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6.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87" r:id="rId6"/>
    <p:sldMasterId id="2147483731" r:id="rId7"/>
    <p:sldMasterId id="2147483777" r:id="rId8"/>
    <p:sldMasterId id="2147483878" r:id="rId9"/>
    <p:sldMasterId id="2147483932" r:id="rId10"/>
  </p:sldMasterIdLst>
  <p:notesMasterIdLst>
    <p:notesMasterId r:id="rId26"/>
  </p:notesMasterIdLst>
  <p:sldIdLst>
    <p:sldId id="2147197893" r:id="rId11"/>
    <p:sldId id="2147198152" r:id="rId12"/>
    <p:sldId id="2147198153" r:id="rId13"/>
    <p:sldId id="316" r:id="rId14"/>
    <p:sldId id="2147476218" r:id="rId15"/>
    <p:sldId id="2147476246" r:id="rId16"/>
    <p:sldId id="355" r:id="rId17"/>
    <p:sldId id="356" r:id="rId18"/>
    <p:sldId id="357" r:id="rId19"/>
    <p:sldId id="2147476222" r:id="rId20"/>
    <p:sldId id="341" r:id="rId21"/>
    <p:sldId id="2147198123" r:id="rId22"/>
    <p:sldId id="2147198124" r:id="rId23"/>
    <p:sldId id="2147476219" r:id="rId24"/>
    <p:sldId id="2147476221" r:id="rId25"/>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FDF090-932F-C3A6-0986-26CE21381F53}" name="Steffen Wiger Brattøy" initials="SWB" userId="S::Steffen.Brattoy@ruter.no::2b738418-4d78-4a9c-b091-fed65c9b64b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4830DD-078D-5DED-8098-A00EAE5E1C14}" v="1" dt="2023-03-15T13:10:22.591"/>
    <p1510:client id="{2076558C-7524-D047-A890-AA64AD0761C0}" vWet="2" dt="2023-03-16T07:21:23.046"/>
    <p1510:client id="{59DDF20A-934C-4984-9A82-AFC1416514DB}" v="76" dt="2023-03-16T08:39:33.029"/>
    <p1510:client id="{A995FC2A-7BCA-47CB-B7C9-9A9D605C5E61}" v="10" dt="2023-06-13T08:20:53.987"/>
    <p1510:client id="{C42D6DFF-261A-4C99-A8DC-32DB7CD57E64}" v="8" dt="2023-03-15T14:06:37.451"/>
    <p1510:client id="{C4F864AC-8944-4825-888C-840F5066D206}" v="7" dt="2023-03-15T12:35:30.572"/>
    <p1510:client id="{CD182FD2-5EA9-ED0D-93A6-070607326941}" v="9" dt="2023-03-15T20:52:57.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grid Dahl" userId="S::sigrid.dahl@ruter.no::ce702451-cbb2-4855-897c-efaafc6cb79d" providerId="AD" clId="Web-{B21BC65D-586C-8412-3F58-AC4885EC45B7}"/>
    <pc:docChg chg="addSld modSld">
      <pc:chgData name="Sigrid Dahl" userId="S::sigrid.dahl@ruter.no::ce702451-cbb2-4855-897c-efaafc6cb79d" providerId="AD" clId="Web-{B21BC65D-586C-8412-3F58-AC4885EC45B7}" dt="2023-03-13T13:33:21.087" v="93" actId="20577"/>
      <pc:docMkLst>
        <pc:docMk/>
      </pc:docMkLst>
      <pc:sldChg chg="modSp add replId">
        <pc:chgData name="Sigrid Dahl" userId="S::sigrid.dahl@ruter.no::ce702451-cbb2-4855-897c-efaafc6cb79d" providerId="AD" clId="Web-{B21BC65D-586C-8412-3F58-AC4885EC45B7}" dt="2023-03-13T13:32:48.413" v="85" actId="14100"/>
        <pc:sldMkLst>
          <pc:docMk/>
          <pc:sldMk cId="284102646" sldId="2147198155"/>
        </pc:sldMkLst>
        <pc:spChg chg="mod">
          <ac:chgData name="Sigrid Dahl" userId="S::sigrid.dahl@ruter.no::ce702451-cbb2-4855-897c-efaafc6cb79d" providerId="AD" clId="Web-{B21BC65D-586C-8412-3F58-AC4885EC45B7}" dt="2023-03-13T13:31:05.172" v="16" actId="20577"/>
          <ac:spMkLst>
            <pc:docMk/>
            <pc:sldMk cId="284102646" sldId="2147198155"/>
            <ac:spMk id="2" creationId="{12A7823D-1554-E326-50EF-0A5C4653AE92}"/>
          </ac:spMkLst>
        </pc:spChg>
        <pc:spChg chg="mod">
          <ac:chgData name="Sigrid Dahl" userId="S::sigrid.dahl@ruter.no::ce702451-cbb2-4855-897c-efaafc6cb79d" providerId="AD" clId="Web-{B21BC65D-586C-8412-3F58-AC4885EC45B7}" dt="2023-03-13T13:32:48.413" v="85" actId="14100"/>
          <ac:spMkLst>
            <pc:docMk/>
            <pc:sldMk cId="284102646" sldId="2147198155"/>
            <ac:spMk id="3" creationId="{879C4575-5DBA-B648-F1C1-3FBFC1B978B1}"/>
          </ac:spMkLst>
        </pc:spChg>
      </pc:sldChg>
      <pc:sldChg chg="modSp add replId">
        <pc:chgData name="Sigrid Dahl" userId="S::sigrid.dahl@ruter.no::ce702451-cbb2-4855-897c-efaafc6cb79d" providerId="AD" clId="Web-{B21BC65D-586C-8412-3F58-AC4885EC45B7}" dt="2023-03-13T13:33:21.087" v="93" actId="20577"/>
        <pc:sldMkLst>
          <pc:docMk/>
          <pc:sldMk cId="2275141336" sldId="2147198156"/>
        </pc:sldMkLst>
        <pc:spChg chg="mod">
          <ac:chgData name="Sigrid Dahl" userId="S::sigrid.dahl@ruter.no::ce702451-cbb2-4855-897c-efaafc6cb79d" providerId="AD" clId="Web-{B21BC65D-586C-8412-3F58-AC4885EC45B7}" dt="2023-03-13T13:33:21.087" v="93" actId="20577"/>
          <ac:spMkLst>
            <pc:docMk/>
            <pc:sldMk cId="2275141336" sldId="2147198156"/>
            <ac:spMk id="2" creationId="{12A7823D-1554-E326-50EF-0A5C4653AE92}"/>
          </ac:spMkLst>
        </pc:spChg>
        <pc:spChg chg="mod">
          <ac:chgData name="Sigrid Dahl" userId="S::sigrid.dahl@ruter.no::ce702451-cbb2-4855-897c-efaafc6cb79d" providerId="AD" clId="Web-{B21BC65D-586C-8412-3F58-AC4885EC45B7}" dt="2023-03-13T13:33:16.493" v="87" actId="20577"/>
          <ac:spMkLst>
            <pc:docMk/>
            <pc:sldMk cId="2275141336" sldId="2147198156"/>
            <ac:spMk id="3" creationId="{879C4575-5DBA-B648-F1C1-3FBFC1B978B1}"/>
          </ac:spMkLst>
        </pc:spChg>
      </pc:sldChg>
    </pc:docChg>
  </pc:docChgLst>
  <pc:docChgLst>
    <pc:chgData name="Sigrid Dahl" userId="S::sigrid.dahl@ruter.no::ce702451-cbb2-4855-897c-efaafc6cb79d" providerId="AD" clId="Web-{2E5094DB-B826-4442-C994-5CA5598BDD71}"/>
    <pc:docChg chg="modSld">
      <pc:chgData name="Sigrid Dahl" userId="S::sigrid.dahl@ruter.no::ce702451-cbb2-4855-897c-efaafc6cb79d" providerId="AD" clId="Web-{2E5094DB-B826-4442-C994-5CA5598BDD71}" dt="2023-03-15T07:51:39.858" v="2" actId="20577"/>
      <pc:docMkLst>
        <pc:docMk/>
      </pc:docMkLst>
      <pc:sldChg chg="modSp">
        <pc:chgData name="Sigrid Dahl" userId="S::sigrid.dahl@ruter.no::ce702451-cbb2-4855-897c-efaafc6cb79d" providerId="AD" clId="Web-{2E5094DB-B826-4442-C994-5CA5598BDD71}" dt="2023-03-15T07:51:39.858" v="2" actId="20577"/>
        <pc:sldMkLst>
          <pc:docMk/>
          <pc:sldMk cId="272475546" sldId="2147197893"/>
        </pc:sldMkLst>
        <pc:spChg chg="mod">
          <ac:chgData name="Sigrid Dahl" userId="S::sigrid.dahl@ruter.no::ce702451-cbb2-4855-897c-efaafc6cb79d" providerId="AD" clId="Web-{2E5094DB-B826-4442-C994-5CA5598BDD71}" dt="2023-03-15T07:51:39.858" v="2" actId="20577"/>
          <ac:spMkLst>
            <pc:docMk/>
            <pc:sldMk cId="272475546" sldId="2147197893"/>
            <ac:spMk id="4" creationId="{3B65B9A7-E6A9-99C6-AF1D-04AC29040EF0}"/>
          </ac:spMkLst>
        </pc:spChg>
      </pc:sldChg>
    </pc:docChg>
  </pc:docChgLst>
  <pc:docChgLst>
    <pc:chgData name="Sigrid Dahl" userId="S::sigrid.dahl@ruter.no::ce702451-cbb2-4855-897c-efaafc6cb79d" providerId="AD" clId="Web-{54CAA708-5441-4364-9948-01DC0DC26FEA}"/>
    <pc:docChg chg="modSld">
      <pc:chgData name="Sigrid Dahl" userId="S::sigrid.dahl@ruter.no::ce702451-cbb2-4855-897c-efaafc6cb79d" providerId="AD" clId="Web-{54CAA708-5441-4364-9948-01DC0DC26FEA}" dt="2023-03-13T13:08:52.685" v="25" actId="20577"/>
      <pc:docMkLst>
        <pc:docMk/>
      </pc:docMkLst>
      <pc:sldChg chg="modSp">
        <pc:chgData name="Sigrid Dahl" userId="S::sigrid.dahl@ruter.no::ce702451-cbb2-4855-897c-efaafc6cb79d" providerId="AD" clId="Web-{54CAA708-5441-4364-9948-01DC0DC26FEA}" dt="2023-03-13T13:08:52.685" v="25" actId="20577"/>
        <pc:sldMkLst>
          <pc:docMk/>
          <pc:sldMk cId="272475546" sldId="2147197893"/>
        </pc:sldMkLst>
        <pc:spChg chg="mod">
          <ac:chgData name="Sigrid Dahl" userId="S::sigrid.dahl@ruter.no::ce702451-cbb2-4855-897c-efaafc6cb79d" providerId="AD" clId="Web-{54CAA708-5441-4364-9948-01DC0DC26FEA}" dt="2023-03-13T13:08:52.685" v="25" actId="20577"/>
          <ac:spMkLst>
            <pc:docMk/>
            <pc:sldMk cId="272475546" sldId="2147197893"/>
            <ac:spMk id="4" creationId="{3B65B9A7-E6A9-99C6-AF1D-04AC29040EF0}"/>
          </ac:spMkLst>
        </pc:spChg>
      </pc:sldChg>
    </pc:docChg>
  </pc:docChgLst>
  <pc:docChgLst>
    <pc:chgData name="Thomas Ringen" userId="38d0592b-c153-48d4-b759-196455ddc9d6" providerId="ADAL" clId="{2076558C-7524-D047-A890-AA64AD0761C0}"/>
    <pc:docChg chg="undo custSel addSld delSld">
      <pc:chgData name="Thomas Ringen" userId="38d0592b-c153-48d4-b759-196455ddc9d6" providerId="ADAL" clId="{2076558C-7524-D047-A890-AA64AD0761C0}" dt="2023-03-15T21:46:42.774" v="1" actId="680"/>
      <pc:docMkLst>
        <pc:docMk/>
      </pc:docMkLst>
      <pc:sldChg chg="new del">
        <pc:chgData name="Thomas Ringen" userId="38d0592b-c153-48d4-b759-196455ddc9d6" providerId="ADAL" clId="{2076558C-7524-D047-A890-AA64AD0761C0}" dt="2023-03-15T21:46:42.774" v="1" actId="680"/>
        <pc:sldMkLst>
          <pc:docMk/>
          <pc:sldMk cId="2565507717" sldId="2147476248"/>
        </pc:sldMkLst>
      </pc:sldChg>
    </pc:docChg>
  </pc:docChgLst>
  <pc:docChgLst>
    <pc:chgData name="Sigrid Dahl" userId="ce702451-cbb2-4855-897c-efaafc6cb79d" providerId="ADAL" clId="{59DDF20A-934C-4984-9A82-AFC1416514DB}"/>
    <pc:docChg chg="undo custSel addSld delSld modSld sldOrd delMainMaster">
      <pc:chgData name="Sigrid Dahl" userId="ce702451-cbb2-4855-897c-efaafc6cb79d" providerId="ADAL" clId="{59DDF20A-934C-4984-9A82-AFC1416514DB}" dt="2023-03-16T08:39:33.029" v="346" actId="47"/>
      <pc:docMkLst>
        <pc:docMk/>
      </pc:docMkLst>
      <pc:sldChg chg="del">
        <pc:chgData name="Sigrid Dahl" userId="ce702451-cbb2-4855-897c-efaafc6cb79d" providerId="ADAL" clId="{59DDF20A-934C-4984-9A82-AFC1416514DB}" dt="2023-03-16T07:21:06.115" v="301" actId="47"/>
        <pc:sldMkLst>
          <pc:docMk/>
          <pc:sldMk cId="2102639590" sldId="263"/>
        </pc:sldMkLst>
      </pc:sldChg>
      <pc:sldChg chg="del">
        <pc:chgData name="Sigrid Dahl" userId="ce702451-cbb2-4855-897c-efaafc6cb79d" providerId="ADAL" clId="{59DDF20A-934C-4984-9A82-AFC1416514DB}" dt="2023-03-16T07:21:03.011" v="300" actId="47"/>
        <pc:sldMkLst>
          <pc:docMk/>
          <pc:sldMk cId="2641332428" sldId="267"/>
        </pc:sldMkLst>
      </pc:sldChg>
      <pc:sldChg chg="del">
        <pc:chgData name="Sigrid Dahl" userId="ce702451-cbb2-4855-897c-efaafc6cb79d" providerId="ADAL" clId="{59DDF20A-934C-4984-9A82-AFC1416514DB}" dt="2023-03-16T07:21:06.939" v="302" actId="47"/>
        <pc:sldMkLst>
          <pc:docMk/>
          <pc:sldMk cId="2736601762" sldId="276"/>
        </pc:sldMkLst>
      </pc:sldChg>
      <pc:sldChg chg="del">
        <pc:chgData name="Sigrid Dahl" userId="ce702451-cbb2-4855-897c-efaafc6cb79d" providerId="ADAL" clId="{59DDF20A-934C-4984-9A82-AFC1416514DB}" dt="2023-03-16T07:42:57.885" v="318" actId="47"/>
        <pc:sldMkLst>
          <pc:docMk/>
          <pc:sldMk cId="695732535" sldId="290"/>
        </pc:sldMkLst>
      </pc:sldChg>
      <pc:sldChg chg="addSp delSp modSp add del mod">
        <pc:chgData name="Sigrid Dahl" userId="ce702451-cbb2-4855-897c-efaafc6cb79d" providerId="ADAL" clId="{59DDF20A-934C-4984-9A82-AFC1416514DB}" dt="2023-03-15T12:44:14.331" v="253" actId="1076"/>
        <pc:sldMkLst>
          <pc:docMk/>
          <pc:sldMk cId="2346825660" sldId="316"/>
        </pc:sldMkLst>
        <pc:spChg chg="add del mod">
          <ac:chgData name="Sigrid Dahl" userId="ce702451-cbb2-4855-897c-efaafc6cb79d" providerId="ADAL" clId="{59DDF20A-934C-4984-9A82-AFC1416514DB}" dt="2023-03-15T12:41:40.604" v="126" actId="478"/>
          <ac:spMkLst>
            <pc:docMk/>
            <pc:sldMk cId="2346825660" sldId="316"/>
            <ac:spMk id="4" creationId="{6325E3E2-E908-C89D-12AB-3EA600858F32}"/>
          </ac:spMkLst>
        </pc:spChg>
        <pc:spChg chg="mod">
          <ac:chgData name="Sigrid Dahl" userId="ce702451-cbb2-4855-897c-efaafc6cb79d" providerId="ADAL" clId="{59DDF20A-934C-4984-9A82-AFC1416514DB}" dt="2023-03-15T12:44:14.331" v="253" actId="1076"/>
          <ac:spMkLst>
            <pc:docMk/>
            <pc:sldMk cId="2346825660" sldId="316"/>
            <ac:spMk id="19" creationId="{F3C92764-3858-F965-468C-338D93DB046A}"/>
          </ac:spMkLst>
        </pc:spChg>
        <pc:spChg chg="del">
          <ac:chgData name="Sigrid Dahl" userId="ce702451-cbb2-4855-897c-efaafc6cb79d" providerId="ADAL" clId="{59DDF20A-934C-4984-9A82-AFC1416514DB}" dt="2023-03-15T12:41:38.975" v="125" actId="478"/>
          <ac:spMkLst>
            <pc:docMk/>
            <pc:sldMk cId="2346825660" sldId="316"/>
            <ac:spMk id="20" creationId="{F1E46E11-818A-C796-645E-0DFBB5F33444}"/>
          </ac:spMkLst>
        </pc:spChg>
        <pc:spChg chg="del">
          <ac:chgData name="Sigrid Dahl" userId="ce702451-cbb2-4855-897c-efaafc6cb79d" providerId="ADAL" clId="{59DDF20A-934C-4984-9A82-AFC1416514DB}" dt="2023-03-15T07:53:33.010" v="8" actId="478"/>
          <ac:spMkLst>
            <pc:docMk/>
            <pc:sldMk cId="2346825660" sldId="316"/>
            <ac:spMk id="21" creationId="{0955D2A4-83DF-B361-29F4-4E0AC32C79CD}"/>
          </ac:spMkLst>
        </pc:spChg>
      </pc:sldChg>
      <pc:sldChg chg="modSp add mod">
        <pc:chgData name="Sigrid Dahl" userId="ce702451-cbb2-4855-897c-efaafc6cb79d" providerId="ADAL" clId="{59DDF20A-934C-4984-9A82-AFC1416514DB}" dt="2023-03-15T12:43:48.754" v="250" actId="1076"/>
        <pc:sldMkLst>
          <pc:docMk/>
          <pc:sldMk cId="3815683449" sldId="341"/>
        </pc:sldMkLst>
        <pc:spChg chg="mod">
          <ac:chgData name="Sigrid Dahl" userId="ce702451-cbb2-4855-897c-efaafc6cb79d" providerId="ADAL" clId="{59DDF20A-934C-4984-9A82-AFC1416514DB}" dt="2023-03-15T12:43:48.754" v="250" actId="1076"/>
          <ac:spMkLst>
            <pc:docMk/>
            <pc:sldMk cId="3815683449" sldId="341"/>
            <ac:spMk id="6" creationId="{96954800-203A-E15B-468A-68D683FD4DC7}"/>
          </ac:spMkLst>
        </pc:spChg>
        <pc:spChg chg="mod">
          <ac:chgData name="Sigrid Dahl" userId="ce702451-cbb2-4855-897c-efaafc6cb79d" providerId="ADAL" clId="{59DDF20A-934C-4984-9A82-AFC1416514DB}" dt="2023-03-15T12:36:51.702" v="11" actId="27636"/>
          <ac:spMkLst>
            <pc:docMk/>
            <pc:sldMk cId="3815683449" sldId="341"/>
            <ac:spMk id="7" creationId="{20ACF933-5B2F-7E7A-A8E2-7C8C40E938FA}"/>
          </ac:spMkLst>
        </pc:spChg>
        <pc:picChg chg="mod">
          <ac:chgData name="Sigrid Dahl" userId="ce702451-cbb2-4855-897c-efaafc6cb79d" providerId="ADAL" clId="{59DDF20A-934C-4984-9A82-AFC1416514DB}" dt="2023-03-15T12:37:15.182" v="14" actId="1076"/>
          <ac:picMkLst>
            <pc:docMk/>
            <pc:sldMk cId="3815683449" sldId="341"/>
            <ac:picMk id="2" creationId="{D173D363-E0A9-43C8-4BDA-54C033690D55}"/>
          </ac:picMkLst>
        </pc:picChg>
      </pc:sldChg>
      <pc:sldChg chg="add del">
        <pc:chgData name="Sigrid Dahl" userId="ce702451-cbb2-4855-897c-efaafc6cb79d" providerId="ADAL" clId="{59DDF20A-934C-4984-9A82-AFC1416514DB}" dt="2023-03-15T18:10:22.664" v="255" actId="47"/>
        <pc:sldMkLst>
          <pc:docMk/>
          <pc:sldMk cId="531179611" sldId="355"/>
        </pc:sldMkLst>
      </pc:sldChg>
      <pc:sldChg chg="modSp add del mod">
        <pc:chgData name="Sigrid Dahl" userId="ce702451-cbb2-4855-897c-efaafc6cb79d" providerId="ADAL" clId="{59DDF20A-934C-4984-9A82-AFC1416514DB}" dt="2023-03-15T18:12:27.998" v="262" actId="27636"/>
        <pc:sldMkLst>
          <pc:docMk/>
          <pc:sldMk cId="2500359409" sldId="356"/>
        </pc:sldMkLst>
        <pc:spChg chg="mod">
          <ac:chgData name="Sigrid Dahl" userId="ce702451-cbb2-4855-897c-efaafc6cb79d" providerId="ADAL" clId="{59DDF20A-934C-4984-9A82-AFC1416514DB}" dt="2023-03-15T18:12:27.998" v="262" actId="27636"/>
          <ac:spMkLst>
            <pc:docMk/>
            <pc:sldMk cId="2500359409" sldId="356"/>
            <ac:spMk id="12" creationId="{7A5E7D26-CA8A-DA3C-B4B7-798097FD0117}"/>
          </ac:spMkLst>
        </pc:spChg>
        <pc:spChg chg="mod">
          <ac:chgData name="Sigrid Dahl" userId="ce702451-cbb2-4855-897c-efaafc6cb79d" providerId="ADAL" clId="{59DDF20A-934C-4984-9A82-AFC1416514DB}" dt="2023-03-15T07:53:06.069" v="5"/>
          <ac:spMkLst>
            <pc:docMk/>
            <pc:sldMk cId="2500359409" sldId="356"/>
            <ac:spMk id="16" creationId="{C1EA039E-9EC7-47E1-F5F9-5A14483413CB}"/>
          </ac:spMkLst>
        </pc:spChg>
      </pc:sldChg>
      <pc:sldChg chg="modSp add del">
        <pc:chgData name="Sigrid Dahl" userId="ce702451-cbb2-4855-897c-efaafc6cb79d" providerId="ADAL" clId="{59DDF20A-934C-4984-9A82-AFC1416514DB}" dt="2023-03-15T18:11:42.031" v="261" actId="47"/>
        <pc:sldMkLst>
          <pc:docMk/>
          <pc:sldMk cId="905331093" sldId="357"/>
        </pc:sldMkLst>
        <pc:spChg chg="mod">
          <ac:chgData name="Sigrid Dahl" userId="ce702451-cbb2-4855-897c-efaafc6cb79d" providerId="ADAL" clId="{59DDF20A-934C-4984-9A82-AFC1416514DB}" dt="2023-03-15T07:53:02.986" v="0"/>
          <ac:spMkLst>
            <pc:docMk/>
            <pc:sldMk cId="905331093" sldId="357"/>
            <ac:spMk id="4" creationId="{34E0B880-EB11-B7BE-EA3A-B2FB0D4A6750}"/>
          </ac:spMkLst>
        </pc:spChg>
      </pc:sldChg>
      <pc:sldChg chg="del">
        <pc:chgData name="Sigrid Dahl" userId="ce702451-cbb2-4855-897c-efaafc6cb79d" providerId="ADAL" clId="{59DDF20A-934C-4984-9A82-AFC1416514DB}" dt="2023-03-15T18:17:42.103" v="292" actId="47"/>
        <pc:sldMkLst>
          <pc:docMk/>
          <pc:sldMk cId="1328067486" sldId="2147197066"/>
        </pc:sldMkLst>
      </pc:sldChg>
      <pc:sldChg chg="del">
        <pc:chgData name="Sigrid Dahl" userId="ce702451-cbb2-4855-897c-efaafc6cb79d" providerId="ADAL" clId="{59DDF20A-934C-4984-9A82-AFC1416514DB}" dt="2023-03-16T07:21:07.848" v="303" actId="47"/>
        <pc:sldMkLst>
          <pc:docMk/>
          <pc:sldMk cId="1312677059" sldId="2147197891"/>
        </pc:sldMkLst>
      </pc:sldChg>
      <pc:sldChg chg="del">
        <pc:chgData name="Sigrid Dahl" userId="ce702451-cbb2-4855-897c-efaafc6cb79d" providerId="ADAL" clId="{59DDF20A-934C-4984-9A82-AFC1416514DB}" dt="2023-03-16T07:21:10.130" v="304" actId="47"/>
        <pc:sldMkLst>
          <pc:docMk/>
          <pc:sldMk cId="4120849851" sldId="2147197894"/>
        </pc:sldMkLst>
      </pc:sldChg>
      <pc:sldChg chg="delSp modSp del mod">
        <pc:chgData name="Sigrid Dahl" userId="ce702451-cbb2-4855-897c-efaafc6cb79d" providerId="ADAL" clId="{59DDF20A-934C-4984-9A82-AFC1416514DB}" dt="2023-03-16T07:21:13.435" v="306" actId="47"/>
        <pc:sldMkLst>
          <pc:docMk/>
          <pc:sldMk cId="2248408155" sldId="2147197899"/>
        </pc:sldMkLst>
        <pc:spChg chg="mod">
          <ac:chgData name="Sigrid Dahl" userId="ce702451-cbb2-4855-897c-efaafc6cb79d" providerId="ADAL" clId="{59DDF20A-934C-4984-9A82-AFC1416514DB}" dt="2023-03-15T18:18:57.823" v="297" actId="1076"/>
          <ac:spMkLst>
            <pc:docMk/>
            <pc:sldMk cId="2248408155" sldId="2147197899"/>
            <ac:spMk id="2" creationId="{ACC3B7AA-8FFD-3831-C0A7-2388FE525EC4}"/>
          </ac:spMkLst>
        </pc:spChg>
        <pc:spChg chg="del mod">
          <ac:chgData name="Sigrid Dahl" userId="ce702451-cbb2-4855-897c-efaafc6cb79d" providerId="ADAL" clId="{59DDF20A-934C-4984-9A82-AFC1416514DB}" dt="2023-03-15T18:18:52.692" v="296" actId="478"/>
          <ac:spMkLst>
            <pc:docMk/>
            <pc:sldMk cId="2248408155" sldId="2147197899"/>
            <ac:spMk id="3" creationId="{2E98466F-F168-6C01-DE7E-037BFE96FE1F}"/>
          </ac:spMkLst>
        </pc:spChg>
      </pc:sldChg>
      <pc:sldChg chg="delSp del mod">
        <pc:chgData name="Sigrid Dahl" userId="ce702451-cbb2-4855-897c-efaafc6cb79d" providerId="ADAL" clId="{59DDF20A-934C-4984-9A82-AFC1416514DB}" dt="2023-03-16T07:42:50.838" v="313" actId="47"/>
        <pc:sldMkLst>
          <pc:docMk/>
          <pc:sldMk cId="347876910" sldId="2147197907"/>
        </pc:sldMkLst>
        <pc:spChg chg="del">
          <ac:chgData name="Sigrid Dahl" userId="ce702451-cbb2-4855-897c-efaafc6cb79d" providerId="ADAL" clId="{59DDF20A-934C-4984-9A82-AFC1416514DB}" dt="2023-03-16T07:29:59.112" v="310" actId="478"/>
          <ac:spMkLst>
            <pc:docMk/>
            <pc:sldMk cId="347876910" sldId="2147197907"/>
            <ac:spMk id="3" creationId="{7B739B76-34A6-934D-AED8-44DE06B1C729}"/>
          </ac:spMkLst>
        </pc:spChg>
      </pc:sldChg>
      <pc:sldChg chg="del">
        <pc:chgData name="Sigrid Dahl" userId="ce702451-cbb2-4855-897c-efaafc6cb79d" providerId="ADAL" clId="{59DDF20A-934C-4984-9A82-AFC1416514DB}" dt="2023-03-16T07:42:51.976" v="314" actId="47"/>
        <pc:sldMkLst>
          <pc:docMk/>
          <pc:sldMk cId="567960553" sldId="2147197908"/>
        </pc:sldMkLst>
      </pc:sldChg>
      <pc:sldChg chg="del">
        <pc:chgData name="Sigrid Dahl" userId="ce702451-cbb2-4855-897c-efaafc6cb79d" providerId="ADAL" clId="{59DDF20A-934C-4984-9A82-AFC1416514DB}" dt="2023-03-16T07:42:53.591" v="316" actId="47"/>
        <pc:sldMkLst>
          <pc:docMk/>
          <pc:sldMk cId="3138800037" sldId="2147197912"/>
        </pc:sldMkLst>
      </pc:sldChg>
      <pc:sldChg chg="modSp del mod">
        <pc:chgData name="Sigrid Dahl" userId="ce702451-cbb2-4855-897c-efaafc6cb79d" providerId="ADAL" clId="{59DDF20A-934C-4984-9A82-AFC1416514DB}" dt="2023-03-16T08:38:20.194" v="344"/>
        <pc:sldMkLst>
          <pc:docMk/>
          <pc:sldMk cId="2081638229" sldId="2147197913"/>
        </pc:sldMkLst>
        <pc:graphicFrameChg chg="mod">
          <ac:chgData name="Sigrid Dahl" userId="ce702451-cbb2-4855-897c-efaafc6cb79d" providerId="ADAL" clId="{59DDF20A-934C-4984-9A82-AFC1416514DB}" dt="2023-03-16T08:38:20.194" v="344"/>
          <ac:graphicFrameMkLst>
            <pc:docMk/>
            <pc:sldMk cId="2081638229" sldId="2147197913"/>
            <ac:graphicFrameMk id="6" creationId="{F905FC32-8F23-AB28-B2C3-FA9EA3B3638F}"/>
          </ac:graphicFrameMkLst>
        </pc:graphicFrameChg>
      </pc:sldChg>
      <pc:sldChg chg="del">
        <pc:chgData name="Sigrid Dahl" userId="ce702451-cbb2-4855-897c-efaafc6cb79d" providerId="ADAL" clId="{59DDF20A-934C-4984-9A82-AFC1416514DB}" dt="2023-03-16T07:42:52.781" v="315" actId="47"/>
        <pc:sldMkLst>
          <pc:docMk/>
          <pc:sldMk cId="895509952" sldId="2147197915"/>
        </pc:sldMkLst>
      </pc:sldChg>
      <pc:sldChg chg="modSp del">
        <pc:chgData name="Sigrid Dahl" userId="ce702451-cbb2-4855-897c-efaafc6cb79d" providerId="ADAL" clId="{59DDF20A-934C-4984-9A82-AFC1416514DB}" dt="2023-03-16T08:39:33.029" v="346" actId="47"/>
        <pc:sldMkLst>
          <pc:docMk/>
          <pc:sldMk cId="2468825608" sldId="2147197916"/>
        </pc:sldMkLst>
        <pc:graphicFrameChg chg="mod">
          <ac:chgData name="Sigrid Dahl" userId="ce702451-cbb2-4855-897c-efaafc6cb79d" providerId="ADAL" clId="{59DDF20A-934C-4984-9A82-AFC1416514DB}" dt="2023-03-16T08:35:51.649" v="339" actId="255"/>
          <ac:graphicFrameMkLst>
            <pc:docMk/>
            <pc:sldMk cId="2468825608" sldId="2147197916"/>
            <ac:graphicFrameMk id="7" creationId="{595ED0B6-EA70-2025-0AF5-46056BDD698F}"/>
          </ac:graphicFrameMkLst>
        </pc:graphicFrameChg>
        <pc:graphicFrameChg chg="mod">
          <ac:chgData name="Sigrid Dahl" userId="ce702451-cbb2-4855-897c-efaafc6cb79d" providerId="ADAL" clId="{59DDF20A-934C-4984-9A82-AFC1416514DB}" dt="2023-03-16T08:36:11.881" v="342" actId="255"/>
          <ac:graphicFrameMkLst>
            <pc:docMk/>
            <pc:sldMk cId="2468825608" sldId="2147197916"/>
            <ac:graphicFrameMk id="8" creationId="{21AE7B7A-2C23-119B-60AF-FD87AF04314C}"/>
          </ac:graphicFrameMkLst>
        </pc:graphicFrameChg>
        <pc:graphicFrameChg chg="mod">
          <ac:chgData name="Sigrid Dahl" userId="ce702451-cbb2-4855-897c-efaafc6cb79d" providerId="ADAL" clId="{59DDF20A-934C-4984-9A82-AFC1416514DB}" dt="2023-03-16T08:36:05.103" v="341" actId="255"/>
          <ac:graphicFrameMkLst>
            <pc:docMk/>
            <pc:sldMk cId="2468825608" sldId="2147197916"/>
            <ac:graphicFrameMk id="10" creationId="{527F6C18-46F9-E363-17AA-315BE778F52E}"/>
          </ac:graphicFrameMkLst>
        </pc:graphicFrameChg>
      </pc:sldChg>
      <pc:sldChg chg="del">
        <pc:chgData name="Sigrid Dahl" userId="ce702451-cbb2-4855-897c-efaafc6cb79d" providerId="ADAL" clId="{59DDF20A-934C-4984-9A82-AFC1416514DB}" dt="2023-03-16T07:43:04.910" v="322" actId="47"/>
        <pc:sldMkLst>
          <pc:docMk/>
          <pc:sldMk cId="75853796" sldId="2147197922"/>
        </pc:sldMkLst>
      </pc:sldChg>
      <pc:sldChg chg="del">
        <pc:chgData name="Sigrid Dahl" userId="ce702451-cbb2-4855-897c-efaafc6cb79d" providerId="ADAL" clId="{59DDF20A-934C-4984-9A82-AFC1416514DB}" dt="2023-03-16T07:42:59.740" v="320" actId="47"/>
        <pc:sldMkLst>
          <pc:docMk/>
          <pc:sldMk cId="4133129734" sldId="2147197924"/>
        </pc:sldMkLst>
      </pc:sldChg>
      <pc:sldChg chg="del">
        <pc:chgData name="Sigrid Dahl" userId="ce702451-cbb2-4855-897c-efaafc6cb79d" providerId="ADAL" clId="{59DDF20A-934C-4984-9A82-AFC1416514DB}" dt="2023-03-16T07:43:02.461" v="321" actId="47"/>
        <pc:sldMkLst>
          <pc:docMk/>
          <pc:sldMk cId="4072831109" sldId="2147197925"/>
        </pc:sldMkLst>
      </pc:sldChg>
      <pc:sldChg chg="mod modShow">
        <pc:chgData name="Sigrid Dahl" userId="ce702451-cbb2-4855-897c-efaafc6cb79d" providerId="ADAL" clId="{59DDF20A-934C-4984-9A82-AFC1416514DB}" dt="2023-03-16T07:31:20.873" v="311" actId="729"/>
        <pc:sldMkLst>
          <pc:docMk/>
          <pc:sldMk cId="2905471874" sldId="2147198123"/>
        </pc:sldMkLst>
      </pc:sldChg>
      <pc:sldChg chg="delSp mod modShow">
        <pc:chgData name="Sigrid Dahl" userId="ce702451-cbb2-4855-897c-efaafc6cb79d" providerId="ADAL" clId="{59DDF20A-934C-4984-9A82-AFC1416514DB}" dt="2023-03-16T07:31:27.151" v="312" actId="729"/>
        <pc:sldMkLst>
          <pc:docMk/>
          <pc:sldMk cId="3241834004" sldId="2147198124"/>
        </pc:sldMkLst>
        <pc:spChg chg="del">
          <ac:chgData name="Sigrid Dahl" userId="ce702451-cbb2-4855-897c-efaafc6cb79d" providerId="ADAL" clId="{59DDF20A-934C-4984-9A82-AFC1416514DB}" dt="2023-03-16T07:25:03.624" v="308" actId="478"/>
          <ac:spMkLst>
            <pc:docMk/>
            <pc:sldMk cId="3241834004" sldId="2147198124"/>
            <ac:spMk id="2" creationId="{3BB7DDAF-2346-5E26-0960-2F2C60245A9E}"/>
          </ac:spMkLst>
        </pc:spChg>
      </pc:sldChg>
      <pc:sldChg chg="modSp mod">
        <pc:chgData name="Sigrid Dahl" userId="ce702451-cbb2-4855-897c-efaafc6cb79d" providerId="ADAL" clId="{59DDF20A-934C-4984-9A82-AFC1416514DB}" dt="2023-03-15T12:40:30.839" v="82" actId="20577"/>
        <pc:sldMkLst>
          <pc:docMk/>
          <pc:sldMk cId="1603997462" sldId="2147198152"/>
        </pc:sldMkLst>
        <pc:spChg chg="mod">
          <ac:chgData name="Sigrid Dahl" userId="ce702451-cbb2-4855-897c-efaafc6cb79d" providerId="ADAL" clId="{59DDF20A-934C-4984-9A82-AFC1416514DB}" dt="2023-03-15T12:40:30.839" v="82" actId="20577"/>
          <ac:spMkLst>
            <pc:docMk/>
            <pc:sldMk cId="1603997462" sldId="2147198152"/>
            <ac:spMk id="3" creationId="{879C4575-5DBA-B648-F1C1-3FBFC1B978B1}"/>
          </ac:spMkLst>
        </pc:spChg>
      </pc:sldChg>
      <pc:sldChg chg="modSp mod ord">
        <pc:chgData name="Sigrid Dahl" userId="ce702451-cbb2-4855-897c-efaafc6cb79d" providerId="ADAL" clId="{59DDF20A-934C-4984-9A82-AFC1416514DB}" dt="2023-03-15T12:42:13.004" v="129" actId="14100"/>
        <pc:sldMkLst>
          <pc:docMk/>
          <pc:sldMk cId="3029256435" sldId="2147198153"/>
        </pc:sldMkLst>
        <pc:spChg chg="mod">
          <ac:chgData name="Sigrid Dahl" userId="ce702451-cbb2-4855-897c-efaafc6cb79d" providerId="ADAL" clId="{59DDF20A-934C-4984-9A82-AFC1416514DB}" dt="2023-03-15T12:42:13.004" v="129" actId="14100"/>
          <ac:spMkLst>
            <pc:docMk/>
            <pc:sldMk cId="3029256435" sldId="2147198153"/>
            <ac:spMk id="2" creationId="{86F28A88-980B-1A5B-5D9D-908CFA575E1E}"/>
          </ac:spMkLst>
        </pc:spChg>
        <pc:spChg chg="mod">
          <ac:chgData name="Sigrid Dahl" userId="ce702451-cbb2-4855-897c-efaafc6cb79d" providerId="ADAL" clId="{59DDF20A-934C-4984-9A82-AFC1416514DB}" dt="2023-03-15T12:41:29.654" v="124" actId="1076"/>
          <ac:spMkLst>
            <pc:docMk/>
            <pc:sldMk cId="3029256435" sldId="2147198153"/>
            <ac:spMk id="3" creationId="{054DDDE7-ABA8-06CE-B7FE-559EB88EDD78}"/>
          </ac:spMkLst>
        </pc:spChg>
      </pc:sldChg>
      <pc:sldChg chg="del">
        <pc:chgData name="Sigrid Dahl" userId="ce702451-cbb2-4855-897c-efaafc6cb79d" providerId="ADAL" clId="{59DDF20A-934C-4984-9A82-AFC1416514DB}" dt="2023-03-15T12:43:21.738" v="248" actId="2696"/>
        <pc:sldMkLst>
          <pc:docMk/>
          <pc:sldMk cId="871361187" sldId="2147198154"/>
        </pc:sldMkLst>
      </pc:sldChg>
      <pc:sldChg chg="del">
        <pc:chgData name="Sigrid Dahl" userId="ce702451-cbb2-4855-897c-efaafc6cb79d" providerId="ADAL" clId="{59DDF20A-934C-4984-9A82-AFC1416514DB}" dt="2023-03-15T07:53:17.160" v="6" actId="2696"/>
        <pc:sldMkLst>
          <pc:docMk/>
          <pc:sldMk cId="284102646" sldId="2147198155"/>
        </pc:sldMkLst>
      </pc:sldChg>
      <pc:sldChg chg="del">
        <pc:chgData name="Sigrid Dahl" userId="ce702451-cbb2-4855-897c-efaafc6cb79d" providerId="ADAL" clId="{59DDF20A-934C-4984-9A82-AFC1416514DB}" dt="2023-03-15T18:16:05.736" v="263" actId="47"/>
        <pc:sldMkLst>
          <pc:docMk/>
          <pc:sldMk cId="2275141336" sldId="2147198156"/>
        </pc:sldMkLst>
      </pc:sldChg>
      <pc:sldChg chg="add del">
        <pc:chgData name="Sigrid Dahl" userId="ce702451-cbb2-4855-897c-efaafc6cb79d" providerId="ADAL" clId="{59DDF20A-934C-4984-9A82-AFC1416514DB}" dt="2023-03-15T18:10:16.854" v="254" actId="47"/>
        <pc:sldMkLst>
          <pc:docMk/>
          <pc:sldMk cId="2758293721" sldId="2147476218"/>
        </pc:sldMkLst>
      </pc:sldChg>
      <pc:sldChg chg="modSp add mod ord">
        <pc:chgData name="Sigrid Dahl" userId="ce702451-cbb2-4855-897c-efaafc6cb79d" providerId="ADAL" clId="{59DDF20A-934C-4984-9A82-AFC1416514DB}" dt="2023-03-15T12:43:04.880" v="236"/>
        <pc:sldMkLst>
          <pc:docMk/>
          <pc:sldMk cId="1360971112" sldId="2147476219"/>
        </pc:sldMkLst>
        <pc:spChg chg="mod">
          <ac:chgData name="Sigrid Dahl" userId="ce702451-cbb2-4855-897c-efaafc6cb79d" providerId="ADAL" clId="{59DDF20A-934C-4984-9A82-AFC1416514DB}" dt="2023-03-15T12:42:46.413" v="192" actId="20577"/>
          <ac:spMkLst>
            <pc:docMk/>
            <pc:sldMk cId="1360971112" sldId="2147476219"/>
            <ac:spMk id="2" creationId="{86F28A88-980B-1A5B-5D9D-908CFA575E1E}"/>
          </ac:spMkLst>
        </pc:spChg>
        <pc:spChg chg="mod">
          <ac:chgData name="Sigrid Dahl" userId="ce702451-cbb2-4855-897c-efaafc6cb79d" providerId="ADAL" clId="{59DDF20A-934C-4984-9A82-AFC1416514DB}" dt="2023-03-15T12:42:54.341" v="234" actId="20577"/>
          <ac:spMkLst>
            <pc:docMk/>
            <pc:sldMk cId="1360971112" sldId="2147476219"/>
            <ac:spMk id="3" creationId="{054DDDE7-ABA8-06CE-B7FE-559EB88EDD78}"/>
          </ac:spMkLst>
        </pc:spChg>
      </pc:sldChg>
      <pc:sldChg chg="modSp add del mod ord">
        <pc:chgData name="Sigrid Dahl" userId="ce702451-cbb2-4855-897c-efaafc6cb79d" providerId="ADAL" clId="{59DDF20A-934C-4984-9A82-AFC1416514DB}" dt="2023-03-16T07:21:44.160" v="307" actId="47"/>
        <pc:sldMkLst>
          <pc:docMk/>
          <pc:sldMk cId="3472224134" sldId="2147476220"/>
        </pc:sldMkLst>
        <pc:spChg chg="mod">
          <ac:chgData name="Sigrid Dahl" userId="ce702451-cbb2-4855-897c-efaafc6cb79d" providerId="ADAL" clId="{59DDF20A-934C-4984-9A82-AFC1416514DB}" dt="2023-03-15T12:42:26.727" v="152" actId="20577"/>
          <ac:spMkLst>
            <pc:docMk/>
            <pc:sldMk cId="3472224134" sldId="2147476220"/>
            <ac:spMk id="2" creationId="{86F28A88-980B-1A5B-5D9D-908CFA575E1E}"/>
          </ac:spMkLst>
        </pc:spChg>
        <pc:spChg chg="mod">
          <ac:chgData name="Sigrid Dahl" userId="ce702451-cbb2-4855-897c-efaafc6cb79d" providerId="ADAL" clId="{59DDF20A-934C-4984-9A82-AFC1416514DB}" dt="2023-03-15T12:42:32.394" v="165" actId="20577"/>
          <ac:spMkLst>
            <pc:docMk/>
            <pc:sldMk cId="3472224134" sldId="2147476220"/>
            <ac:spMk id="3" creationId="{054DDDE7-ABA8-06CE-B7FE-559EB88EDD78}"/>
          </ac:spMkLst>
        </pc:spChg>
      </pc:sldChg>
      <pc:sldChg chg="addSp delSp modSp add mod ord">
        <pc:chgData name="Sigrid Dahl" userId="ce702451-cbb2-4855-897c-efaafc6cb79d" providerId="ADAL" clId="{59DDF20A-934C-4984-9A82-AFC1416514DB}" dt="2023-03-15T12:43:12.308" v="247" actId="20577"/>
        <pc:sldMkLst>
          <pc:docMk/>
          <pc:sldMk cId="2755561663" sldId="2147476221"/>
        </pc:sldMkLst>
        <pc:spChg chg="mod">
          <ac:chgData name="Sigrid Dahl" userId="ce702451-cbb2-4855-897c-efaafc6cb79d" providerId="ADAL" clId="{59DDF20A-934C-4984-9A82-AFC1416514DB}" dt="2023-03-15T12:43:12.308" v="247" actId="20577"/>
          <ac:spMkLst>
            <pc:docMk/>
            <pc:sldMk cId="2755561663" sldId="2147476221"/>
            <ac:spMk id="2" creationId="{86F28A88-980B-1A5B-5D9D-908CFA575E1E}"/>
          </ac:spMkLst>
        </pc:spChg>
        <pc:spChg chg="del">
          <ac:chgData name="Sigrid Dahl" userId="ce702451-cbb2-4855-897c-efaafc6cb79d" providerId="ADAL" clId="{59DDF20A-934C-4984-9A82-AFC1416514DB}" dt="2023-03-15T12:43:08.457" v="237" actId="478"/>
          <ac:spMkLst>
            <pc:docMk/>
            <pc:sldMk cId="2755561663" sldId="2147476221"/>
            <ac:spMk id="3" creationId="{054DDDE7-ABA8-06CE-B7FE-559EB88EDD78}"/>
          </ac:spMkLst>
        </pc:spChg>
        <pc:spChg chg="add del mod">
          <ac:chgData name="Sigrid Dahl" userId="ce702451-cbb2-4855-897c-efaafc6cb79d" providerId="ADAL" clId="{59DDF20A-934C-4984-9A82-AFC1416514DB}" dt="2023-03-15T12:43:09.621" v="238" actId="478"/>
          <ac:spMkLst>
            <pc:docMk/>
            <pc:sldMk cId="2755561663" sldId="2147476221"/>
            <ac:spMk id="5" creationId="{ACCF2900-7374-F3A3-D296-4BB365722E1F}"/>
          </ac:spMkLst>
        </pc:spChg>
      </pc:sldChg>
      <pc:sldChg chg="delCm modCm">
        <pc:chgData name="Sigrid Dahl" userId="ce702451-cbb2-4855-897c-efaafc6cb79d" providerId="ADAL" clId="{59DDF20A-934C-4984-9A82-AFC1416514DB}" dt="2023-03-15T18:19:34.786" v="299"/>
        <pc:sldMkLst>
          <pc:docMk/>
          <pc:sldMk cId="4200966479" sldId="2147476222"/>
        </pc:sldMkLst>
      </pc:sldChg>
      <pc:sldChg chg="del">
        <pc:chgData name="Sigrid Dahl" userId="ce702451-cbb2-4855-897c-efaafc6cb79d" providerId="ADAL" clId="{59DDF20A-934C-4984-9A82-AFC1416514DB}" dt="2023-03-16T07:28:29.454" v="309" actId="47"/>
        <pc:sldMkLst>
          <pc:docMk/>
          <pc:sldMk cId="2140320913" sldId="2147476240"/>
        </pc:sldMkLst>
      </pc:sldChg>
      <pc:sldChg chg="add del modNotesTx">
        <pc:chgData name="Sigrid Dahl" userId="ce702451-cbb2-4855-897c-efaafc6cb79d" providerId="ADAL" clId="{59DDF20A-934C-4984-9A82-AFC1416514DB}" dt="2023-03-15T18:18:18.573" v="294" actId="2696"/>
        <pc:sldMkLst>
          <pc:docMk/>
          <pc:sldMk cId="415799274" sldId="2147476248"/>
        </pc:sldMkLst>
      </pc:sldChg>
      <pc:sldChg chg="del">
        <pc:chgData name="Sigrid Dahl" userId="ce702451-cbb2-4855-897c-efaafc6cb79d" providerId="ADAL" clId="{59DDF20A-934C-4984-9A82-AFC1416514DB}" dt="2023-03-16T08:38:55.039" v="345"/>
        <pc:sldMkLst>
          <pc:docMk/>
          <pc:sldMk cId="3609029210" sldId="2147476248"/>
        </pc:sldMkLst>
      </pc:sldChg>
      <pc:sldMasterChg chg="del delSldLayout">
        <pc:chgData name="Sigrid Dahl" userId="ce702451-cbb2-4855-897c-efaafc6cb79d" providerId="ADAL" clId="{59DDF20A-934C-4984-9A82-AFC1416514DB}" dt="2023-03-16T07:21:13.435" v="306" actId="47"/>
        <pc:sldMasterMkLst>
          <pc:docMk/>
          <pc:sldMasterMk cId="1586363102" sldId="2147483823"/>
        </pc:sldMasterMkLst>
        <pc:sldLayoutChg chg="del">
          <pc:chgData name="Sigrid Dahl" userId="ce702451-cbb2-4855-897c-efaafc6cb79d" providerId="ADAL" clId="{59DDF20A-934C-4984-9A82-AFC1416514DB}" dt="2023-03-16T07:21:13.435" v="306" actId="47"/>
          <pc:sldLayoutMkLst>
            <pc:docMk/>
            <pc:sldMasterMk cId="1586363102" sldId="2147483823"/>
            <pc:sldLayoutMk cId="3319711113" sldId="2147483824"/>
          </pc:sldLayoutMkLst>
        </pc:sldLayoutChg>
      </pc:sldMasterChg>
      <pc:sldMasterChg chg="del delSldLayout">
        <pc:chgData name="Sigrid Dahl" userId="ce702451-cbb2-4855-897c-efaafc6cb79d" providerId="ADAL" clId="{59DDF20A-934C-4984-9A82-AFC1416514DB}" dt="2023-03-16T07:43:04.910" v="322" actId="47"/>
        <pc:sldMasterMkLst>
          <pc:docMk/>
          <pc:sldMasterMk cId="1855803176" sldId="2147483823"/>
        </pc:sldMasterMkLst>
        <pc:sldLayoutChg chg="del">
          <pc:chgData name="Sigrid Dahl" userId="ce702451-cbb2-4855-897c-efaafc6cb79d" providerId="ADAL" clId="{59DDF20A-934C-4984-9A82-AFC1416514DB}" dt="2023-03-16T07:43:04.910" v="322" actId="47"/>
          <pc:sldLayoutMkLst>
            <pc:docMk/>
            <pc:sldMasterMk cId="1855803176" sldId="2147483823"/>
            <pc:sldLayoutMk cId="3508682279" sldId="2147483824"/>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3422512788" sldId="2147483825"/>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3732599451" sldId="2147483826"/>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80350558" sldId="2147483827"/>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511051101" sldId="2147483828"/>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54387125" sldId="2147483829"/>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400056779" sldId="2147483830"/>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725691453" sldId="2147483831"/>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798920261" sldId="2147483832"/>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4087748775" sldId="2147483833"/>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294889050" sldId="2147483834"/>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599747106" sldId="2147483835"/>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62584858" sldId="2147483836"/>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809662941" sldId="2147483837"/>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014443840" sldId="2147483838"/>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759289086" sldId="2147483839"/>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3688378526" sldId="2147483840"/>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3717195243" sldId="2147483841"/>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4004044436" sldId="2147483842"/>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423129328" sldId="2147483843"/>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913482784" sldId="2147483844"/>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4047021242" sldId="2147483845"/>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684908381" sldId="2147483846"/>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788921450" sldId="2147483847"/>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700453038" sldId="2147483848"/>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22461016" sldId="2147483849"/>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368176903" sldId="2147483850"/>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918633483" sldId="2147483851"/>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360075030" sldId="2147483852"/>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271715319" sldId="2147483853"/>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276692992" sldId="2147483854"/>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932508912" sldId="2147483855"/>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040615190" sldId="2147483856"/>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445431264" sldId="2147483857"/>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437242440" sldId="2147483858"/>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503122091" sldId="2147483859"/>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802301934" sldId="2147483860"/>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253509098" sldId="2147483861"/>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3410494661" sldId="2147483862"/>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811812069" sldId="2147483863"/>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34035049" sldId="2147483864"/>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746704731" sldId="2147483865"/>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1460586213" sldId="2147483866"/>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3234047636" sldId="2147483867"/>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559977371" sldId="2147483868"/>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3754256938" sldId="2147483869"/>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010822122" sldId="2147483870"/>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725415950" sldId="2147483871"/>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2484267942" sldId="2147483872"/>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753666245" sldId="2147483873"/>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724356350" sldId="2147483874"/>
          </pc:sldLayoutMkLst>
        </pc:sldLayoutChg>
        <pc:sldLayoutChg chg="del">
          <pc:chgData name="Sigrid Dahl" userId="ce702451-cbb2-4855-897c-efaafc6cb79d" providerId="ADAL" clId="{59DDF20A-934C-4984-9A82-AFC1416514DB}" dt="2023-03-16T07:43:04.910" v="322" actId="47"/>
          <pc:sldLayoutMkLst>
            <pc:docMk/>
            <pc:sldMasterMk cId="1855803176" sldId="2147483823"/>
            <pc:sldLayoutMk cId="3237199090" sldId="2147483875"/>
          </pc:sldLayoutMkLst>
        </pc:sldLayoutChg>
        <pc:sldLayoutChg chg="del">
          <pc:chgData name="Sigrid Dahl" userId="ce702451-cbb2-4855-897c-efaafc6cb79d" providerId="ADAL" clId="{59DDF20A-934C-4984-9A82-AFC1416514DB}" dt="2023-03-16T07:42:58.720" v="319" actId="47"/>
          <pc:sldLayoutMkLst>
            <pc:docMk/>
            <pc:sldMasterMk cId="1855803176" sldId="2147483823"/>
            <pc:sldLayoutMk cId="2282225543" sldId="2147483876"/>
          </pc:sldLayoutMkLst>
        </pc:sldLayoutChg>
        <pc:sldLayoutChg chg="del">
          <pc:chgData name="Sigrid Dahl" userId="ce702451-cbb2-4855-897c-efaafc6cb79d" providerId="ADAL" clId="{59DDF20A-934C-4984-9A82-AFC1416514DB}" dt="2023-03-16T07:42:57.885" v="318" actId="47"/>
          <pc:sldLayoutMkLst>
            <pc:docMk/>
            <pc:sldMasterMk cId="1855803176" sldId="2147483823"/>
            <pc:sldLayoutMk cId="2210122567" sldId="2147483877"/>
          </pc:sldLayoutMkLst>
        </pc:sldLayoutChg>
      </pc:sldMasterChg>
      <pc:sldMasterChg chg="del delSldLayout">
        <pc:chgData name="Sigrid Dahl" userId="ce702451-cbb2-4855-897c-efaafc6cb79d" providerId="ADAL" clId="{59DDF20A-934C-4984-9A82-AFC1416514DB}" dt="2023-03-16T07:21:10.987" v="305" actId="47"/>
        <pc:sldMasterMkLst>
          <pc:docMk/>
          <pc:sldMasterMk cId="2942274520" sldId="2147483825"/>
        </pc:sldMasterMkLst>
        <pc:sldLayoutChg chg="del">
          <pc:chgData name="Sigrid Dahl" userId="ce702451-cbb2-4855-897c-efaafc6cb79d" providerId="ADAL" clId="{59DDF20A-934C-4984-9A82-AFC1416514DB}" dt="2023-03-16T07:21:10.987" v="305" actId="47"/>
          <pc:sldLayoutMkLst>
            <pc:docMk/>
            <pc:sldMasterMk cId="2942274520" sldId="2147483825"/>
            <pc:sldLayoutMk cId="2089389881" sldId="2147483826"/>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162812436" sldId="2147483827"/>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2498933492" sldId="2147483828"/>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1159260001" sldId="2147483829"/>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3442403010" sldId="2147483830"/>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531643642" sldId="2147483831"/>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3018048614" sldId="2147483832"/>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312408400" sldId="2147483833"/>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1702142682" sldId="2147483834"/>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83206497" sldId="2147483835"/>
          </pc:sldLayoutMkLst>
        </pc:sldLayoutChg>
        <pc:sldLayoutChg chg="del">
          <pc:chgData name="Sigrid Dahl" userId="ce702451-cbb2-4855-897c-efaafc6cb79d" providerId="ADAL" clId="{59DDF20A-934C-4984-9A82-AFC1416514DB}" dt="2023-03-16T07:21:10.987" v="305" actId="47"/>
          <pc:sldLayoutMkLst>
            <pc:docMk/>
            <pc:sldMasterMk cId="2942274520" sldId="2147483825"/>
            <pc:sldLayoutMk cId="2474046901" sldId="2147483836"/>
          </pc:sldLayoutMkLst>
        </pc:sldLayoutChg>
        <pc:sldLayoutChg chg="del">
          <pc:chgData name="Sigrid Dahl" userId="ce702451-cbb2-4855-897c-efaafc6cb79d" providerId="ADAL" clId="{59DDF20A-934C-4984-9A82-AFC1416514DB}" dt="2023-03-15T18:17:42.103" v="292" actId="47"/>
          <pc:sldLayoutMkLst>
            <pc:docMk/>
            <pc:sldMasterMk cId="2942274520" sldId="2147483825"/>
            <pc:sldLayoutMk cId="2935966334" sldId="2147483837"/>
          </pc:sldLayoutMkLst>
        </pc:sldLayoutChg>
      </pc:sldMasterChg>
      <pc:sldMasterChg chg="del delSldLayout">
        <pc:chgData name="Sigrid Dahl" userId="ce702451-cbb2-4855-897c-efaafc6cb79d" providerId="ADAL" clId="{59DDF20A-934C-4984-9A82-AFC1416514DB}" dt="2023-03-15T18:18:18.573" v="294" actId="2696"/>
        <pc:sldMasterMkLst>
          <pc:docMk/>
          <pc:sldMasterMk cId="3745858559" sldId="2147483837"/>
        </pc:sldMasterMkLst>
        <pc:sldLayoutChg chg="del">
          <pc:chgData name="Sigrid Dahl" userId="ce702451-cbb2-4855-897c-efaafc6cb79d" providerId="ADAL" clId="{59DDF20A-934C-4984-9A82-AFC1416514DB}" dt="2023-03-15T18:18:18.573" v="294" actId="2696"/>
          <pc:sldLayoutMkLst>
            <pc:docMk/>
            <pc:sldMasterMk cId="3745858559" sldId="2147483837"/>
            <pc:sldLayoutMk cId="128804960" sldId="2147483838"/>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641908962" sldId="2147483839"/>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148901312" sldId="2147483840"/>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951514824" sldId="2147483841"/>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629263637" sldId="2147483842"/>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780725540" sldId="2147483843"/>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292218313" sldId="2147483844"/>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621326475" sldId="2147483845"/>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478704850" sldId="2147483846"/>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336912442" sldId="2147483847"/>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981840402" sldId="2147483848"/>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458256830" sldId="2147483849"/>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148668984" sldId="2147483850"/>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401964877" sldId="2147483851"/>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353480478" sldId="2147483852"/>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312318917" sldId="2147483853"/>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37673733" sldId="2147483854"/>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017774271" sldId="2147483855"/>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067984319" sldId="2147483856"/>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103723715" sldId="2147483857"/>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484449653" sldId="2147483858"/>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645392879" sldId="2147483859"/>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432193550" sldId="2147483860"/>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124758342" sldId="2147483861"/>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369782925" sldId="2147483862"/>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827668962" sldId="2147483863"/>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60033737" sldId="2147483864"/>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951871128" sldId="2147483865"/>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887932288" sldId="2147483866"/>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670927412" sldId="2147483867"/>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768557550" sldId="2147483868"/>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152061025" sldId="2147483869"/>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73325538" sldId="2147483870"/>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497000788" sldId="2147483871"/>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552939172" sldId="2147483872"/>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976743624" sldId="2147483873"/>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335477888" sldId="2147483874"/>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564664414" sldId="2147483875"/>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647275974" sldId="2147483876"/>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430334177" sldId="2147483877"/>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101984621" sldId="2147483878"/>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397394519" sldId="2147483879"/>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1939984080" sldId="2147483880"/>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2967544957" sldId="2147483881"/>
          </pc:sldLayoutMkLst>
        </pc:sldLayoutChg>
        <pc:sldLayoutChg chg="del">
          <pc:chgData name="Sigrid Dahl" userId="ce702451-cbb2-4855-897c-efaafc6cb79d" providerId="ADAL" clId="{59DDF20A-934C-4984-9A82-AFC1416514DB}" dt="2023-03-15T18:18:18.573" v="294" actId="2696"/>
          <pc:sldLayoutMkLst>
            <pc:docMk/>
            <pc:sldMasterMk cId="3745858559" sldId="2147483837"/>
            <pc:sldLayoutMk cId="3611394264" sldId="2147483882"/>
          </pc:sldLayoutMkLst>
        </pc:sldLayoutChg>
      </pc:sldMasterChg>
      <pc:sldMasterChg chg="delSldLayout">
        <pc:chgData name="Sigrid Dahl" userId="ce702451-cbb2-4855-897c-efaafc6cb79d" providerId="ADAL" clId="{59DDF20A-934C-4984-9A82-AFC1416514DB}" dt="2023-03-16T08:39:33.029" v="346" actId="47"/>
        <pc:sldMasterMkLst>
          <pc:docMk/>
          <pc:sldMasterMk cId="1237216848" sldId="2147483932"/>
        </pc:sldMasterMkLst>
        <pc:sldLayoutChg chg="del">
          <pc:chgData name="Sigrid Dahl" userId="ce702451-cbb2-4855-897c-efaafc6cb79d" providerId="ADAL" clId="{59DDF20A-934C-4984-9A82-AFC1416514DB}" dt="2023-03-16T08:39:33.029" v="346" actId="47"/>
          <pc:sldLayoutMkLst>
            <pc:docMk/>
            <pc:sldMasterMk cId="1237216848" sldId="2147483932"/>
            <pc:sldLayoutMk cId="3127704003" sldId="2147483985"/>
          </pc:sldLayoutMkLst>
        </pc:sldLayoutChg>
      </pc:sldMasterChg>
    </pc:docChg>
  </pc:docChgLst>
  <pc:docChgLst>
    <pc:chgData name="Sigrid Dahl" userId="S::sigrid.dahl@ruter.no::ce702451-cbb2-4855-897c-efaafc6cb79d" providerId="AD" clId="Web-{CD182FD2-5EA9-ED0D-93A6-070607326941}"/>
    <pc:docChg chg="addSld modSld sldOrd">
      <pc:chgData name="Sigrid Dahl" userId="S::sigrid.dahl@ruter.no::ce702451-cbb2-4855-897c-efaafc6cb79d" providerId="AD" clId="Web-{CD182FD2-5EA9-ED0D-93A6-070607326941}" dt="2023-03-15T20:52:57.621" v="7"/>
      <pc:docMkLst>
        <pc:docMk/>
      </pc:docMkLst>
      <pc:sldChg chg="delSp modSp">
        <pc:chgData name="Sigrid Dahl" userId="S::sigrid.dahl@ruter.no::ce702451-cbb2-4855-897c-efaafc6cb79d" providerId="AD" clId="Web-{CD182FD2-5EA9-ED0D-93A6-070607326941}" dt="2023-03-15T20:52:04.636" v="1"/>
        <pc:sldMkLst>
          <pc:docMk/>
          <pc:sldMk cId="272475546" sldId="2147197893"/>
        </pc:sldMkLst>
        <pc:spChg chg="del mod">
          <ac:chgData name="Sigrid Dahl" userId="S::sigrid.dahl@ruter.no::ce702451-cbb2-4855-897c-efaafc6cb79d" providerId="AD" clId="Web-{CD182FD2-5EA9-ED0D-93A6-070607326941}" dt="2023-03-15T20:52:04.636" v="1"/>
          <ac:spMkLst>
            <pc:docMk/>
            <pc:sldMk cId="272475546" sldId="2147197893"/>
            <ac:spMk id="3" creationId="{535004FD-DC11-A0FD-C1A4-676C498037E0}"/>
          </ac:spMkLst>
        </pc:spChg>
      </pc:sldChg>
      <pc:sldChg chg="addSp delSp modSp add ord replId">
        <pc:chgData name="Sigrid Dahl" userId="S::sigrid.dahl@ruter.no::ce702451-cbb2-4855-897c-efaafc6cb79d" providerId="AD" clId="Web-{CD182FD2-5EA9-ED0D-93A6-070607326941}" dt="2023-03-15T20:52:57.621" v="7"/>
        <pc:sldMkLst>
          <pc:docMk/>
          <pc:sldMk cId="2909685161" sldId="2147476247"/>
        </pc:sldMkLst>
        <pc:spChg chg="del">
          <ac:chgData name="Sigrid Dahl" userId="S::sigrid.dahl@ruter.no::ce702451-cbb2-4855-897c-efaafc6cb79d" providerId="AD" clId="Web-{CD182FD2-5EA9-ED0D-93A6-070607326941}" dt="2023-03-15T20:52:46.480" v="3"/>
          <ac:spMkLst>
            <pc:docMk/>
            <pc:sldMk cId="2909685161" sldId="2147476247"/>
            <ac:spMk id="2" creationId="{86F28A88-980B-1A5B-5D9D-908CFA575E1E}"/>
          </ac:spMkLst>
        </pc:spChg>
        <pc:spChg chg="del">
          <ac:chgData name="Sigrid Dahl" userId="S::sigrid.dahl@ruter.no::ce702451-cbb2-4855-897c-efaafc6cb79d" providerId="AD" clId="Web-{CD182FD2-5EA9-ED0D-93A6-070607326941}" dt="2023-03-15T20:52:48.933" v="4"/>
          <ac:spMkLst>
            <pc:docMk/>
            <pc:sldMk cId="2909685161" sldId="2147476247"/>
            <ac:spMk id="3" creationId="{054DDDE7-ABA8-06CE-B7FE-559EB88EDD78}"/>
          </ac:spMkLst>
        </pc:spChg>
        <pc:spChg chg="add del mod">
          <ac:chgData name="Sigrid Dahl" userId="S::sigrid.dahl@ruter.no::ce702451-cbb2-4855-897c-efaafc6cb79d" providerId="AD" clId="Web-{CD182FD2-5EA9-ED0D-93A6-070607326941}" dt="2023-03-15T20:52:51.261" v="5"/>
          <ac:spMkLst>
            <pc:docMk/>
            <pc:sldMk cId="2909685161" sldId="2147476247"/>
            <ac:spMk id="5" creationId="{B91ADBE4-15C6-9597-7C21-5AE55349CA89}"/>
          </ac:spMkLst>
        </pc:spChg>
        <pc:spChg chg="add del mod">
          <ac:chgData name="Sigrid Dahl" userId="S::sigrid.dahl@ruter.no::ce702451-cbb2-4855-897c-efaafc6cb79d" providerId="AD" clId="Web-{CD182FD2-5EA9-ED0D-93A6-070607326941}" dt="2023-03-15T20:52:53.339" v="6"/>
          <ac:spMkLst>
            <pc:docMk/>
            <pc:sldMk cId="2909685161" sldId="2147476247"/>
            <ac:spMk id="7" creationId="{6612A9BE-2CD8-06A2-4B68-3E6FA19A7AF5}"/>
          </ac:spMkLst>
        </pc:spChg>
      </pc:sldChg>
    </pc:docChg>
  </pc:docChgLst>
  <pc:docChgLst>
    <pc:chgData name="Steffen Wiger Brattøy" userId="2b738418-4d78-4a9c-b091-fed65c9b64b3" providerId="ADAL" clId="{C42D6DFF-261A-4C99-A8DC-32DB7CD57E64}"/>
    <pc:docChg chg="undo custSel addSld delSld modSld addMainMaster delMainMaster">
      <pc:chgData name="Steffen Wiger Brattøy" userId="2b738418-4d78-4a9c-b091-fed65c9b64b3" providerId="ADAL" clId="{C42D6DFF-261A-4C99-A8DC-32DB7CD57E64}" dt="2023-03-15T14:09:06.082" v="30" actId="255"/>
      <pc:docMkLst>
        <pc:docMk/>
      </pc:docMkLst>
      <pc:sldChg chg="add del setBg">
        <pc:chgData name="Steffen Wiger Brattøy" userId="2b738418-4d78-4a9c-b091-fed65c9b64b3" providerId="ADAL" clId="{C42D6DFF-261A-4C99-A8DC-32DB7CD57E64}" dt="2023-03-15T14:07:08.194" v="13" actId="47"/>
        <pc:sldMkLst>
          <pc:docMk/>
          <pc:sldMk cId="1125708746" sldId="11456"/>
        </pc:sldMkLst>
      </pc:sldChg>
      <pc:sldChg chg="addSp delSp modSp new mod addCm modCm">
        <pc:chgData name="Steffen Wiger Brattøy" userId="2b738418-4d78-4a9c-b091-fed65c9b64b3" providerId="ADAL" clId="{C42D6DFF-261A-4C99-A8DC-32DB7CD57E64}" dt="2023-03-15T14:09:06.082" v="30" actId="255"/>
        <pc:sldMkLst>
          <pc:docMk/>
          <pc:sldMk cId="4200966479" sldId="2147476222"/>
        </pc:sldMkLst>
        <pc:spChg chg="del">
          <ac:chgData name="Steffen Wiger Brattøy" userId="2b738418-4d78-4a9c-b091-fed65c9b64b3" providerId="ADAL" clId="{C42D6DFF-261A-4C99-A8DC-32DB7CD57E64}" dt="2023-03-15T14:06:32.211" v="5" actId="478"/>
          <ac:spMkLst>
            <pc:docMk/>
            <pc:sldMk cId="4200966479" sldId="2147476222"/>
            <ac:spMk id="2" creationId="{21AFF45D-08F5-1F1E-CC62-CFF6630C4D9E}"/>
          </ac:spMkLst>
        </pc:spChg>
        <pc:spChg chg="del">
          <ac:chgData name="Steffen Wiger Brattøy" userId="2b738418-4d78-4a9c-b091-fed65c9b64b3" providerId="ADAL" clId="{C42D6DFF-261A-4C99-A8DC-32DB7CD57E64}" dt="2023-03-15T14:06:29.889" v="4" actId="478"/>
          <ac:spMkLst>
            <pc:docMk/>
            <pc:sldMk cId="4200966479" sldId="2147476222"/>
            <ac:spMk id="3" creationId="{AE073122-8763-1C6D-D4D2-0011AA4187C1}"/>
          </ac:spMkLst>
        </pc:spChg>
        <pc:spChg chg="add del mod">
          <ac:chgData name="Steffen Wiger Brattøy" userId="2b738418-4d78-4a9c-b091-fed65c9b64b3" providerId="ADAL" clId="{C42D6DFF-261A-4C99-A8DC-32DB7CD57E64}" dt="2023-03-15T14:06:37.441" v="9"/>
          <ac:spMkLst>
            <pc:docMk/>
            <pc:sldMk cId="4200966479" sldId="2147476222"/>
            <ac:spMk id="5" creationId="{0F173DFB-CCC3-1E02-D5F9-961A49DA33B8}"/>
          </ac:spMkLst>
        </pc:spChg>
        <pc:spChg chg="add del mod">
          <ac:chgData name="Steffen Wiger Brattøy" userId="2b738418-4d78-4a9c-b091-fed65c9b64b3" providerId="ADAL" clId="{C42D6DFF-261A-4C99-A8DC-32DB7CD57E64}" dt="2023-03-15T14:06:37.441" v="9"/>
          <ac:spMkLst>
            <pc:docMk/>
            <pc:sldMk cId="4200966479" sldId="2147476222"/>
            <ac:spMk id="6" creationId="{79DAB768-0C57-2F55-B003-4E0DEE697F4F}"/>
          </ac:spMkLst>
        </pc:spChg>
        <pc:spChg chg="add del mod">
          <ac:chgData name="Steffen Wiger Brattøy" userId="2b738418-4d78-4a9c-b091-fed65c9b64b3" providerId="ADAL" clId="{C42D6DFF-261A-4C99-A8DC-32DB7CD57E64}" dt="2023-03-15T14:06:37.441" v="9"/>
          <ac:spMkLst>
            <pc:docMk/>
            <pc:sldMk cId="4200966479" sldId="2147476222"/>
            <ac:spMk id="7" creationId="{2A8270BA-7C94-2DD5-A42C-BBD370408EC5}"/>
          </ac:spMkLst>
        </pc:spChg>
        <pc:spChg chg="add del mod">
          <ac:chgData name="Steffen Wiger Brattøy" userId="2b738418-4d78-4a9c-b091-fed65c9b64b3" providerId="ADAL" clId="{C42D6DFF-261A-4C99-A8DC-32DB7CD57E64}" dt="2023-03-15T14:06:37.441" v="9"/>
          <ac:spMkLst>
            <pc:docMk/>
            <pc:sldMk cId="4200966479" sldId="2147476222"/>
            <ac:spMk id="8" creationId="{CF52B440-3A98-82DF-7685-366CCA304FCB}"/>
          </ac:spMkLst>
        </pc:spChg>
        <pc:spChg chg="add del mod">
          <ac:chgData name="Steffen Wiger Brattøy" userId="2b738418-4d78-4a9c-b091-fed65c9b64b3" providerId="ADAL" clId="{C42D6DFF-261A-4C99-A8DC-32DB7CD57E64}" dt="2023-03-15T14:06:37.441" v="9"/>
          <ac:spMkLst>
            <pc:docMk/>
            <pc:sldMk cId="4200966479" sldId="2147476222"/>
            <ac:spMk id="9" creationId="{51E463E5-CDD4-21E8-3F42-978A5F1F8ED9}"/>
          </ac:spMkLst>
        </pc:spChg>
        <pc:spChg chg="add del mod">
          <ac:chgData name="Steffen Wiger Brattøy" userId="2b738418-4d78-4a9c-b091-fed65c9b64b3" providerId="ADAL" clId="{C42D6DFF-261A-4C99-A8DC-32DB7CD57E64}" dt="2023-03-15T14:06:37.441" v="9"/>
          <ac:spMkLst>
            <pc:docMk/>
            <pc:sldMk cId="4200966479" sldId="2147476222"/>
            <ac:spMk id="10" creationId="{12233887-A4E7-7E36-5982-7EF8A562C5E1}"/>
          </ac:spMkLst>
        </pc:spChg>
        <pc:spChg chg="add del mod">
          <ac:chgData name="Steffen Wiger Brattøy" userId="2b738418-4d78-4a9c-b091-fed65c9b64b3" providerId="ADAL" clId="{C42D6DFF-261A-4C99-A8DC-32DB7CD57E64}" dt="2023-03-15T14:06:37.441" v="9"/>
          <ac:spMkLst>
            <pc:docMk/>
            <pc:sldMk cId="4200966479" sldId="2147476222"/>
            <ac:spMk id="11" creationId="{E21D5D43-E297-79F8-EE2F-C0022A57F2FC}"/>
          </ac:spMkLst>
        </pc:spChg>
        <pc:spChg chg="add del mod">
          <ac:chgData name="Steffen Wiger Brattøy" userId="2b738418-4d78-4a9c-b091-fed65c9b64b3" providerId="ADAL" clId="{C42D6DFF-261A-4C99-A8DC-32DB7CD57E64}" dt="2023-03-15T14:06:37.441" v="9"/>
          <ac:spMkLst>
            <pc:docMk/>
            <pc:sldMk cId="4200966479" sldId="2147476222"/>
            <ac:spMk id="12" creationId="{DBAB2DE9-26F4-9BE0-5BB6-797A7FF9337B}"/>
          </ac:spMkLst>
        </pc:spChg>
        <pc:spChg chg="add mod">
          <ac:chgData name="Steffen Wiger Brattøy" userId="2b738418-4d78-4a9c-b091-fed65c9b64b3" providerId="ADAL" clId="{C42D6DFF-261A-4C99-A8DC-32DB7CD57E64}" dt="2023-03-15T14:08:36.280" v="17" actId="20577"/>
          <ac:spMkLst>
            <pc:docMk/>
            <pc:sldMk cId="4200966479" sldId="2147476222"/>
            <ac:spMk id="14" creationId="{14D0C597-B6A6-4361-BB9E-712109D3258F}"/>
          </ac:spMkLst>
        </pc:spChg>
        <pc:spChg chg="add mod">
          <ac:chgData name="Steffen Wiger Brattøy" userId="2b738418-4d78-4a9c-b091-fed65c9b64b3" providerId="ADAL" clId="{C42D6DFF-261A-4C99-A8DC-32DB7CD57E64}" dt="2023-03-15T14:09:06.082" v="30" actId="255"/>
          <ac:spMkLst>
            <pc:docMk/>
            <pc:sldMk cId="4200966479" sldId="2147476222"/>
            <ac:spMk id="15" creationId="{92F9B912-94EE-E069-ECF7-8BBDF8E9C982}"/>
          </ac:spMkLst>
        </pc:spChg>
        <pc:spChg chg="add mod">
          <ac:chgData name="Steffen Wiger Brattøy" userId="2b738418-4d78-4a9c-b091-fed65c9b64b3" providerId="ADAL" clId="{C42D6DFF-261A-4C99-A8DC-32DB7CD57E64}" dt="2023-03-15T14:06:37.451" v="10"/>
          <ac:spMkLst>
            <pc:docMk/>
            <pc:sldMk cId="4200966479" sldId="2147476222"/>
            <ac:spMk id="16" creationId="{A79AC198-F815-7FC3-D754-A8881EA036AF}"/>
          </ac:spMkLst>
        </pc:spChg>
        <pc:spChg chg="add mod">
          <ac:chgData name="Steffen Wiger Brattøy" userId="2b738418-4d78-4a9c-b091-fed65c9b64b3" providerId="ADAL" clId="{C42D6DFF-261A-4C99-A8DC-32DB7CD57E64}" dt="2023-03-15T14:06:37.451" v="10"/>
          <ac:spMkLst>
            <pc:docMk/>
            <pc:sldMk cId="4200966479" sldId="2147476222"/>
            <ac:spMk id="17" creationId="{C9F6E88A-CF7C-7FD3-DAF0-2F37790DCD2C}"/>
          </ac:spMkLst>
        </pc:spChg>
        <pc:spChg chg="add mod">
          <ac:chgData name="Steffen Wiger Brattøy" userId="2b738418-4d78-4a9c-b091-fed65c9b64b3" providerId="ADAL" clId="{C42D6DFF-261A-4C99-A8DC-32DB7CD57E64}" dt="2023-03-15T14:06:37.451" v="10"/>
          <ac:spMkLst>
            <pc:docMk/>
            <pc:sldMk cId="4200966479" sldId="2147476222"/>
            <ac:spMk id="18" creationId="{34D515CE-800A-4308-8625-24C69F8D41F7}"/>
          </ac:spMkLst>
        </pc:spChg>
        <pc:spChg chg="add mod">
          <ac:chgData name="Steffen Wiger Brattøy" userId="2b738418-4d78-4a9c-b091-fed65c9b64b3" providerId="ADAL" clId="{C42D6DFF-261A-4C99-A8DC-32DB7CD57E64}" dt="2023-03-15T14:06:37.451" v="10"/>
          <ac:spMkLst>
            <pc:docMk/>
            <pc:sldMk cId="4200966479" sldId="2147476222"/>
            <ac:spMk id="19" creationId="{14A83712-7BC1-092B-6553-A2779BE7E1E8}"/>
          </ac:spMkLst>
        </pc:spChg>
        <pc:spChg chg="add mod">
          <ac:chgData name="Steffen Wiger Brattøy" userId="2b738418-4d78-4a9c-b091-fed65c9b64b3" providerId="ADAL" clId="{C42D6DFF-261A-4C99-A8DC-32DB7CD57E64}" dt="2023-03-15T14:06:37.451" v="10"/>
          <ac:spMkLst>
            <pc:docMk/>
            <pc:sldMk cId="4200966479" sldId="2147476222"/>
            <ac:spMk id="20" creationId="{83AA4D36-47E9-9F70-DB01-DDD802B7933F}"/>
          </ac:spMkLst>
        </pc:spChg>
        <pc:spChg chg="add mod">
          <ac:chgData name="Steffen Wiger Brattøy" userId="2b738418-4d78-4a9c-b091-fed65c9b64b3" providerId="ADAL" clId="{C42D6DFF-261A-4C99-A8DC-32DB7CD57E64}" dt="2023-03-15T14:06:37.451" v="10"/>
          <ac:spMkLst>
            <pc:docMk/>
            <pc:sldMk cId="4200966479" sldId="2147476222"/>
            <ac:spMk id="21" creationId="{456F992A-BA59-DF87-7C34-C9F5F65C449A}"/>
          </ac:spMkLst>
        </pc:spChg>
        <pc:picChg chg="add del mod">
          <ac:chgData name="Steffen Wiger Brattøy" userId="2b738418-4d78-4a9c-b091-fed65c9b64b3" providerId="ADAL" clId="{C42D6DFF-261A-4C99-A8DC-32DB7CD57E64}" dt="2023-03-15T14:06:37.441" v="9"/>
          <ac:picMkLst>
            <pc:docMk/>
            <pc:sldMk cId="4200966479" sldId="2147476222"/>
            <ac:picMk id="13" creationId="{B171D650-AE39-15D4-4AF9-D0D5EFEA7CCF}"/>
          </ac:picMkLst>
        </pc:picChg>
        <pc:picChg chg="add mod">
          <ac:chgData name="Steffen Wiger Brattøy" userId="2b738418-4d78-4a9c-b091-fed65c9b64b3" providerId="ADAL" clId="{C42D6DFF-261A-4C99-A8DC-32DB7CD57E64}" dt="2023-03-15T14:06:37.451" v="10"/>
          <ac:picMkLst>
            <pc:docMk/>
            <pc:sldMk cId="4200966479" sldId="2147476222"/>
            <ac:picMk id="22" creationId="{951A70BD-759D-4DB6-A5FB-D2FC3EB40F4E}"/>
          </ac:picMkLst>
        </pc:picChg>
      </pc:sldChg>
      <pc:sldMasterChg chg="add del addSldLayout delSldLayout">
        <pc:chgData name="Steffen Wiger Brattøy" userId="2b738418-4d78-4a9c-b091-fed65c9b64b3" providerId="ADAL" clId="{C42D6DFF-261A-4C99-A8DC-32DB7CD57E64}" dt="2023-03-15T14:07:08.194" v="13" actId="47"/>
        <pc:sldMasterMkLst>
          <pc:docMk/>
          <pc:sldMasterMk cId="2033196085" sldId="2147483731"/>
        </pc:sldMasterMkLst>
        <pc:sldLayoutChg chg="add del">
          <pc:chgData name="Steffen Wiger Brattøy" userId="2b738418-4d78-4a9c-b091-fed65c9b64b3" providerId="ADAL" clId="{C42D6DFF-261A-4C99-A8DC-32DB7CD57E64}" dt="2023-03-15T14:07:08.194" v="13" actId="47"/>
          <pc:sldLayoutMkLst>
            <pc:docMk/>
            <pc:sldMasterMk cId="2033196085" sldId="2147483731"/>
            <pc:sldLayoutMk cId="4152039618" sldId="2147483732"/>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31137699" sldId="2147483733"/>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1505625237" sldId="2147483734"/>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1158098444" sldId="2147483735"/>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3068786182" sldId="2147483736"/>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681102155" sldId="2147483737"/>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2519602240" sldId="2147483738"/>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3548661021" sldId="2147483739"/>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2899361923" sldId="2147483740"/>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3793017278" sldId="2147483741"/>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633366334" sldId="2147483742"/>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3598025268" sldId="2147483743"/>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1464205301" sldId="2147483744"/>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4083489076" sldId="2147483745"/>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570895414" sldId="2147483746"/>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468471269" sldId="2147483747"/>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955555166" sldId="2147483748"/>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64855970" sldId="2147483749"/>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1311641605" sldId="2147483750"/>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299805519" sldId="2147483751"/>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1501937096" sldId="2147483752"/>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1777063660" sldId="2147483753"/>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2154378109" sldId="2147483754"/>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2290101489" sldId="2147483755"/>
          </pc:sldLayoutMkLst>
        </pc:sldLayoutChg>
        <pc:sldLayoutChg chg="add del">
          <pc:chgData name="Steffen Wiger Brattøy" userId="2b738418-4d78-4a9c-b091-fed65c9b64b3" providerId="ADAL" clId="{C42D6DFF-261A-4C99-A8DC-32DB7CD57E64}" dt="2023-03-15T14:07:08.194" v="13" actId="47"/>
          <pc:sldLayoutMkLst>
            <pc:docMk/>
            <pc:sldMasterMk cId="2033196085" sldId="2147483731"/>
            <pc:sldLayoutMk cId="964454942" sldId="2147483756"/>
          </pc:sldLayoutMkLst>
        </pc:sldLayoutChg>
      </pc:sldMasterChg>
    </pc:docChg>
  </pc:docChgLst>
  <pc:docChgLst>
    <pc:chgData name="Sigrid Dahl" userId="S::sigrid.dahl@ruter.no::ce702451-cbb2-4855-897c-efaafc6cb79d" providerId="AD" clId="Web-{C6C3D25E-AC5A-450D-8B2D-A521D5A745DA}"/>
    <pc:docChg chg="addSld modSld">
      <pc:chgData name="Sigrid Dahl" userId="S::sigrid.dahl@ruter.no::ce702451-cbb2-4855-897c-efaafc6cb79d" providerId="AD" clId="Web-{C6C3D25E-AC5A-450D-8B2D-A521D5A745DA}" dt="2023-03-13T12:42:20.440" v="8" actId="1076"/>
      <pc:docMkLst>
        <pc:docMk/>
      </pc:docMkLst>
      <pc:sldChg chg="modSp">
        <pc:chgData name="Sigrid Dahl" userId="S::sigrid.dahl@ruter.no::ce702451-cbb2-4855-897c-efaafc6cb79d" providerId="AD" clId="Web-{C6C3D25E-AC5A-450D-8B2D-A521D5A745DA}" dt="2023-03-13T12:42:20.440" v="8" actId="1076"/>
        <pc:sldMkLst>
          <pc:docMk/>
          <pc:sldMk cId="3029256435" sldId="2147198153"/>
        </pc:sldMkLst>
        <pc:spChg chg="mod">
          <ac:chgData name="Sigrid Dahl" userId="S::sigrid.dahl@ruter.no::ce702451-cbb2-4855-897c-efaafc6cb79d" providerId="AD" clId="Web-{C6C3D25E-AC5A-450D-8B2D-A521D5A745DA}" dt="2023-03-13T12:42:13.346" v="6" actId="1076"/>
          <ac:spMkLst>
            <pc:docMk/>
            <pc:sldMk cId="3029256435" sldId="2147198153"/>
            <ac:spMk id="2" creationId="{86F28A88-980B-1A5B-5D9D-908CFA575E1E}"/>
          </ac:spMkLst>
        </pc:spChg>
        <pc:spChg chg="mod">
          <ac:chgData name="Sigrid Dahl" userId="S::sigrid.dahl@ruter.no::ce702451-cbb2-4855-897c-efaafc6cb79d" providerId="AD" clId="Web-{C6C3D25E-AC5A-450D-8B2D-A521D5A745DA}" dt="2023-03-13T12:42:20.440" v="8" actId="1076"/>
          <ac:spMkLst>
            <pc:docMk/>
            <pc:sldMk cId="3029256435" sldId="2147198153"/>
            <ac:spMk id="3" creationId="{054DDDE7-ABA8-06CE-B7FE-559EB88EDD78}"/>
          </ac:spMkLst>
        </pc:spChg>
      </pc:sldChg>
      <pc:sldChg chg="delSp modSp add replId">
        <pc:chgData name="Sigrid Dahl" userId="S::sigrid.dahl@ruter.no::ce702451-cbb2-4855-897c-efaafc6cb79d" providerId="AD" clId="Web-{C6C3D25E-AC5A-450D-8B2D-A521D5A745DA}" dt="2023-03-13T12:42:06.221" v="4" actId="1076"/>
        <pc:sldMkLst>
          <pc:docMk/>
          <pc:sldMk cId="871361187" sldId="2147198154"/>
        </pc:sldMkLst>
        <pc:spChg chg="mod">
          <ac:chgData name="Sigrid Dahl" userId="S::sigrid.dahl@ruter.no::ce702451-cbb2-4855-897c-efaafc6cb79d" providerId="AD" clId="Web-{C6C3D25E-AC5A-450D-8B2D-A521D5A745DA}" dt="2023-03-13T12:42:06.221" v="4" actId="1076"/>
          <ac:spMkLst>
            <pc:docMk/>
            <pc:sldMk cId="871361187" sldId="2147198154"/>
            <ac:spMk id="2" creationId="{86F28A88-980B-1A5B-5D9D-908CFA575E1E}"/>
          </ac:spMkLst>
        </pc:spChg>
        <pc:spChg chg="del mod">
          <ac:chgData name="Sigrid Dahl" userId="S::sigrid.dahl@ruter.no::ce702451-cbb2-4855-897c-efaafc6cb79d" providerId="AD" clId="Web-{C6C3D25E-AC5A-450D-8B2D-A521D5A745DA}" dt="2023-03-13T12:41:48.783" v="3"/>
          <ac:spMkLst>
            <pc:docMk/>
            <pc:sldMk cId="871361187" sldId="2147198154"/>
            <ac:spMk id="3" creationId="{054DDDE7-ABA8-06CE-B7FE-559EB88EDD78}"/>
          </ac:spMkLst>
        </pc:spChg>
      </pc:sldChg>
    </pc:docChg>
  </pc:docChgLst>
  <pc:docChgLst>
    <pc:chgData name="Sigrid Dahl" userId="S::sigrid.dahl@ruter.no::ce702451-cbb2-4855-897c-efaafc6cb79d" providerId="AD" clId="Web-{C4F864AC-8944-4825-888C-840F5066D206}"/>
    <pc:docChg chg="modSld">
      <pc:chgData name="Sigrid Dahl" userId="S::sigrid.dahl@ruter.no::ce702451-cbb2-4855-897c-efaafc6cb79d" providerId="AD" clId="Web-{C4F864AC-8944-4825-888C-840F5066D206}" dt="2023-03-15T12:35:30.572" v="6" actId="1076"/>
      <pc:docMkLst>
        <pc:docMk/>
      </pc:docMkLst>
      <pc:sldChg chg="addSp modSp">
        <pc:chgData name="Sigrid Dahl" userId="S::sigrid.dahl@ruter.no::ce702451-cbb2-4855-897c-efaafc6cb79d" providerId="AD" clId="Web-{C4F864AC-8944-4825-888C-840F5066D206}" dt="2023-03-15T12:35:30.572" v="6" actId="1076"/>
        <pc:sldMkLst>
          <pc:docMk/>
          <pc:sldMk cId="272475546" sldId="2147197893"/>
        </pc:sldMkLst>
        <pc:spChg chg="add mod">
          <ac:chgData name="Sigrid Dahl" userId="S::sigrid.dahl@ruter.no::ce702451-cbb2-4855-897c-efaafc6cb79d" providerId="AD" clId="Web-{C4F864AC-8944-4825-888C-840F5066D206}" dt="2023-03-15T12:35:30.572" v="6" actId="1076"/>
          <ac:spMkLst>
            <pc:docMk/>
            <pc:sldMk cId="272475546" sldId="2147197893"/>
            <ac:spMk id="3" creationId="{535004FD-DC11-A0FD-C1A4-676C498037E0}"/>
          </ac:spMkLst>
        </pc:spChg>
      </pc:sldChg>
    </pc:docChg>
  </pc:docChgLst>
  <pc:docChgLst>
    <pc:chgData name="Sigrid Dahl" userId="S::sigrid.dahl@ruter.no::ce702451-cbb2-4855-897c-efaafc6cb79d" providerId="AD" clId="Web-{A995FC2A-7BCA-47CB-B7C9-9A9D605C5E61}"/>
    <pc:docChg chg="delSld">
      <pc:chgData name="Sigrid Dahl" userId="S::sigrid.dahl@ruter.no::ce702451-cbb2-4855-897c-efaafc6cb79d" providerId="AD" clId="Web-{A995FC2A-7BCA-47CB-B7C9-9A9D605C5E61}" dt="2023-06-13T08:20:53.987" v="9"/>
      <pc:docMkLst>
        <pc:docMk/>
      </pc:docMkLst>
      <pc:sldChg chg="del">
        <pc:chgData name="Sigrid Dahl" userId="S::sigrid.dahl@ruter.no::ce702451-cbb2-4855-897c-efaafc6cb79d" providerId="AD" clId="Web-{A995FC2A-7BCA-47CB-B7C9-9A9D605C5E61}" dt="2023-06-13T08:20:20.861" v="5"/>
        <pc:sldMkLst>
          <pc:docMk/>
          <pc:sldMk cId="695732535" sldId="290"/>
        </pc:sldMkLst>
      </pc:sldChg>
      <pc:sldChg chg="del">
        <pc:chgData name="Sigrid Dahl" userId="S::sigrid.dahl@ruter.no::ce702451-cbb2-4855-897c-efaafc6cb79d" providerId="AD" clId="Web-{A995FC2A-7BCA-47CB-B7C9-9A9D605C5E61}" dt="2023-06-13T08:19:35.407" v="0"/>
        <pc:sldMkLst>
          <pc:docMk/>
          <pc:sldMk cId="347876910" sldId="2147197907"/>
        </pc:sldMkLst>
      </pc:sldChg>
      <pc:sldChg chg="del">
        <pc:chgData name="Sigrid Dahl" userId="S::sigrid.dahl@ruter.no::ce702451-cbb2-4855-897c-efaafc6cb79d" providerId="AD" clId="Web-{A995FC2A-7BCA-47CB-B7C9-9A9D605C5E61}" dt="2023-06-13T08:19:55.001" v="1"/>
        <pc:sldMkLst>
          <pc:docMk/>
          <pc:sldMk cId="567960553" sldId="2147197908"/>
        </pc:sldMkLst>
      </pc:sldChg>
      <pc:sldChg chg="del">
        <pc:chgData name="Sigrid Dahl" userId="S::sigrid.dahl@ruter.no::ce702451-cbb2-4855-897c-efaafc6cb79d" providerId="AD" clId="Web-{A995FC2A-7BCA-47CB-B7C9-9A9D605C5E61}" dt="2023-06-13T08:20:06.470" v="3"/>
        <pc:sldMkLst>
          <pc:docMk/>
          <pc:sldMk cId="3138800037" sldId="2147197912"/>
        </pc:sldMkLst>
      </pc:sldChg>
      <pc:sldChg chg="del">
        <pc:chgData name="Sigrid Dahl" userId="S::sigrid.dahl@ruter.no::ce702451-cbb2-4855-897c-efaafc6cb79d" providerId="AD" clId="Web-{A995FC2A-7BCA-47CB-B7C9-9A9D605C5E61}" dt="2023-06-13T08:20:06.533" v="4"/>
        <pc:sldMkLst>
          <pc:docMk/>
          <pc:sldMk cId="2081638229" sldId="2147197913"/>
        </pc:sldMkLst>
      </pc:sldChg>
      <pc:sldChg chg="del">
        <pc:chgData name="Sigrid Dahl" userId="S::sigrid.dahl@ruter.no::ce702451-cbb2-4855-897c-efaafc6cb79d" providerId="AD" clId="Web-{A995FC2A-7BCA-47CB-B7C9-9A9D605C5E61}" dt="2023-06-13T08:20:06.236" v="2"/>
        <pc:sldMkLst>
          <pc:docMk/>
          <pc:sldMk cId="895509952" sldId="2147197915"/>
        </pc:sldMkLst>
      </pc:sldChg>
      <pc:sldChg chg="del">
        <pc:chgData name="Sigrid Dahl" userId="S::sigrid.dahl@ruter.no::ce702451-cbb2-4855-897c-efaafc6cb79d" providerId="AD" clId="Web-{A995FC2A-7BCA-47CB-B7C9-9A9D605C5E61}" dt="2023-06-13T08:20:33.986" v="7"/>
        <pc:sldMkLst>
          <pc:docMk/>
          <pc:sldMk cId="75853796" sldId="2147197922"/>
        </pc:sldMkLst>
      </pc:sldChg>
      <pc:sldChg chg="del">
        <pc:chgData name="Sigrid Dahl" userId="S::sigrid.dahl@ruter.no::ce702451-cbb2-4855-897c-efaafc6cb79d" providerId="AD" clId="Web-{A995FC2A-7BCA-47CB-B7C9-9A9D605C5E61}" dt="2023-06-13T08:20:53.987" v="9"/>
        <pc:sldMkLst>
          <pc:docMk/>
          <pc:sldMk cId="4133129734" sldId="2147197924"/>
        </pc:sldMkLst>
      </pc:sldChg>
      <pc:sldChg chg="del">
        <pc:chgData name="Sigrid Dahl" userId="S::sigrid.dahl@ruter.no::ce702451-cbb2-4855-897c-efaafc6cb79d" providerId="AD" clId="Web-{A995FC2A-7BCA-47CB-B7C9-9A9D605C5E61}" dt="2023-06-13T08:20:24.408" v="6"/>
        <pc:sldMkLst>
          <pc:docMk/>
          <pc:sldMk cId="4072831109" sldId="2147197925"/>
        </pc:sldMkLst>
      </pc:sldChg>
      <pc:sldChg chg="del">
        <pc:chgData name="Sigrid Dahl" userId="S::sigrid.dahl@ruter.no::ce702451-cbb2-4855-897c-efaafc6cb79d" providerId="AD" clId="Web-{A995FC2A-7BCA-47CB-B7C9-9A9D605C5E61}" dt="2023-06-13T08:20:42.236" v="8"/>
        <pc:sldMkLst>
          <pc:docMk/>
          <pc:sldMk cId="2909685161" sldId="2147476247"/>
        </pc:sldMkLst>
      </pc:sldChg>
    </pc:docChg>
  </pc:docChgLst>
  <pc:docChgLst>
    <pc:chgData name="Sigrid Dahl" userId="S::sigrid.dahl@ruter.no::ce702451-cbb2-4855-897c-efaafc6cb79d" providerId="AD" clId="Web-{024830DD-078D-5DED-8098-A00EAE5E1C14}"/>
    <pc:docChg chg="modSld">
      <pc:chgData name="Sigrid Dahl" userId="S::sigrid.dahl@ruter.no::ce702451-cbb2-4855-897c-efaafc6cb79d" providerId="AD" clId="Web-{024830DD-078D-5DED-8098-A00EAE5E1C14}" dt="2023-03-15T13:11:28.155" v="35"/>
      <pc:docMkLst>
        <pc:docMk/>
      </pc:docMkLst>
      <pc:sldChg chg="modNotes">
        <pc:chgData name="Sigrid Dahl" userId="S::sigrid.dahl@ruter.no::ce702451-cbb2-4855-897c-efaafc6cb79d" providerId="AD" clId="Web-{024830DD-078D-5DED-8098-A00EAE5E1C14}" dt="2023-03-15T13:10:39.872" v="8"/>
        <pc:sldMkLst>
          <pc:docMk/>
          <pc:sldMk cId="2346825660" sldId="316"/>
        </pc:sldMkLst>
      </pc:sldChg>
      <pc:sldChg chg="modNotes">
        <pc:chgData name="Sigrid Dahl" userId="S::sigrid.dahl@ruter.no::ce702451-cbb2-4855-897c-efaafc6cb79d" providerId="AD" clId="Web-{024830DD-078D-5DED-8098-A00EAE5E1C14}" dt="2023-03-15T13:11:28.155" v="35"/>
        <pc:sldMkLst>
          <pc:docMk/>
          <pc:sldMk cId="3815683449" sldId="34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ruter1.sharepoint.com/sites/rsrapport2022-Prosjektgruppen/Shared%20Documents/Prosjektgruppen/4%20&#8211;%20Redigerte%20manus%20-%20Ruters%20&#229;rsrapport%202022/H%20&#8211;%20I%20PRODUKSJON%20&#8211;%20Ruters%20statistikkbank%20&#8211;%20Trine%20Holand/Indeksvekst%20over%20tid%25"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7FFFE316_524EAEA7.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63_1FA9285B.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nb-NO" sz="1800"/>
              <a:t>Indeksutvikling Oslo og del av Viken (tidl. Akershuskommuner). År 2007=100</a:t>
            </a:r>
          </a:p>
        </c:rich>
      </c:tx>
      <c:layout>
        <c:manualLayout>
          <c:xMode val="edge"/>
          <c:yMode val="edge"/>
          <c:x val="0.62313747316167301"/>
          <c:y val="0.96711754795769644"/>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manualLayout>
          <c:layoutTarget val="inner"/>
          <c:xMode val="edge"/>
          <c:yMode val="edge"/>
          <c:x val="0"/>
          <c:y val="8.9103285151650086E-2"/>
          <c:w val="0.96627218975418838"/>
          <c:h val="0.73342732328452276"/>
        </c:manualLayout>
      </c:layout>
      <c:lineChart>
        <c:grouping val="standard"/>
        <c:varyColors val="0"/>
        <c:ser>
          <c:idx val="7"/>
          <c:order val="0"/>
          <c:tx>
            <c:strRef>
              <c:f>'[Indeksvekst over tid graf som brukes ofte ark 4.xlsx]indeksutv 2007-2022 OsVi H'!$J$7</c:f>
              <c:strCache>
                <c:ptCount val="1"/>
                <c:pt idx="0">
                  <c:v>Befolkning tidl. Akershus</c:v>
                </c:pt>
              </c:strCache>
            </c:strRef>
          </c:tx>
          <c:spPr>
            <a:ln w="50800" cap="rnd">
              <a:solidFill>
                <a:schemeClr val="accent2">
                  <a:lumMod val="60000"/>
                </a:schemeClr>
              </a:solidFill>
              <a:round/>
            </a:ln>
            <a:effectLst/>
          </c:spPr>
          <c:marker>
            <c:symbol val="none"/>
          </c:marker>
          <c:cat>
            <c:numRef>
              <c:f>'[Indeksvekst over tid graf som brukes ofte ark 4.xlsx]indeksutv 2007-2022 OsVi H'!$B$8:$B$30</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'[Indeksvekst over tid graf som brukes ofte ark 4.xlsx]indeksutv 2007-2022 OsVi H'!$J$8:$J$30</c:f>
              <c:numCache>
                <c:formatCode>0.00</c:formatCode>
                <c:ptCount val="23"/>
                <c:pt idx="0">
                  <c:v>91.369056885761438</c:v>
                </c:pt>
                <c:pt idx="1">
                  <c:v>92.368624871563341</c:v>
                </c:pt>
                <c:pt idx="2">
                  <c:v>93.467633963321603</c:v>
                </c:pt>
                <c:pt idx="3">
                  <c:v>94.566448454089738</c:v>
                </c:pt>
                <c:pt idx="4">
                  <c:v>95.630429367624629</c:v>
                </c:pt>
                <c:pt idx="5">
                  <c:v>96.847366659401558</c:v>
                </c:pt>
                <c:pt idx="6">
                  <c:v>98.302884765077678</c:v>
                </c:pt>
                <c:pt idx="7">
                  <c:v>100</c:v>
                </c:pt>
                <c:pt idx="8">
                  <c:v>101.79499953295762</c:v>
                </c:pt>
                <c:pt idx="9">
                  <c:v>103.53979201046175</c:v>
                </c:pt>
                <c:pt idx="10">
                  <c:v>105.2939253354921</c:v>
                </c:pt>
                <c:pt idx="11">
                  <c:v>107.21609661549958</c:v>
                </c:pt>
                <c:pt idx="12">
                  <c:v>109.23469268611639</c:v>
                </c:pt>
                <c:pt idx="13">
                  <c:v>111.13234424136751</c:v>
                </c:pt>
                <c:pt idx="14">
                  <c:v>112.93240340006849</c:v>
                </c:pt>
                <c:pt idx="15">
                  <c:v>114.74540352461314</c:v>
                </c:pt>
                <c:pt idx="16">
                  <c:v>116.65366083382632</c:v>
                </c:pt>
                <c:pt idx="17">
                  <c:v>118.55033938412679</c:v>
                </c:pt>
                <c:pt idx="18">
                  <c:v>120.46589423046984</c:v>
                </c:pt>
                <c:pt idx="19">
                  <c:v>122.33046361739889</c:v>
                </c:pt>
                <c:pt idx="20">
                  <c:v>130.36553849985989</c:v>
                </c:pt>
                <c:pt idx="21">
                  <c:v>132.2454813650092</c:v>
                </c:pt>
                <c:pt idx="22">
                  <c:v>134.78414858174798</c:v>
                </c:pt>
              </c:numCache>
            </c:numRef>
          </c:val>
          <c:smooth val="0"/>
          <c:extLst>
            <c:ext xmlns:c16="http://schemas.microsoft.com/office/drawing/2014/chart" uri="{C3380CC4-5D6E-409C-BE32-E72D297353CC}">
              <c16:uniqueId val="{00000000-4E46-4847-8153-62D175C9E726}"/>
            </c:ext>
          </c:extLst>
        </c:ser>
        <c:ser>
          <c:idx val="3"/>
          <c:order val="1"/>
          <c:tx>
            <c:strRef>
              <c:f>'[Indeksvekst over tid graf som brukes ofte ark 4.xlsx]indeksutv 2007-2022 OsVi H'!$I$7</c:f>
              <c:strCache>
                <c:ptCount val="1"/>
                <c:pt idx="0">
                  <c:v>Befolkning Oslo</c:v>
                </c:pt>
              </c:strCache>
            </c:strRef>
          </c:tx>
          <c:spPr>
            <a:ln w="50800" cap="rnd">
              <a:solidFill>
                <a:schemeClr val="accent4"/>
              </a:solidFill>
              <a:round/>
            </a:ln>
            <a:effectLst/>
          </c:spPr>
          <c:marker>
            <c:symbol val="none"/>
          </c:marker>
          <c:cat>
            <c:numRef>
              <c:f>'[Indeksvekst over tid graf som brukes ofte ark 4.xlsx]indeksutv 2007-2022 OsVi H'!$B$8:$B$30</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'[Indeksvekst over tid graf som brukes ofte ark 4.xlsx]indeksutv 2007-2022 OsVi H'!$I$8:$I$30</c:f>
              <c:numCache>
                <c:formatCode>0.00</c:formatCode>
                <c:ptCount val="23"/>
                <c:pt idx="0">
                  <c:v>91.62312539615418</c:v>
                </c:pt>
                <c:pt idx="1">
                  <c:v>92.08494086652162</c:v>
                </c:pt>
                <c:pt idx="2">
                  <c:v>92.867105881249771</c:v>
                </c:pt>
                <c:pt idx="3">
                  <c:v>93.705352352941702</c:v>
                </c:pt>
                <c:pt idx="4">
                  <c:v>94.827432307788015</c:v>
                </c:pt>
                <c:pt idx="5">
                  <c:v>96.317377768120309</c:v>
                </c:pt>
                <c:pt idx="6">
                  <c:v>98.00982958269806</c:v>
                </c:pt>
                <c:pt idx="7">
                  <c:v>100</c:v>
                </c:pt>
                <c:pt idx="8">
                  <c:v>102.42160091822116</c:v>
                </c:pt>
                <c:pt idx="9">
                  <c:v>104.79974321545107</c:v>
                </c:pt>
                <c:pt idx="10">
                  <c:v>106.94156799065189</c:v>
                </c:pt>
                <c:pt idx="11">
                  <c:v>109.32412828047221</c:v>
                </c:pt>
                <c:pt idx="12">
                  <c:v>111.55440307059501</c:v>
                </c:pt>
                <c:pt idx="13">
                  <c:v>113.46387750078668</c:v>
                </c:pt>
                <c:pt idx="14">
                  <c:v>115.60164493585346</c:v>
                </c:pt>
                <c:pt idx="15">
                  <c:v>117.7589777666777</c:v>
                </c:pt>
                <c:pt idx="16">
                  <c:v>119.47956047285143</c:v>
                </c:pt>
                <c:pt idx="17">
                  <c:v>120.83913007021002</c:v>
                </c:pt>
                <c:pt idx="18">
                  <c:v>122.1295445590618</c:v>
                </c:pt>
                <c:pt idx="19">
                  <c:v>123.93479042936576</c:v>
                </c:pt>
                <c:pt idx="20">
                  <c:v>125.37217079418376</c:v>
                </c:pt>
                <c:pt idx="21">
                  <c:v>125.94317379571383</c:v>
                </c:pt>
                <c:pt idx="22">
                  <c:v>127.02756556887064</c:v>
                </c:pt>
              </c:numCache>
            </c:numRef>
          </c:val>
          <c:smooth val="0"/>
          <c:extLst>
            <c:ext xmlns:c16="http://schemas.microsoft.com/office/drawing/2014/chart" uri="{C3380CC4-5D6E-409C-BE32-E72D297353CC}">
              <c16:uniqueId val="{00000001-4E46-4847-8153-62D175C9E726}"/>
            </c:ext>
          </c:extLst>
        </c:ser>
        <c:ser>
          <c:idx val="4"/>
          <c:order val="2"/>
          <c:tx>
            <c:strRef>
              <c:f>'[Indeksvekst over tid graf som brukes ofte ark 4.xlsx]indeksutv 2007-2022 OsVi H'!$D$7</c:f>
              <c:strCache>
                <c:ptCount val="1"/>
                <c:pt idx="0">
                  <c:v>Biltrafikk Oslo</c:v>
                </c:pt>
              </c:strCache>
            </c:strRef>
          </c:tx>
          <c:spPr>
            <a:ln w="50800" cap="rnd">
              <a:solidFill>
                <a:schemeClr val="accent5"/>
              </a:solidFill>
              <a:round/>
            </a:ln>
            <a:effectLst/>
          </c:spPr>
          <c:marker>
            <c:symbol val="none"/>
          </c:marker>
          <c:dPt>
            <c:idx val="15"/>
            <c:marker>
              <c:symbol val="none"/>
            </c:marker>
            <c:bubble3D val="0"/>
            <c:spPr>
              <a:ln w="50800" cap="rnd">
                <a:solidFill>
                  <a:schemeClr val="accent5"/>
                </a:solidFill>
                <a:round/>
              </a:ln>
              <a:effectLst/>
            </c:spPr>
            <c:extLst>
              <c:ext xmlns:c16="http://schemas.microsoft.com/office/drawing/2014/chart" uri="{C3380CC4-5D6E-409C-BE32-E72D297353CC}">
                <c16:uniqueId val="{00000003-4E46-4847-8153-62D175C9E726}"/>
              </c:ext>
            </c:extLst>
          </c:dPt>
          <c:cat>
            <c:numRef>
              <c:f>'[Indeksvekst over tid graf som brukes ofte ark 4.xlsx]indeksutv 2007-2022 OsVi H'!$B$8:$B$30</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'[Indeksvekst over tid graf som brukes ofte ark 4.xlsx]indeksutv 2007-2022 OsVi H'!$D$8:$D$30</c:f>
              <c:numCache>
                <c:formatCode>0.00</c:formatCode>
                <c:ptCount val="23"/>
                <c:pt idx="0">
                  <c:v>92.729183856492511</c:v>
                </c:pt>
                <c:pt idx="1">
                  <c:v>94.30557998205289</c:v>
                </c:pt>
                <c:pt idx="2">
                  <c:v>95.62585810180164</c:v>
                </c:pt>
                <c:pt idx="3">
                  <c:v>95.912735676107033</c:v>
                </c:pt>
                <c:pt idx="4">
                  <c:v>97.063688504220337</c:v>
                </c:pt>
                <c:pt idx="5">
                  <c:v>98.325516454775197</c:v>
                </c:pt>
                <c:pt idx="6">
                  <c:v>98.52216748768474</c:v>
                </c:pt>
                <c:pt idx="7">
                  <c:v>100</c:v>
                </c:pt>
                <c:pt idx="8">
                  <c:v>99.7</c:v>
                </c:pt>
                <c:pt idx="9">
                  <c:v>96.808700000000002</c:v>
                </c:pt>
                <c:pt idx="10">
                  <c:v>97.195934800000003</c:v>
                </c:pt>
                <c:pt idx="11">
                  <c:v>97.779110408800008</c:v>
                </c:pt>
                <c:pt idx="12">
                  <c:v>99.050238844114403</c:v>
                </c:pt>
                <c:pt idx="13">
                  <c:v>99.743590516023204</c:v>
                </c:pt>
                <c:pt idx="14">
                  <c:v>100.74102642118343</c:v>
                </c:pt>
                <c:pt idx="15">
                  <c:v>101.24473155328936</c:v>
                </c:pt>
                <c:pt idx="16">
                  <c:v>99.827305311543299</c:v>
                </c:pt>
                <c:pt idx="17">
                  <c:v>100.42626914341255</c:v>
                </c:pt>
                <c:pt idx="18">
                  <c:v>98.618596298831122</c:v>
                </c:pt>
                <c:pt idx="19">
                  <c:v>99.11168928032528</c:v>
                </c:pt>
                <c:pt idx="20">
                  <c:v>94.453439884149986</c:v>
                </c:pt>
                <c:pt idx="21">
                  <c:v>95.775788042528092</c:v>
                </c:pt>
                <c:pt idx="22">
                  <c:v>100.46880165661197</c:v>
                </c:pt>
              </c:numCache>
            </c:numRef>
          </c:val>
          <c:smooth val="0"/>
          <c:extLst>
            <c:ext xmlns:c16="http://schemas.microsoft.com/office/drawing/2014/chart" uri="{C3380CC4-5D6E-409C-BE32-E72D297353CC}">
              <c16:uniqueId val="{00000004-4E46-4847-8153-62D175C9E726}"/>
            </c:ext>
          </c:extLst>
        </c:ser>
        <c:ser>
          <c:idx val="5"/>
          <c:order val="3"/>
          <c:tx>
            <c:strRef>
              <c:f>'[Indeksvekst over tid graf som brukes ofte ark 4.xlsx]indeksutv 2007-2022 OsVi H'!$E$7</c:f>
              <c:strCache>
                <c:ptCount val="1"/>
                <c:pt idx="0">
                  <c:v>Passasjerer kollektivtransport Oslo</c:v>
                </c:pt>
              </c:strCache>
            </c:strRef>
          </c:tx>
          <c:spPr>
            <a:ln w="50800" cap="rnd">
              <a:solidFill>
                <a:schemeClr val="accent6"/>
              </a:solidFill>
              <a:round/>
            </a:ln>
            <a:effectLst/>
          </c:spPr>
          <c:marker>
            <c:symbol val="none"/>
          </c:marker>
          <c:dPt>
            <c:idx val="12"/>
            <c:marker>
              <c:symbol val="none"/>
            </c:marker>
            <c:bubble3D val="0"/>
            <c:spPr>
              <a:ln w="50800" cap="rnd">
                <a:solidFill>
                  <a:schemeClr val="accent6"/>
                </a:solidFill>
                <a:round/>
              </a:ln>
              <a:effectLst/>
            </c:spPr>
            <c:extLst>
              <c:ext xmlns:c16="http://schemas.microsoft.com/office/drawing/2014/chart" uri="{C3380CC4-5D6E-409C-BE32-E72D297353CC}">
                <c16:uniqueId val="{00000006-4E46-4847-8153-62D175C9E726}"/>
              </c:ext>
            </c:extLst>
          </c:dPt>
          <c:dPt>
            <c:idx val="13"/>
            <c:marker>
              <c:symbol val="none"/>
            </c:marker>
            <c:bubble3D val="0"/>
            <c:spPr>
              <a:ln w="50800" cap="rnd">
                <a:solidFill>
                  <a:schemeClr val="accent6"/>
                </a:solidFill>
                <a:round/>
              </a:ln>
              <a:effectLst/>
            </c:spPr>
            <c:extLst>
              <c:ext xmlns:c16="http://schemas.microsoft.com/office/drawing/2014/chart" uri="{C3380CC4-5D6E-409C-BE32-E72D297353CC}">
                <c16:uniqueId val="{00000008-4E46-4847-8153-62D175C9E726}"/>
              </c:ext>
            </c:extLst>
          </c:dPt>
          <c:cat>
            <c:numRef>
              <c:f>'[Indeksvekst over tid graf som brukes ofte ark 4.xlsx]indeksutv 2007-2022 OsVi H'!$B$8:$B$30</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'[Indeksvekst over tid graf som brukes ofte ark 4.xlsx]indeksutv 2007-2022 OsVi H'!$E$8:$E$30</c:f>
              <c:numCache>
                <c:formatCode>0.00</c:formatCode>
                <c:ptCount val="23"/>
                <c:pt idx="0">
                  <c:v>92.175899486007978</c:v>
                </c:pt>
                <c:pt idx="1">
                  <c:v>93.318103940605354</c:v>
                </c:pt>
                <c:pt idx="2">
                  <c:v>91.547687035979436</c:v>
                </c:pt>
                <c:pt idx="3">
                  <c:v>89.605939463163892</c:v>
                </c:pt>
                <c:pt idx="4">
                  <c:v>90.40548258138206</c:v>
                </c:pt>
                <c:pt idx="5">
                  <c:v>92.918332381496285</c:v>
                </c:pt>
                <c:pt idx="6">
                  <c:v>96.973158195316955</c:v>
                </c:pt>
                <c:pt idx="7">
                  <c:v>100.00000000000001</c:v>
                </c:pt>
                <c:pt idx="8">
                  <c:v>107.06110793832096</c:v>
                </c:pt>
                <c:pt idx="9">
                  <c:v>112.72742444853996</c:v>
                </c:pt>
                <c:pt idx="10">
                  <c:v>118.89118276639267</c:v>
                </c:pt>
                <c:pt idx="11">
                  <c:v>124.51770329940472</c:v>
                </c:pt>
                <c:pt idx="12">
                  <c:v>128.25403209118187</c:v>
                </c:pt>
                <c:pt idx="13">
                  <c:v>132.21614409479815</c:v>
                </c:pt>
                <c:pt idx="14">
                  <c:v>136.58390585041155</c:v>
                </c:pt>
                <c:pt idx="15">
                  <c:v>143.35694472875488</c:v>
                </c:pt>
                <c:pt idx="16">
                  <c:v>149.78603247714329</c:v>
                </c:pt>
                <c:pt idx="17">
                  <c:v>158.88957454302604</c:v>
                </c:pt>
                <c:pt idx="18">
                  <c:v>165.28104882672355</c:v>
                </c:pt>
                <c:pt idx="19">
                  <c:v>169.90414757788469</c:v>
                </c:pt>
                <c:pt idx="20">
                  <c:v>101.48418570453752</c:v>
                </c:pt>
                <c:pt idx="21">
                  <c:v>103.21948618093147</c:v>
                </c:pt>
                <c:pt idx="22">
                  <c:v>144.21370899520767</c:v>
                </c:pt>
              </c:numCache>
            </c:numRef>
          </c:val>
          <c:smooth val="0"/>
          <c:extLst>
            <c:ext xmlns:c16="http://schemas.microsoft.com/office/drawing/2014/chart" uri="{C3380CC4-5D6E-409C-BE32-E72D297353CC}">
              <c16:uniqueId val="{00000009-4E46-4847-8153-62D175C9E726}"/>
            </c:ext>
          </c:extLst>
        </c:ser>
        <c:ser>
          <c:idx val="6"/>
          <c:order val="4"/>
          <c:tx>
            <c:strRef>
              <c:f>'[Indeksvekst over tid graf som brukes ofte ark 4.xlsx]indeksutv 2007-2022 OsVi H'!$F$7</c:f>
              <c:strCache>
                <c:ptCount val="1"/>
                <c:pt idx="0">
                  <c:v>Biltrafikk tidl. Akershus</c:v>
                </c:pt>
              </c:strCache>
            </c:strRef>
          </c:tx>
          <c:spPr>
            <a:ln w="50800" cap="rnd">
              <a:solidFill>
                <a:schemeClr val="accent1">
                  <a:lumMod val="60000"/>
                </a:schemeClr>
              </a:solidFill>
              <a:round/>
            </a:ln>
            <a:effectLst/>
          </c:spPr>
          <c:marker>
            <c:symbol val="none"/>
          </c:marker>
          <c:cat>
            <c:numRef>
              <c:f>'[Indeksvekst over tid graf som brukes ofte ark 4.xlsx]indeksutv 2007-2022 OsVi H'!$B$8:$B$30</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'[Indeksvekst over tid graf som brukes ofte ark 4.xlsx]indeksutv 2007-2022 OsVi H'!$F$8:$F$30</c:f>
              <c:numCache>
                <c:formatCode>0.00</c:formatCode>
                <c:ptCount val="23"/>
                <c:pt idx="0">
                  <c:v>86.139444470998114</c:v>
                </c:pt>
                <c:pt idx="1">
                  <c:v>88.379070027244055</c:v>
                </c:pt>
                <c:pt idx="2">
                  <c:v>90.235030497816169</c:v>
                </c:pt>
                <c:pt idx="3">
                  <c:v>91.498320924785602</c:v>
                </c:pt>
                <c:pt idx="4">
                  <c:v>93.145290701431747</c:v>
                </c:pt>
                <c:pt idx="5">
                  <c:v>95.194487096863227</c:v>
                </c:pt>
                <c:pt idx="6">
                  <c:v>96.432015429122458</c:v>
                </c:pt>
                <c:pt idx="7">
                  <c:v>100</c:v>
                </c:pt>
                <c:pt idx="8">
                  <c:v>101</c:v>
                </c:pt>
                <c:pt idx="9">
                  <c:v>99.686999999999998</c:v>
                </c:pt>
                <c:pt idx="10">
                  <c:v>101.182305</c:v>
                </c:pt>
                <c:pt idx="11">
                  <c:v>103.00358649</c:v>
                </c:pt>
                <c:pt idx="12">
                  <c:v>105.16666180629001</c:v>
                </c:pt>
                <c:pt idx="13">
                  <c:v>106.00799510074033</c:v>
                </c:pt>
                <c:pt idx="14">
                  <c:v>107.4921070321507</c:v>
                </c:pt>
                <c:pt idx="15">
                  <c:v>109.31947285169726</c:v>
                </c:pt>
                <c:pt idx="16">
                  <c:v>110.74062599876932</c:v>
                </c:pt>
                <c:pt idx="17">
                  <c:v>112.29099476275209</c:v>
                </c:pt>
                <c:pt idx="18">
                  <c:v>110.83121183083631</c:v>
                </c:pt>
                <c:pt idx="19">
                  <c:v>110.94204304266715</c:v>
                </c:pt>
                <c:pt idx="20">
                  <c:v>101.95573755621112</c:v>
                </c:pt>
                <c:pt idx="21">
                  <c:v>104.5046309951164</c:v>
                </c:pt>
                <c:pt idx="22">
                  <c:v>110.77490885482338</c:v>
                </c:pt>
              </c:numCache>
            </c:numRef>
          </c:val>
          <c:smooth val="0"/>
          <c:extLst>
            <c:ext xmlns:c16="http://schemas.microsoft.com/office/drawing/2014/chart" uri="{C3380CC4-5D6E-409C-BE32-E72D297353CC}">
              <c16:uniqueId val="{0000000A-4E46-4847-8153-62D175C9E726}"/>
            </c:ext>
          </c:extLst>
        </c:ser>
        <c:ser>
          <c:idx val="0"/>
          <c:order val="5"/>
          <c:tx>
            <c:strRef>
              <c:f>'[Indeksvekst over tid graf som brukes ofte ark 4.xlsx]indeksutv 2007-2022 OsVi H'!$G$7</c:f>
              <c:strCache>
                <c:ptCount val="1"/>
                <c:pt idx="0">
                  <c:v>Passasjerer kollektivtransport tidl. Akershus</c:v>
                </c:pt>
              </c:strCache>
            </c:strRef>
          </c:tx>
          <c:spPr>
            <a:ln w="50800" cap="rnd">
              <a:solidFill>
                <a:schemeClr val="accent1"/>
              </a:solidFill>
              <a:round/>
            </a:ln>
            <a:effectLst/>
          </c:spPr>
          <c:marker>
            <c:symbol val="none"/>
          </c:marker>
          <c:dPt>
            <c:idx val="12"/>
            <c:marker>
              <c:symbol val="none"/>
            </c:marker>
            <c:bubble3D val="0"/>
            <c:spPr>
              <a:ln w="50800" cap="rnd">
                <a:solidFill>
                  <a:schemeClr val="accent1"/>
                </a:solidFill>
                <a:round/>
              </a:ln>
              <a:effectLst/>
            </c:spPr>
            <c:extLst>
              <c:ext xmlns:c16="http://schemas.microsoft.com/office/drawing/2014/chart" uri="{C3380CC4-5D6E-409C-BE32-E72D297353CC}">
                <c16:uniqueId val="{0000000C-4E46-4847-8153-62D175C9E726}"/>
              </c:ext>
            </c:extLst>
          </c:dPt>
          <c:dPt>
            <c:idx val="13"/>
            <c:marker>
              <c:symbol val="none"/>
            </c:marker>
            <c:bubble3D val="0"/>
            <c:spPr>
              <a:ln w="50800" cap="rnd">
                <a:solidFill>
                  <a:schemeClr val="accent1"/>
                </a:solidFill>
                <a:round/>
              </a:ln>
              <a:effectLst/>
            </c:spPr>
            <c:extLst>
              <c:ext xmlns:c16="http://schemas.microsoft.com/office/drawing/2014/chart" uri="{C3380CC4-5D6E-409C-BE32-E72D297353CC}">
                <c16:uniqueId val="{0000000E-4E46-4847-8153-62D175C9E726}"/>
              </c:ext>
            </c:extLst>
          </c:dPt>
          <c:cat>
            <c:numRef>
              <c:f>'[Indeksvekst over tid graf som brukes ofte ark 4.xlsx]indeksutv 2007-2022 OsVi H'!$B$8:$B$30</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'[Indeksvekst over tid graf som brukes ofte ark 4.xlsx]indeksutv 2007-2022 OsVi H'!$G$8:$G$30</c:f>
              <c:numCache>
                <c:formatCode>0.00</c:formatCode>
                <c:ptCount val="23"/>
                <c:pt idx="0">
                  <c:v>98.666666666666671</c:v>
                </c:pt>
                <c:pt idx="1">
                  <c:v>96.000000000000014</c:v>
                </c:pt>
                <c:pt idx="2">
                  <c:v>92.952380952380949</c:v>
                </c:pt>
                <c:pt idx="3">
                  <c:v>93.142857142857167</c:v>
                </c:pt>
                <c:pt idx="4">
                  <c:v>94.095238095238116</c:v>
                </c:pt>
                <c:pt idx="5">
                  <c:v>95.80952380952381</c:v>
                </c:pt>
                <c:pt idx="6">
                  <c:v>98.095238095238102</c:v>
                </c:pt>
                <c:pt idx="7">
                  <c:v>100</c:v>
                </c:pt>
                <c:pt idx="8">
                  <c:v>107.45488139031227</c:v>
                </c:pt>
                <c:pt idx="9">
                  <c:v>112.33117006547154</c:v>
                </c:pt>
                <c:pt idx="10">
                  <c:v>118.81796027792201</c:v>
                </c:pt>
                <c:pt idx="11">
                  <c:v>128.36457474706279</c:v>
                </c:pt>
                <c:pt idx="12">
                  <c:v>143.2162049385048</c:v>
                </c:pt>
                <c:pt idx="13">
                  <c:v>147.5293097918067</c:v>
                </c:pt>
                <c:pt idx="14">
                  <c:v>152.70684149097758</c:v>
                </c:pt>
                <c:pt idx="15">
                  <c:v>158.43948191707372</c:v>
                </c:pt>
                <c:pt idx="16">
                  <c:v>168.1659683076677</c:v>
                </c:pt>
                <c:pt idx="17">
                  <c:v>177.04627453106053</c:v>
                </c:pt>
                <c:pt idx="18">
                  <c:v>185.75798997003201</c:v>
                </c:pt>
                <c:pt idx="19">
                  <c:v>192.14820873220651</c:v>
                </c:pt>
                <c:pt idx="20">
                  <c:v>119.55507897645303</c:v>
                </c:pt>
                <c:pt idx="21">
                  <c:v>124.73887857029291</c:v>
                </c:pt>
                <c:pt idx="22">
                  <c:v>168.78622712053499</c:v>
                </c:pt>
              </c:numCache>
            </c:numRef>
          </c:val>
          <c:smooth val="0"/>
          <c:extLst>
            <c:ext xmlns:c16="http://schemas.microsoft.com/office/drawing/2014/chart" uri="{C3380CC4-5D6E-409C-BE32-E72D297353CC}">
              <c16:uniqueId val="{0000000F-4E46-4847-8153-62D175C9E726}"/>
            </c:ext>
          </c:extLst>
        </c:ser>
        <c:ser>
          <c:idx val="1"/>
          <c:order val="6"/>
          <c:tx>
            <c:strRef>
              <c:f>'[Indeksvekst over tid graf som brukes ofte ark 4.xlsx]indeksutv 2007-2022 OsVi H'!$H$7</c:f>
              <c:strCache>
                <c:ptCount val="1"/>
                <c:pt idx="0">
                  <c:v>Vognkm</c:v>
                </c:pt>
              </c:strCache>
            </c:strRef>
          </c:tx>
          <c:spPr>
            <a:ln w="50800" cap="rnd">
              <a:solidFill>
                <a:schemeClr val="accent2"/>
              </a:solidFill>
              <a:round/>
            </a:ln>
            <a:effectLst/>
          </c:spPr>
          <c:marker>
            <c:symbol val="none"/>
          </c:marker>
          <c:cat>
            <c:numRef>
              <c:f>'[Indeksvekst over tid graf som brukes ofte ark 4.xlsx]indeksutv 2007-2022 OsVi H'!$B$8:$B$30</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'[Indeksvekst over tid graf som brukes ofte ark 4.xlsx]indeksutv 2007-2022 OsVi H'!$H$8:$H$30</c:f>
              <c:numCache>
                <c:formatCode>0.00</c:formatCode>
                <c:ptCount val="23"/>
                <c:pt idx="0">
                  <c:v>86.075118652234977</c:v>
                </c:pt>
                <c:pt idx="1">
                  <c:v>85.649706204200882</c:v>
                </c:pt>
                <c:pt idx="2">
                  <c:v>88.060376743060829</c:v>
                </c:pt>
                <c:pt idx="3">
                  <c:v>89.94849757354406</c:v>
                </c:pt>
                <c:pt idx="4">
                  <c:v>90.528916137226858</c:v>
                </c:pt>
                <c:pt idx="5">
                  <c:v>90.402450942716783</c:v>
                </c:pt>
                <c:pt idx="6">
                  <c:v>93.355086784254254</c:v>
                </c:pt>
                <c:pt idx="7">
                  <c:v>100</c:v>
                </c:pt>
                <c:pt idx="8">
                  <c:v>104.08891404114058</c:v>
                </c:pt>
                <c:pt idx="9">
                  <c:v>104.91163018142269</c:v>
                </c:pt>
                <c:pt idx="10">
                  <c:v>111.32659160926583</c:v>
                </c:pt>
                <c:pt idx="11">
                  <c:v>116.65197718851984</c:v>
                </c:pt>
                <c:pt idx="12">
                  <c:v>121.28663856166915</c:v>
                </c:pt>
                <c:pt idx="13">
                  <c:v>128.61082524070778</c:v>
                </c:pt>
                <c:pt idx="14">
                  <c:v>132.6608193785371</c:v>
                </c:pt>
                <c:pt idx="15">
                  <c:v>137.8518221536925</c:v>
                </c:pt>
                <c:pt idx="16">
                  <c:v>150.40382436291546</c:v>
                </c:pt>
                <c:pt idx="17">
                  <c:v>160.26744398271285</c:v>
                </c:pt>
                <c:pt idx="18">
                  <c:v>169.7104066421891</c:v>
                </c:pt>
                <c:pt idx="19">
                  <c:v>173.31061076808155</c:v>
                </c:pt>
                <c:pt idx="20">
                  <c:v>176.23350000697789</c:v>
                </c:pt>
                <c:pt idx="21">
                  <c:v>183.12194145822005</c:v>
                </c:pt>
                <c:pt idx="22">
                  <c:v>182.68719511485747</c:v>
                </c:pt>
              </c:numCache>
            </c:numRef>
          </c:val>
          <c:smooth val="0"/>
          <c:extLst>
            <c:ext xmlns:c16="http://schemas.microsoft.com/office/drawing/2014/chart" uri="{C3380CC4-5D6E-409C-BE32-E72D297353CC}">
              <c16:uniqueId val="{00000010-4E46-4847-8153-62D175C9E726}"/>
            </c:ext>
          </c:extLst>
        </c:ser>
        <c:dLbls>
          <c:showLegendKey val="0"/>
          <c:showVal val="0"/>
          <c:showCatName val="0"/>
          <c:showSerName val="0"/>
          <c:showPercent val="0"/>
          <c:showBubbleSize val="0"/>
        </c:dLbls>
        <c:smooth val="0"/>
        <c:axId val="553428352"/>
        <c:axId val="553429136"/>
      </c:lineChart>
      <c:valAx>
        <c:axId val="553429136"/>
        <c:scaling>
          <c:orientation val="minMax"/>
          <c:max val="200"/>
          <c:min val="80"/>
        </c:scaling>
        <c:delete val="0"/>
        <c:axPos val="r"/>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b-NO"/>
          </a:p>
        </c:txPr>
        <c:crossAx val="553428352"/>
        <c:crosses val="max"/>
        <c:crossBetween val="between"/>
        <c:majorUnit val="10"/>
      </c:valAx>
      <c:catAx>
        <c:axId val="553428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b-NO"/>
          </a:p>
        </c:txPr>
        <c:crossAx val="553429136"/>
        <c:crosses val="autoZero"/>
        <c:auto val="1"/>
        <c:lblAlgn val="ctr"/>
        <c:lblOffset val="100"/>
        <c:noMultiLvlLbl val="0"/>
      </c:catAx>
      <c:spPr>
        <a:noFill/>
        <a:ln>
          <a:noFill/>
        </a:ln>
        <a:effectLst/>
      </c:spPr>
    </c:plotArea>
    <c:legend>
      <c:legendPos val="b"/>
      <c:layout>
        <c:manualLayout>
          <c:xMode val="edge"/>
          <c:yMode val="edge"/>
          <c:x val="0"/>
          <c:y val="1.5683609538695291E-2"/>
          <c:w val="0.65173587412336875"/>
          <c:h val="0.19211295834047559"/>
        </c:manualLayout>
      </c:layout>
      <c:overlay val="0"/>
      <c:spPr>
        <a:solidFill>
          <a:schemeClr val="bg1"/>
        </a:solid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759497999422478E-2"/>
          <c:y val="2.858197253859155E-2"/>
          <c:w val="0.82717498463091643"/>
          <c:h val="0.76967931030338199"/>
        </c:manualLayout>
      </c:layout>
      <c:lineChart>
        <c:grouping val="standard"/>
        <c:varyColors val="0"/>
        <c:ser>
          <c:idx val="2"/>
          <c:order val="0"/>
          <c:tx>
            <c:strRef>
              <c:f>Tallgrunnlag!$E$4</c:f>
              <c:strCache>
                <c:ptCount val="1"/>
                <c:pt idx="0">
                  <c:v>Publiserte tall</c:v>
                </c:pt>
              </c:strCache>
            </c:strRef>
          </c:tx>
          <c:spPr>
            <a:ln w="57150" cap="rnd">
              <a:solidFill>
                <a:schemeClr val="tx1"/>
              </a:solidFill>
              <a:round/>
            </a:ln>
            <a:effectLst/>
          </c:spPr>
          <c:marker>
            <c:symbol val="none"/>
          </c:marker>
          <c:cat>
            <c:multiLvlStrRef>
              <c:f>Tallgrunnlag!$A$110:$B$170</c:f>
              <c:multiLvlStrCache>
                <c:ptCount val="61"/>
                <c:lvl>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pt idx="52">
                    <c:v>1</c:v>
                  </c:pt>
                  <c:pt idx="53">
                    <c:v>2</c:v>
                  </c:pt>
                  <c:pt idx="54">
                    <c:v>3</c:v>
                  </c:pt>
                  <c:pt idx="55">
                    <c:v>4</c:v>
                  </c:pt>
                  <c:pt idx="56">
                    <c:v>5</c:v>
                  </c:pt>
                  <c:pt idx="57">
                    <c:v>6</c:v>
                  </c:pt>
                  <c:pt idx="58">
                    <c:v>7</c:v>
                  </c:pt>
                  <c:pt idx="59">
                    <c:v>8</c:v>
                  </c:pt>
                  <c:pt idx="60">
                    <c:v>9</c:v>
                  </c:pt>
                </c:lvl>
                <c:lvl>
                  <c:pt idx="0">
                    <c:v>2022</c:v>
                  </c:pt>
                  <c:pt idx="52">
                    <c:v>2023</c:v>
                  </c:pt>
                </c:lvl>
              </c:multiLvlStrCache>
            </c:multiLvlStrRef>
          </c:cat>
          <c:val>
            <c:numRef>
              <c:f>Tallgrunnlag!$E$110:$E$170</c:f>
              <c:numCache>
                <c:formatCode>0%</c:formatCode>
                <c:ptCount val="61"/>
                <c:pt idx="0">
                  <c:v>0.60495236823312282</c:v>
                </c:pt>
                <c:pt idx="1">
                  <c:v>0.64314947943798118</c:v>
                </c:pt>
                <c:pt idx="2">
                  <c:v>0.65792190740702305</c:v>
                </c:pt>
                <c:pt idx="3">
                  <c:v>0.65971660949724109</c:v>
                </c:pt>
                <c:pt idx="4">
                  <c:v>0.69404758023082658</c:v>
                </c:pt>
                <c:pt idx="5">
                  <c:v>0.71046855531556019</c:v>
                </c:pt>
                <c:pt idx="6">
                  <c:v>0.78001712379362598</c:v>
                </c:pt>
                <c:pt idx="7">
                  <c:v>0.70887152480704763</c:v>
                </c:pt>
                <c:pt idx="8">
                  <c:v>0.79889694926885457</c:v>
                </c:pt>
                <c:pt idx="9">
                  <c:v>0.784131020252685</c:v>
                </c:pt>
                <c:pt idx="10">
                  <c:v>0.82371358800690431</c:v>
                </c:pt>
                <c:pt idx="11">
                  <c:v>0.8015828067734746</c:v>
                </c:pt>
                <c:pt idx="12">
                  <c:v>0.81493051617678258</c:v>
                </c:pt>
                <c:pt idx="13">
                  <c:v>0.79767284551153383</c:v>
                </c:pt>
                <c:pt idx="14">
                  <c:v>0.76651579082439214</c:v>
                </c:pt>
                <c:pt idx="15">
                  <c:v>0.83612187743923405</c:v>
                </c:pt>
                <c:pt idx="16">
                  <c:v>0.88201757095802058</c:v>
                </c:pt>
                <c:pt idx="17">
                  <c:v>0.88201757095802058</c:v>
                </c:pt>
                <c:pt idx="18">
                  <c:v>0.89</c:v>
                </c:pt>
                <c:pt idx="19">
                  <c:v>0.9</c:v>
                </c:pt>
                <c:pt idx="20">
                  <c:v>0.9</c:v>
                </c:pt>
                <c:pt idx="21">
                  <c:v>0.89</c:v>
                </c:pt>
                <c:pt idx="22">
                  <c:v>0.92</c:v>
                </c:pt>
                <c:pt idx="23">
                  <c:v>0.92</c:v>
                </c:pt>
                <c:pt idx="24">
                  <c:v>0.84</c:v>
                </c:pt>
                <c:pt idx="25">
                  <c:v>0.84</c:v>
                </c:pt>
                <c:pt idx="26">
                  <c:v>0.85</c:v>
                </c:pt>
                <c:pt idx="27">
                  <c:v>0.86</c:v>
                </c:pt>
                <c:pt idx="28">
                  <c:v>0.91</c:v>
                </c:pt>
                <c:pt idx="29">
                  <c:v>0.92</c:v>
                </c:pt>
                <c:pt idx="30">
                  <c:v>0.99</c:v>
                </c:pt>
                <c:pt idx="31">
                  <c:v>1.04</c:v>
                </c:pt>
                <c:pt idx="32">
                  <c:v>0.99</c:v>
                </c:pt>
                <c:pt idx="33">
                  <c:v>0.94</c:v>
                </c:pt>
                <c:pt idx="34">
                  <c:v>0.93</c:v>
                </c:pt>
                <c:pt idx="35">
                  <c:v>0.94</c:v>
                </c:pt>
                <c:pt idx="36">
                  <c:v>0.94</c:v>
                </c:pt>
                <c:pt idx="37">
                  <c:v>0.93</c:v>
                </c:pt>
                <c:pt idx="38">
                  <c:v>0.91</c:v>
                </c:pt>
                <c:pt idx="39">
                  <c:v>0.9</c:v>
                </c:pt>
                <c:pt idx="40">
                  <c:v>0.93</c:v>
                </c:pt>
                <c:pt idx="41">
                  <c:v>0.93</c:v>
                </c:pt>
                <c:pt idx="42">
                  <c:v>0.93</c:v>
                </c:pt>
                <c:pt idx="43">
                  <c:v>0.91</c:v>
                </c:pt>
                <c:pt idx="44">
                  <c:v>0.92</c:v>
                </c:pt>
                <c:pt idx="45">
                  <c:v>0.91</c:v>
                </c:pt>
                <c:pt idx="46">
                  <c:v>0.93</c:v>
                </c:pt>
                <c:pt idx="47">
                  <c:v>0.93</c:v>
                </c:pt>
                <c:pt idx="48">
                  <c:v>0.91</c:v>
                </c:pt>
                <c:pt idx="49">
                  <c:v>0.93</c:v>
                </c:pt>
                <c:pt idx="50">
                  <c:v>0.84</c:v>
                </c:pt>
                <c:pt idx="51">
                  <c:v>0.92</c:v>
                </c:pt>
                <c:pt idx="52">
                  <c:v>0.87</c:v>
                </c:pt>
                <c:pt idx="53">
                  <c:v>0.95</c:v>
                </c:pt>
                <c:pt idx="54">
                  <c:v>0.96</c:v>
                </c:pt>
                <c:pt idx="55">
                  <c:v>0.96</c:v>
                </c:pt>
                <c:pt idx="56">
                  <c:v>0.97</c:v>
                </c:pt>
                <c:pt idx="57">
                  <c:v>0.94</c:v>
                </c:pt>
                <c:pt idx="58">
                  <c:v>1</c:v>
                </c:pt>
                <c:pt idx="59">
                  <c:v>0.89</c:v>
                </c:pt>
                <c:pt idx="60">
                  <c:v>0.97</c:v>
                </c:pt>
              </c:numCache>
            </c:numRef>
          </c:val>
          <c:smooth val="0"/>
          <c:extLst>
            <c:ext xmlns:c16="http://schemas.microsoft.com/office/drawing/2014/chart" uri="{C3380CC4-5D6E-409C-BE32-E72D297353CC}">
              <c16:uniqueId val="{00000000-8639-4729-85D6-FE1F90445132}"/>
            </c:ext>
          </c:extLst>
        </c:ser>
        <c:dLbls>
          <c:showLegendKey val="0"/>
          <c:showVal val="0"/>
          <c:showCatName val="0"/>
          <c:showSerName val="0"/>
          <c:showPercent val="0"/>
          <c:showBubbleSize val="0"/>
        </c:dLbls>
        <c:smooth val="0"/>
        <c:axId val="2051103631"/>
        <c:axId val="2051096975"/>
      </c:lineChart>
      <c:catAx>
        <c:axId val="205110363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Uke</a:t>
                </a:r>
              </a:p>
            </c:rich>
          </c:tx>
          <c:layout>
            <c:manualLayout>
              <c:xMode val="edge"/>
              <c:yMode val="edge"/>
              <c:x val="0.96395045931758527"/>
              <c:y val="0.85080235531255788"/>
            </c:manualLayout>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nb-NO"/>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crossAx val="2051096975"/>
        <c:crosses val="autoZero"/>
        <c:auto val="1"/>
        <c:lblAlgn val="ctr"/>
        <c:lblOffset val="100"/>
        <c:noMultiLvlLbl val="0"/>
      </c:catAx>
      <c:valAx>
        <c:axId val="2051096975"/>
        <c:scaling>
          <c:orientation val="minMax"/>
          <c:max val="1.100000000000000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Andel av normaluken 2019 (%)</a:t>
                </a:r>
              </a:p>
            </c:rich>
          </c:tx>
          <c:layout>
            <c:manualLayout>
              <c:xMode val="edge"/>
              <c:yMode val="edge"/>
              <c:x val="9.3988901990522695E-3"/>
              <c:y val="0.2549323509959409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title>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crossAx val="20511036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b-NO"/>
              <a:t>Tall i millioner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'Ark1'!$A$2</c:f>
              <c:strCache>
                <c:ptCount val="1"/>
                <c:pt idx="0">
                  <c:v>Tall i millioner</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7714-2B41-A5CE-4729B8682921}"/>
              </c:ext>
            </c:extLst>
          </c:dPt>
          <c:dPt>
            <c:idx val="2"/>
            <c:invertIfNegative val="0"/>
            <c:bubble3D val="0"/>
            <c:spPr>
              <a:solidFill>
                <a:schemeClr val="accent6"/>
              </a:solidFill>
              <a:ln>
                <a:noFill/>
              </a:ln>
              <a:effectLst/>
            </c:spPr>
            <c:extLst>
              <c:ext xmlns:c16="http://schemas.microsoft.com/office/drawing/2014/chart" uri="{C3380CC4-5D6E-409C-BE32-E72D297353CC}">
                <c16:uniqueId val="{00000001-7714-2B41-A5CE-4729B8682921}"/>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2-7714-2B41-A5CE-4729B8682921}"/>
              </c:ext>
            </c:extLst>
          </c:dPt>
          <c:dLbls>
            <c:spPr>
              <a:noFill/>
              <a:ln>
                <a:noFill/>
              </a:ln>
              <a:effectLst/>
            </c:spPr>
            <c:txPr>
              <a:bodyPr rot="0" spcFirstLastPara="1" vertOverflow="ellipsis" vert="horz" wrap="square" lIns="38100" tIns="19050" rIns="38100" bIns="19050" anchor="ctr" anchorCtr="1">
                <a:spAutoFit/>
              </a:bodyPr>
              <a:lstStyle/>
              <a:p>
                <a:pPr>
                  <a:defRPr sz="4000" b="1" i="0" u="none" strike="noStrike" kern="1200" baseline="0">
                    <a:solidFill>
                      <a:schemeClr val="tx2"/>
                    </a:solidFill>
                    <a:latin typeface="TID UI Extra Bold" panose="02000503000000020004" pitchFamily="2" charset="0"/>
                    <a:ea typeface="TID UI Extra Bold" panose="02000503000000020004" pitchFamily="2" charset="0"/>
                    <a:cs typeface="TID UI Extra Bold" panose="02000503000000020004" pitchFamily="2" charset="0"/>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'Ark1'!$B$1:$E$1</c:f>
              <c:strCache>
                <c:ptCount val="4"/>
                <c:pt idx="0">
                  <c:v>2019</c:v>
                </c:pt>
                <c:pt idx="1">
                  <c:v>2020</c:v>
                </c:pt>
                <c:pt idx="2">
                  <c:v>2021</c:v>
                </c:pt>
                <c:pt idx="3">
                  <c:v>2022</c:v>
                </c:pt>
              </c:strCache>
            </c:strRef>
          </c:cat>
          <c:val>
            <c:numRef>
              <c:f>'Ark1'!$B$2:$E$2</c:f>
              <c:numCache>
                <c:formatCode>General</c:formatCode>
                <c:ptCount val="4"/>
                <c:pt idx="0">
                  <c:v>398</c:v>
                </c:pt>
                <c:pt idx="1">
                  <c:v>240</c:v>
                </c:pt>
                <c:pt idx="2">
                  <c:v>246</c:v>
                </c:pt>
                <c:pt idx="3">
                  <c:v>341</c:v>
                </c:pt>
              </c:numCache>
            </c:numRef>
          </c:val>
          <c:extLst>
            <c:ext xmlns:c16="http://schemas.microsoft.com/office/drawing/2014/chart" uri="{C3380CC4-5D6E-409C-BE32-E72D297353CC}">
              <c16:uniqueId val="{00000000-70C7-EF46-981A-855B07481BFE}"/>
            </c:ext>
          </c:extLst>
        </c:ser>
        <c:dLbls>
          <c:dLblPos val="outEnd"/>
          <c:showLegendKey val="0"/>
          <c:showVal val="1"/>
          <c:showCatName val="0"/>
          <c:showSerName val="0"/>
          <c:showPercent val="0"/>
          <c:showBubbleSize val="0"/>
        </c:dLbls>
        <c:gapWidth val="55"/>
        <c:overlap val="-20"/>
        <c:axId val="798006016"/>
        <c:axId val="483788751"/>
      </c:barChart>
      <c:catAx>
        <c:axId val="7980060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b-NO"/>
          </a:p>
        </c:txPr>
        <c:crossAx val="483788751"/>
        <c:crosses val="autoZero"/>
        <c:auto val="1"/>
        <c:lblAlgn val="ctr"/>
        <c:lblOffset val="100"/>
        <c:noMultiLvlLbl val="0"/>
      </c:catAx>
      <c:valAx>
        <c:axId val="4837887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b-NO"/>
          </a:p>
        </c:txPr>
        <c:crossAx val="798006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image" Target="../media/image57.jpeg"/><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image" Target="../media/image57.jpeg"/><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136ADF-6700-D649-B458-27F2E0355785}"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nb-NO"/>
        </a:p>
      </dgm:t>
    </dgm:pt>
    <dgm:pt modelId="{7645E502-D98A-EF40-8F70-7B46F70C8F6E}">
      <dgm:prSet phldrT="[Tekst]"/>
      <dgm:spPr>
        <a:solidFill>
          <a:srgbClr val="002060"/>
        </a:solidFill>
      </dgm:spPr>
      <dgm:t>
        <a:bodyPr/>
        <a:lstStyle/>
        <a:p>
          <a:r>
            <a:rPr lang="nb-NO"/>
            <a:t>Administrerende direktør</a:t>
          </a:r>
        </a:p>
      </dgm:t>
    </dgm:pt>
    <dgm:pt modelId="{39AE5F94-8701-A843-9613-DDC285C35C9D}" type="parTrans" cxnId="{38BBA831-1175-F844-B3E5-7F6C6BB50339}">
      <dgm:prSet/>
      <dgm:spPr/>
      <dgm:t>
        <a:bodyPr/>
        <a:lstStyle/>
        <a:p>
          <a:endParaRPr lang="nb-NO"/>
        </a:p>
      </dgm:t>
    </dgm:pt>
    <dgm:pt modelId="{5077A86B-FD69-B84E-9A2E-D2498AE46DB7}" type="sibTrans" cxnId="{38BBA831-1175-F844-B3E5-7F6C6BB50339}">
      <dgm:prSet/>
      <dgm:spPr/>
      <dgm:t>
        <a:bodyPr/>
        <a:lstStyle/>
        <a:p>
          <a:endParaRPr lang="nb-NO"/>
        </a:p>
      </dgm:t>
    </dgm:pt>
    <dgm:pt modelId="{84199BBA-57FD-DF46-9E09-211D4D56367C}" type="asst">
      <dgm:prSet phldrT="[Tekst]"/>
      <dgm:spPr>
        <a:solidFill>
          <a:srgbClr val="002060"/>
        </a:solidFill>
      </dgm:spPr>
      <dgm:t>
        <a:bodyPr/>
        <a:lstStyle/>
        <a:p>
          <a:pPr rtl="0"/>
          <a:r>
            <a:rPr lang="nb-NO">
              <a:latin typeface="TID UI Medium"/>
            </a:rPr>
            <a:t>Leder styringsstøtte</a:t>
          </a:r>
          <a:endParaRPr lang="nb-NO"/>
        </a:p>
      </dgm:t>
    </dgm:pt>
    <dgm:pt modelId="{D096C6C6-C9D7-B94A-8DF0-94967A8F8780}" type="parTrans" cxnId="{9D33EEAA-4C68-3445-8075-8F8026337859}">
      <dgm:prSet/>
      <dgm:spPr/>
      <dgm:t>
        <a:bodyPr/>
        <a:lstStyle/>
        <a:p>
          <a:endParaRPr lang="nb-NO"/>
        </a:p>
      </dgm:t>
    </dgm:pt>
    <dgm:pt modelId="{84C32C78-EE99-6747-B4D8-21FB3FCB0DDC}" type="sibTrans" cxnId="{9D33EEAA-4C68-3445-8075-8F8026337859}">
      <dgm:prSet/>
      <dgm:spPr/>
      <dgm:t>
        <a:bodyPr/>
        <a:lstStyle/>
        <a:p>
          <a:endParaRPr lang="nb-NO"/>
        </a:p>
      </dgm:t>
    </dgm:pt>
    <dgm:pt modelId="{E623EE0C-AB11-9D45-9135-3B081EC87E2C}">
      <dgm:prSet phldrT="[Tekst]"/>
      <dgm:spPr>
        <a:solidFill>
          <a:srgbClr val="002060"/>
        </a:solidFill>
      </dgm:spPr>
      <dgm:t>
        <a:bodyPr/>
        <a:lstStyle/>
        <a:p>
          <a:r>
            <a:rPr lang="nb-NO"/>
            <a:t>Direktør produkt- og tjenesteutvikling</a:t>
          </a:r>
        </a:p>
      </dgm:t>
    </dgm:pt>
    <dgm:pt modelId="{913AC457-9D8A-4744-A525-71773DD02FDF}" type="parTrans" cxnId="{F9FA2795-BCA0-0B4E-854E-0E4C6391E0AB}">
      <dgm:prSet/>
      <dgm:spPr/>
      <dgm:t>
        <a:bodyPr/>
        <a:lstStyle/>
        <a:p>
          <a:endParaRPr lang="nb-NO"/>
        </a:p>
      </dgm:t>
    </dgm:pt>
    <dgm:pt modelId="{9F621500-91CA-4D43-BFA8-6C341AC729FA}" type="sibTrans" cxnId="{F9FA2795-BCA0-0B4E-854E-0E4C6391E0AB}">
      <dgm:prSet/>
      <dgm:spPr/>
      <dgm:t>
        <a:bodyPr/>
        <a:lstStyle/>
        <a:p>
          <a:endParaRPr lang="nb-NO"/>
        </a:p>
      </dgm:t>
    </dgm:pt>
    <dgm:pt modelId="{AEB94FE3-98E6-0B42-8CE3-00C3B76C5910}">
      <dgm:prSet phldrT="[Tekst]"/>
      <dgm:spPr>
        <a:solidFill>
          <a:srgbClr val="002060"/>
        </a:solidFill>
      </dgm:spPr>
      <dgm:t>
        <a:bodyPr/>
        <a:lstStyle/>
        <a:p>
          <a:r>
            <a:rPr lang="nb-NO"/>
            <a:t>Direktør samfunnskontakt og kommunikasjon</a:t>
          </a:r>
        </a:p>
      </dgm:t>
    </dgm:pt>
    <dgm:pt modelId="{1E3CC50A-9175-2748-9DFC-F1C9C8307308}" type="parTrans" cxnId="{F3365BF1-CE0C-AB48-AB11-2EE72B62D752}">
      <dgm:prSet/>
      <dgm:spPr/>
      <dgm:t>
        <a:bodyPr/>
        <a:lstStyle/>
        <a:p>
          <a:endParaRPr lang="nb-NO"/>
        </a:p>
      </dgm:t>
    </dgm:pt>
    <dgm:pt modelId="{BC286877-9B0F-1845-96D4-CD9955D40BC9}" type="sibTrans" cxnId="{F3365BF1-CE0C-AB48-AB11-2EE72B62D752}">
      <dgm:prSet/>
      <dgm:spPr/>
      <dgm:t>
        <a:bodyPr/>
        <a:lstStyle/>
        <a:p>
          <a:endParaRPr lang="nb-NO"/>
        </a:p>
      </dgm:t>
    </dgm:pt>
    <dgm:pt modelId="{E9A892C4-8603-6443-843E-9E3C1653C2A7}">
      <dgm:prSet phldrT="[Tekst]"/>
      <dgm:spPr>
        <a:solidFill>
          <a:srgbClr val="002060"/>
        </a:solidFill>
      </dgm:spPr>
      <dgm:t>
        <a:bodyPr/>
        <a:lstStyle/>
        <a:p>
          <a:r>
            <a:rPr lang="nb-NO"/>
            <a:t>Direktør operasjon</a:t>
          </a:r>
        </a:p>
      </dgm:t>
    </dgm:pt>
    <dgm:pt modelId="{2F752659-2E21-5A47-9918-F12393953309}" type="parTrans" cxnId="{5A64A6F4-67CB-7C40-9AA1-BAA3664B6231}">
      <dgm:prSet/>
      <dgm:spPr/>
      <dgm:t>
        <a:bodyPr/>
        <a:lstStyle/>
        <a:p>
          <a:endParaRPr lang="nb-NO"/>
        </a:p>
      </dgm:t>
    </dgm:pt>
    <dgm:pt modelId="{A5A724B5-5137-DF49-841F-0DF959EE4BB2}" type="sibTrans" cxnId="{5A64A6F4-67CB-7C40-9AA1-BAA3664B6231}">
      <dgm:prSet/>
      <dgm:spPr/>
      <dgm:t>
        <a:bodyPr/>
        <a:lstStyle/>
        <a:p>
          <a:endParaRPr lang="nb-NO"/>
        </a:p>
      </dgm:t>
    </dgm:pt>
    <dgm:pt modelId="{85E46D57-8433-F643-8908-E1FBC25D4040}" type="asst">
      <dgm:prSet/>
      <dgm:spPr>
        <a:solidFill>
          <a:srgbClr val="002060"/>
        </a:solidFill>
      </dgm:spPr>
      <dgm:t>
        <a:bodyPr/>
        <a:lstStyle/>
        <a:p>
          <a:pPr rtl="0"/>
          <a:r>
            <a:rPr lang="nb-NO">
              <a:latin typeface="TID UI Medium"/>
            </a:rPr>
            <a:t>Direktør økonomi-</a:t>
          </a:r>
          <a:r>
            <a:rPr lang="nb-NO"/>
            <a:t> og stabsfunksjoner</a:t>
          </a:r>
        </a:p>
      </dgm:t>
    </dgm:pt>
    <dgm:pt modelId="{C3376B1E-A743-164A-AEA3-83DD9762A77E}" type="parTrans" cxnId="{F84904B6-569E-CC4A-9617-7E17DFB97569}">
      <dgm:prSet/>
      <dgm:spPr/>
      <dgm:t>
        <a:bodyPr/>
        <a:lstStyle/>
        <a:p>
          <a:endParaRPr lang="nb-NO"/>
        </a:p>
      </dgm:t>
    </dgm:pt>
    <dgm:pt modelId="{131EC8E3-0505-9C4B-AF97-C4FE6BB9A12D}" type="sibTrans" cxnId="{F84904B6-569E-CC4A-9617-7E17DFB97569}">
      <dgm:prSet/>
      <dgm:spPr/>
      <dgm:t>
        <a:bodyPr/>
        <a:lstStyle/>
        <a:p>
          <a:endParaRPr lang="nb-NO"/>
        </a:p>
      </dgm:t>
    </dgm:pt>
    <dgm:pt modelId="{D347FED3-C22E-1C44-9EAD-8A8B23324B58}" type="asst">
      <dgm:prSet/>
      <dgm:spPr>
        <a:solidFill>
          <a:srgbClr val="002060"/>
        </a:solidFill>
      </dgm:spPr>
      <dgm:t>
        <a:bodyPr/>
        <a:lstStyle/>
        <a:p>
          <a:pPr rtl="0"/>
          <a:r>
            <a:rPr lang="nb-NO">
              <a:latin typeface="TID UI Medium"/>
            </a:rPr>
            <a:t>Direktør radikal</a:t>
          </a:r>
          <a:r>
            <a:rPr lang="nb-NO"/>
            <a:t> innovasjon</a:t>
          </a:r>
        </a:p>
      </dgm:t>
    </dgm:pt>
    <dgm:pt modelId="{1E29FF28-FA25-384D-BD9E-8592E1679A74}" type="parTrans" cxnId="{40F2464B-B98D-9549-8DF5-21D7023EBF44}">
      <dgm:prSet/>
      <dgm:spPr/>
      <dgm:t>
        <a:bodyPr/>
        <a:lstStyle/>
        <a:p>
          <a:endParaRPr lang="nb-NO"/>
        </a:p>
      </dgm:t>
    </dgm:pt>
    <dgm:pt modelId="{E98F4158-C0F2-8747-AA32-DB6BEFC07C80}" type="sibTrans" cxnId="{40F2464B-B98D-9549-8DF5-21D7023EBF44}">
      <dgm:prSet/>
      <dgm:spPr/>
      <dgm:t>
        <a:bodyPr/>
        <a:lstStyle/>
        <a:p>
          <a:endParaRPr lang="nb-NO"/>
        </a:p>
      </dgm:t>
    </dgm:pt>
    <dgm:pt modelId="{D85AACDC-23F4-6B41-8B62-A3CB3CED4CE2}">
      <dgm:prSet phldrT="[Tekst]"/>
      <dgm:spPr>
        <a:solidFill>
          <a:srgbClr val="002060"/>
        </a:solidFill>
      </dgm:spPr>
      <dgm:t>
        <a:bodyPr/>
        <a:lstStyle/>
        <a:p>
          <a:r>
            <a:rPr lang="nb-NO"/>
            <a:t>Direktør plan, materiell og infrastruktur</a:t>
          </a:r>
        </a:p>
      </dgm:t>
    </dgm:pt>
    <dgm:pt modelId="{479EB568-D21F-304F-9EBB-58EB67EBE40C}" type="parTrans" cxnId="{9FF00B55-4A7A-2440-AF1B-996D610FE6EB}">
      <dgm:prSet/>
      <dgm:spPr/>
      <dgm:t>
        <a:bodyPr/>
        <a:lstStyle/>
        <a:p>
          <a:endParaRPr lang="nb-NO"/>
        </a:p>
      </dgm:t>
    </dgm:pt>
    <dgm:pt modelId="{9CE92A6A-4ADA-3B40-B76B-0C436FB02B3E}" type="sibTrans" cxnId="{9FF00B55-4A7A-2440-AF1B-996D610FE6EB}">
      <dgm:prSet/>
      <dgm:spPr/>
      <dgm:t>
        <a:bodyPr/>
        <a:lstStyle/>
        <a:p>
          <a:endParaRPr lang="nb-NO"/>
        </a:p>
      </dgm:t>
    </dgm:pt>
    <dgm:pt modelId="{98BAE9DA-8876-4042-B8F4-CBD36CD95FA8}">
      <dgm:prSet phldrT="[Tekst]"/>
      <dgm:spPr>
        <a:solidFill>
          <a:srgbClr val="002060"/>
        </a:solidFill>
      </dgm:spPr>
      <dgm:t>
        <a:bodyPr/>
        <a:lstStyle/>
        <a:p>
          <a:pPr rtl="0"/>
          <a:r>
            <a:rPr lang="nb-NO"/>
            <a:t>Direktør teknologi og data</a:t>
          </a:r>
          <a:r>
            <a:rPr lang="nb-NO">
              <a:latin typeface="TID UI Medium"/>
            </a:rPr>
            <a:t> </a:t>
          </a:r>
          <a:endParaRPr lang="nb-NO"/>
        </a:p>
      </dgm:t>
    </dgm:pt>
    <dgm:pt modelId="{34B04E3D-B269-ED42-8EFE-C6CA50C73E77}" type="parTrans" cxnId="{B5A64CF7-2F3A-684D-9CC1-037D318B467D}">
      <dgm:prSet/>
      <dgm:spPr/>
      <dgm:t>
        <a:bodyPr/>
        <a:lstStyle/>
        <a:p>
          <a:endParaRPr lang="nb-NO"/>
        </a:p>
      </dgm:t>
    </dgm:pt>
    <dgm:pt modelId="{62C73938-A7DF-2F45-9CD0-7BC8A7FC72ED}" type="sibTrans" cxnId="{B5A64CF7-2F3A-684D-9CC1-037D318B467D}">
      <dgm:prSet/>
      <dgm:spPr/>
      <dgm:t>
        <a:bodyPr/>
        <a:lstStyle/>
        <a:p>
          <a:endParaRPr lang="nb-NO"/>
        </a:p>
      </dgm:t>
    </dgm:pt>
    <dgm:pt modelId="{742D6145-772A-8944-AC6E-8A6F430FDF52}">
      <dgm:prSet phldrT="[Tekst]"/>
      <dgm:spPr>
        <a:solidFill>
          <a:srgbClr val="002060"/>
        </a:solidFill>
      </dgm:spPr>
      <dgm:t>
        <a:bodyPr/>
        <a:lstStyle/>
        <a:p>
          <a:r>
            <a:rPr lang="nb-NO"/>
            <a:t>Direktør mennesker og organisasjon</a:t>
          </a:r>
        </a:p>
      </dgm:t>
    </dgm:pt>
    <dgm:pt modelId="{42F4D88A-D4D8-EA4A-9A70-8BEDF21B5165}" type="parTrans" cxnId="{9C1B426A-E44F-C843-9D61-36433E7028FA}">
      <dgm:prSet/>
      <dgm:spPr/>
      <dgm:t>
        <a:bodyPr/>
        <a:lstStyle/>
        <a:p>
          <a:endParaRPr lang="nb-NO"/>
        </a:p>
      </dgm:t>
    </dgm:pt>
    <dgm:pt modelId="{3115514A-7497-7146-834D-D8A4EA509155}" type="sibTrans" cxnId="{9C1B426A-E44F-C843-9D61-36433E7028FA}">
      <dgm:prSet/>
      <dgm:spPr/>
      <dgm:t>
        <a:bodyPr/>
        <a:lstStyle/>
        <a:p>
          <a:endParaRPr lang="nb-NO"/>
        </a:p>
      </dgm:t>
    </dgm:pt>
    <dgm:pt modelId="{5A3C0DD8-B6C1-9043-AC9C-D98855829296}" type="pres">
      <dgm:prSet presAssocID="{87136ADF-6700-D649-B458-27F2E0355785}" presName="hierChild1" presStyleCnt="0">
        <dgm:presLayoutVars>
          <dgm:orgChart val="1"/>
          <dgm:chPref val="1"/>
          <dgm:dir/>
          <dgm:animOne val="branch"/>
          <dgm:animLvl val="lvl"/>
          <dgm:resizeHandles/>
        </dgm:presLayoutVars>
      </dgm:prSet>
      <dgm:spPr/>
    </dgm:pt>
    <dgm:pt modelId="{97508722-DCD0-D047-8683-159A5CD07A72}" type="pres">
      <dgm:prSet presAssocID="{7645E502-D98A-EF40-8F70-7B46F70C8F6E}" presName="hierRoot1" presStyleCnt="0">
        <dgm:presLayoutVars>
          <dgm:hierBranch val="init"/>
        </dgm:presLayoutVars>
      </dgm:prSet>
      <dgm:spPr/>
    </dgm:pt>
    <dgm:pt modelId="{DC65F555-D7C9-6548-B50A-FF4FE0D2DB73}" type="pres">
      <dgm:prSet presAssocID="{7645E502-D98A-EF40-8F70-7B46F70C8F6E}" presName="rootComposite1" presStyleCnt="0"/>
      <dgm:spPr/>
    </dgm:pt>
    <dgm:pt modelId="{5F196004-1CC3-E547-8C15-500C0FED70D9}" type="pres">
      <dgm:prSet presAssocID="{7645E502-D98A-EF40-8F70-7B46F70C8F6E}" presName="rootText1" presStyleLbl="node0" presStyleIdx="0" presStyleCnt="1">
        <dgm:presLayoutVars>
          <dgm:chPref val="3"/>
        </dgm:presLayoutVars>
      </dgm:prSet>
      <dgm:spPr/>
    </dgm:pt>
    <dgm:pt modelId="{80C6752C-F1F9-C441-A766-8A17E8C32512}" type="pres">
      <dgm:prSet presAssocID="{7645E502-D98A-EF40-8F70-7B46F70C8F6E}" presName="rootConnector1" presStyleLbl="node1" presStyleIdx="0" presStyleCnt="0"/>
      <dgm:spPr/>
    </dgm:pt>
    <dgm:pt modelId="{E1AD2655-D5A2-4548-B11A-562ABFC85145}" type="pres">
      <dgm:prSet presAssocID="{7645E502-D98A-EF40-8F70-7B46F70C8F6E}" presName="hierChild2" presStyleCnt="0"/>
      <dgm:spPr/>
    </dgm:pt>
    <dgm:pt modelId="{56B5E54D-6A0B-EA4B-8F05-E7818A90382A}" type="pres">
      <dgm:prSet presAssocID="{913AC457-9D8A-4744-A525-71773DD02FDF}" presName="Name37" presStyleLbl="parChTrans1D2" presStyleIdx="0" presStyleCnt="9"/>
      <dgm:spPr/>
    </dgm:pt>
    <dgm:pt modelId="{84E48D85-1E0B-B947-85C6-172B79D97F7A}" type="pres">
      <dgm:prSet presAssocID="{E623EE0C-AB11-9D45-9135-3B081EC87E2C}" presName="hierRoot2" presStyleCnt="0">
        <dgm:presLayoutVars>
          <dgm:hierBranch val="init"/>
        </dgm:presLayoutVars>
      </dgm:prSet>
      <dgm:spPr/>
    </dgm:pt>
    <dgm:pt modelId="{535CE374-2C37-B047-8912-7656EFF74991}" type="pres">
      <dgm:prSet presAssocID="{E623EE0C-AB11-9D45-9135-3B081EC87E2C}" presName="rootComposite" presStyleCnt="0"/>
      <dgm:spPr/>
    </dgm:pt>
    <dgm:pt modelId="{E0E65033-F1EC-5647-BEED-03CDA7245367}" type="pres">
      <dgm:prSet presAssocID="{E623EE0C-AB11-9D45-9135-3B081EC87E2C}" presName="rootText" presStyleLbl="node2" presStyleIdx="0" presStyleCnt="6">
        <dgm:presLayoutVars>
          <dgm:chPref val="3"/>
        </dgm:presLayoutVars>
      </dgm:prSet>
      <dgm:spPr/>
    </dgm:pt>
    <dgm:pt modelId="{EB869AC5-3102-C041-B77D-ABB7D6AC732C}" type="pres">
      <dgm:prSet presAssocID="{E623EE0C-AB11-9D45-9135-3B081EC87E2C}" presName="rootConnector" presStyleLbl="node2" presStyleIdx="0" presStyleCnt="6"/>
      <dgm:spPr/>
    </dgm:pt>
    <dgm:pt modelId="{AC3A8273-7366-714A-962F-5AF12172A8BA}" type="pres">
      <dgm:prSet presAssocID="{E623EE0C-AB11-9D45-9135-3B081EC87E2C}" presName="hierChild4" presStyleCnt="0"/>
      <dgm:spPr/>
    </dgm:pt>
    <dgm:pt modelId="{B1FF7873-3541-AC45-A129-DAD83D4D6A59}" type="pres">
      <dgm:prSet presAssocID="{E623EE0C-AB11-9D45-9135-3B081EC87E2C}" presName="hierChild5" presStyleCnt="0"/>
      <dgm:spPr/>
    </dgm:pt>
    <dgm:pt modelId="{0D0E5973-9109-9944-A46C-132192C14FC0}" type="pres">
      <dgm:prSet presAssocID="{1E3CC50A-9175-2748-9DFC-F1C9C8307308}" presName="Name37" presStyleLbl="parChTrans1D2" presStyleIdx="1" presStyleCnt="9"/>
      <dgm:spPr/>
    </dgm:pt>
    <dgm:pt modelId="{9C4B0EA7-BF2D-7843-94A8-C5055FD84096}" type="pres">
      <dgm:prSet presAssocID="{AEB94FE3-98E6-0B42-8CE3-00C3B76C5910}" presName="hierRoot2" presStyleCnt="0">
        <dgm:presLayoutVars>
          <dgm:hierBranch val="init"/>
        </dgm:presLayoutVars>
      </dgm:prSet>
      <dgm:spPr/>
    </dgm:pt>
    <dgm:pt modelId="{EB8130E2-7109-1649-825B-58A94D291418}" type="pres">
      <dgm:prSet presAssocID="{AEB94FE3-98E6-0B42-8CE3-00C3B76C5910}" presName="rootComposite" presStyleCnt="0"/>
      <dgm:spPr/>
    </dgm:pt>
    <dgm:pt modelId="{B1D4BA42-540E-0948-9E47-AACAB8E13E82}" type="pres">
      <dgm:prSet presAssocID="{AEB94FE3-98E6-0B42-8CE3-00C3B76C5910}" presName="rootText" presStyleLbl="node2" presStyleIdx="1" presStyleCnt="6">
        <dgm:presLayoutVars>
          <dgm:chPref val="3"/>
        </dgm:presLayoutVars>
      </dgm:prSet>
      <dgm:spPr/>
    </dgm:pt>
    <dgm:pt modelId="{7FABEE62-D4C5-6A49-BA9D-B269F6FF181C}" type="pres">
      <dgm:prSet presAssocID="{AEB94FE3-98E6-0B42-8CE3-00C3B76C5910}" presName="rootConnector" presStyleLbl="node2" presStyleIdx="1" presStyleCnt="6"/>
      <dgm:spPr/>
    </dgm:pt>
    <dgm:pt modelId="{47130BA1-60BB-634A-9695-4E1CC99A5C38}" type="pres">
      <dgm:prSet presAssocID="{AEB94FE3-98E6-0B42-8CE3-00C3B76C5910}" presName="hierChild4" presStyleCnt="0"/>
      <dgm:spPr/>
    </dgm:pt>
    <dgm:pt modelId="{62EDB689-F3A6-0C4F-BF90-0544601E65B8}" type="pres">
      <dgm:prSet presAssocID="{AEB94FE3-98E6-0B42-8CE3-00C3B76C5910}" presName="hierChild5" presStyleCnt="0"/>
      <dgm:spPr/>
    </dgm:pt>
    <dgm:pt modelId="{28A782AB-26C0-5640-B2ED-B6B0DFFABD3D}" type="pres">
      <dgm:prSet presAssocID="{2F752659-2E21-5A47-9918-F12393953309}" presName="Name37" presStyleLbl="parChTrans1D2" presStyleIdx="2" presStyleCnt="9"/>
      <dgm:spPr/>
    </dgm:pt>
    <dgm:pt modelId="{BC6E3617-D633-F24D-942A-012B055D8E87}" type="pres">
      <dgm:prSet presAssocID="{E9A892C4-8603-6443-843E-9E3C1653C2A7}" presName="hierRoot2" presStyleCnt="0">
        <dgm:presLayoutVars>
          <dgm:hierBranch val="init"/>
        </dgm:presLayoutVars>
      </dgm:prSet>
      <dgm:spPr/>
    </dgm:pt>
    <dgm:pt modelId="{28A9D3DB-5BFE-5D4A-A06B-BA7A9B7E054C}" type="pres">
      <dgm:prSet presAssocID="{E9A892C4-8603-6443-843E-9E3C1653C2A7}" presName="rootComposite" presStyleCnt="0"/>
      <dgm:spPr/>
    </dgm:pt>
    <dgm:pt modelId="{412E0277-F7E9-DA4D-AB39-582ECC50DC64}" type="pres">
      <dgm:prSet presAssocID="{E9A892C4-8603-6443-843E-9E3C1653C2A7}" presName="rootText" presStyleLbl="node2" presStyleIdx="2" presStyleCnt="6">
        <dgm:presLayoutVars>
          <dgm:chPref val="3"/>
        </dgm:presLayoutVars>
      </dgm:prSet>
      <dgm:spPr/>
    </dgm:pt>
    <dgm:pt modelId="{4FCBB523-870A-D54E-907A-9C9AA2199D38}" type="pres">
      <dgm:prSet presAssocID="{E9A892C4-8603-6443-843E-9E3C1653C2A7}" presName="rootConnector" presStyleLbl="node2" presStyleIdx="2" presStyleCnt="6"/>
      <dgm:spPr/>
    </dgm:pt>
    <dgm:pt modelId="{58AEC1F0-5815-3240-B03E-56464B5E894D}" type="pres">
      <dgm:prSet presAssocID="{E9A892C4-8603-6443-843E-9E3C1653C2A7}" presName="hierChild4" presStyleCnt="0"/>
      <dgm:spPr/>
    </dgm:pt>
    <dgm:pt modelId="{507AD5E3-0B0E-4D45-A00D-C3DF0AD1CED9}" type="pres">
      <dgm:prSet presAssocID="{E9A892C4-8603-6443-843E-9E3C1653C2A7}" presName="hierChild5" presStyleCnt="0"/>
      <dgm:spPr/>
    </dgm:pt>
    <dgm:pt modelId="{1A2E4FC7-DEEA-8D41-9E08-7616CAD645EB}" type="pres">
      <dgm:prSet presAssocID="{479EB568-D21F-304F-9EBB-58EB67EBE40C}" presName="Name37" presStyleLbl="parChTrans1D2" presStyleIdx="3" presStyleCnt="9"/>
      <dgm:spPr/>
    </dgm:pt>
    <dgm:pt modelId="{5266AB5E-79F5-E84C-83C1-955B3A019307}" type="pres">
      <dgm:prSet presAssocID="{D85AACDC-23F4-6B41-8B62-A3CB3CED4CE2}" presName="hierRoot2" presStyleCnt="0">
        <dgm:presLayoutVars>
          <dgm:hierBranch val="init"/>
        </dgm:presLayoutVars>
      </dgm:prSet>
      <dgm:spPr/>
    </dgm:pt>
    <dgm:pt modelId="{01667BCE-B030-8540-AF93-F0E6CC767C3F}" type="pres">
      <dgm:prSet presAssocID="{D85AACDC-23F4-6B41-8B62-A3CB3CED4CE2}" presName="rootComposite" presStyleCnt="0"/>
      <dgm:spPr/>
    </dgm:pt>
    <dgm:pt modelId="{7AD78453-2BE9-784E-84B5-0FE6D9A12642}" type="pres">
      <dgm:prSet presAssocID="{D85AACDC-23F4-6B41-8B62-A3CB3CED4CE2}" presName="rootText" presStyleLbl="node2" presStyleIdx="3" presStyleCnt="6">
        <dgm:presLayoutVars>
          <dgm:chPref val="3"/>
        </dgm:presLayoutVars>
      </dgm:prSet>
      <dgm:spPr/>
    </dgm:pt>
    <dgm:pt modelId="{3424554E-E48E-3E48-A8DA-21DCEC006C11}" type="pres">
      <dgm:prSet presAssocID="{D85AACDC-23F4-6B41-8B62-A3CB3CED4CE2}" presName="rootConnector" presStyleLbl="node2" presStyleIdx="3" presStyleCnt="6"/>
      <dgm:spPr/>
    </dgm:pt>
    <dgm:pt modelId="{B1E857C1-D00D-9342-A077-1E2DD8160C8D}" type="pres">
      <dgm:prSet presAssocID="{D85AACDC-23F4-6B41-8B62-A3CB3CED4CE2}" presName="hierChild4" presStyleCnt="0"/>
      <dgm:spPr/>
    </dgm:pt>
    <dgm:pt modelId="{F2BA595F-C488-F849-AAFD-A25A223C13FB}" type="pres">
      <dgm:prSet presAssocID="{D85AACDC-23F4-6B41-8B62-A3CB3CED4CE2}" presName="hierChild5" presStyleCnt="0"/>
      <dgm:spPr/>
    </dgm:pt>
    <dgm:pt modelId="{BFFFDA36-20C1-A94B-8362-5E81ED492BD1}" type="pres">
      <dgm:prSet presAssocID="{34B04E3D-B269-ED42-8EFE-C6CA50C73E77}" presName="Name37" presStyleLbl="parChTrans1D2" presStyleIdx="4" presStyleCnt="9"/>
      <dgm:spPr/>
    </dgm:pt>
    <dgm:pt modelId="{46189D46-3E9A-0C46-BDC7-2381EAF51093}" type="pres">
      <dgm:prSet presAssocID="{98BAE9DA-8876-4042-B8F4-CBD36CD95FA8}" presName="hierRoot2" presStyleCnt="0">
        <dgm:presLayoutVars>
          <dgm:hierBranch val="init"/>
        </dgm:presLayoutVars>
      </dgm:prSet>
      <dgm:spPr/>
    </dgm:pt>
    <dgm:pt modelId="{D40CC56D-8115-4645-9BFB-61804B0318A8}" type="pres">
      <dgm:prSet presAssocID="{98BAE9DA-8876-4042-B8F4-CBD36CD95FA8}" presName="rootComposite" presStyleCnt="0"/>
      <dgm:spPr/>
    </dgm:pt>
    <dgm:pt modelId="{6D8FD890-4E05-244D-904F-0E68E5D00850}" type="pres">
      <dgm:prSet presAssocID="{98BAE9DA-8876-4042-B8F4-CBD36CD95FA8}" presName="rootText" presStyleLbl="node2" presStyleIdx="4" presStyleCnt="6">
        <dgm:presLayoutVars>
          <dgm:chPref val="3"/>
        </dgm:presLayoutVars>
      </dgm:prSet>
      <dgm:spPr/>
    </dgm:pt>
    <dgm:pt modelId="{D96942CF-C89F-8E4C-A132-69C1862DE261}" type="pres">
      <dgm:prSet presAssocID="{98BAE9DA-8876-4042-B8F4-CBD36CD95FA8}" presName="rootConnector" presStyleLbl="node2" presStyleIdx="4" presStyleCnt="6"/>
      <dgm:spPr/>
    </dgm:pt>
    <dgm:pt modelId="{178CE050-493D-7B4C-AED4-58F86EC5D521}" type="pres">
      <dgm:prSet presAssocID="{98BAE9DA-8876-4042-B8F4-CBD36CD95FA8}" presName="hierChild4" presStyleCnt="0"/>
      <dgm:spPr/>
    </dgm:pt>
    <dgm:pt modelId="{01FF1A1E-23DF-154F-8C0A-7F08E5A587AD}" type="pres">
      <dgm:prSet presAssocID="{98BAE9DA-8876-4042-B8F4-CBD36CD95FA8}" presName="hierChild5" presStyleCnt="0"/>
      <dgm:spPr/>
    </dgm:pt>
    <dgm:pt modelId="{01D96C8D-5927-9D43-B5A0-4FC23373E594}" type="pres">
      <dgm:prSet presAssocID="{42F4D88A-D4D8-EA4A-9A70-8BEDF21B5165}" presName="Name37" presStyleLbl="parChTrans1D2" presStyleIdx="5" presStyleCnt="9"/>
      <dgm:spPr/>
    </dgm:pt>
    <dgm:pt modelId="{45BC7051-3EDE-4C4F-8795-981C25501FDD}" type="pres">
      <dgm:prSet presAssocID="{742D6145-772A-8944-AC6E-8A6F430FDF52}" presName="hierRoot2" presStyleCnt="0">
        <dgm:presLayoutVars>
          <dgm:hierBranch val="init"/>
        </dgm:presLayoutVars>
      </dgm:prSet>
      <dgm:spPr/>
    </dgm:pt>
    <dgm:pt modelId="{C8BC2379-3F75-6841-A572-5670CC3049BE}" type="pres">
      <dgm:prSet presAssocID="{742D6145-772A-8944-AC6E-8A6F430FDF52}" presName="rootComposite" presStyleCnt="0"/>
      <dgm:spPr/>
    </dgm:pt>
    <dgm:pt modelId="{7FE771C2-8C00-5340-97D2-F1647D90245C}" type="pres">
      <dgm:prSet presAssocID="{742D6145-772A-8944-AC6E-8A6F430FDF52}" presName="rootText" presStyleLbl="node2" presStyleIdx="5" presStyleCnt="6">
        <dgm:presLayoutVars>
          <dgm:chPref val="3"/>
        </dgm:presLayoutVars>
      </dgm:prSet>
      <dgm:spPr/>
    </dgm:pt>
    <dgm:pt modelId="{26F536DF-424D-BF47-80AB-44DE2E01457E}" type="pres">
      <dgm:prSet presAssocID="{742D6145-772A-8944-AC6E-8A6F430FDF52}" presName="rootConnector" presStyleLbl="node2" presStyleIdx="5" presStyleCnt="6"/>
      <dgm:spPr/>
    </dgm:pt>
    <dgm:pt modelId="{6C208BF0-2070-6040-92D1-B8BEF3A6563C}" type="pres">
      <dgm:prSet presAssocID="{742D6145-772A-8944-AC6E-8A6F430FDF52}" presName="hierChild4" presStyleCnt="0"/>
      <dgm:spPr/>
    </dgm:pt>
    <dgm:pt modelId="{3980988E-3028-534B-92BD-0008436F0ADD}" type="pres">
      <dgm:prSet presAssocID="{742D6145-772A-8944-AC6E-8A6F430FDF52}" presName="hierChild5" presStyleCnt="0"/>
      <dgm:spPr/>
    </dgm:pt>
    <dgm:pt modelId="{5C31C12E-2D7D-A744-B279-CB8246A2E45D}" type="pres">
      <dgm:prSet presAssocID="{7645E502-D98A-EF40-8F70-7B46F70C8F6E}" presName="hierChild3" presStyleCnt="0"/>
      <dgm:spPr/>
    </dgm:pt>
    <dgm:pt modelId="{CA0D5907-5DEA-8848-9467-4DFBADA2B5CD}" type="pres">
      <dgm:prSet presAssocID="{D096C6C6-C9D7-B94A-8DF0-94967A8F8780}" presName="Name111" presStyleLbl="parChTrans1D2" presStyleIdx="6" presStyleCnt="9"/>
      <dgm:spPr/>
    </dgm:pt>
    <dgm:pt modelId="{25083F57-577D-8E40-909C-04975E801FF2}" type="pres">
      <dgm:prSet presAssocID="{84199BBA-57FD-DF46-9E09-211D4D56367C}" presName="hierRoot3" presStyleCnt="0">
        <dgm:presLayoutVars>
          <dgm:hierBranch val="init"/>
        </dgm:presLayoutVars>
      </dgm:prSet>
      <dgm:spPr/>
    </dgm:pt>
    <dgm:pt modelId="{FC216B32-E0D2-D444-B29F-26FD9D9BBE41}" type="pres">
      <dgm:prSet presAssocID="{84199BBA-57FD-DF46-9E09-211D4D56367C}" presName="rootComposite3" presStyleCnt="0"/>
      <dgm:spPr/>
    </dgm:pt>
    <dgm:pt modelId="{127E2FDA-B422-1243-A621-EB7917212EBD}" type="pres">
      <dgm:prSet presAssocID="{84199BBA-57FD-DF46-9E09-211D4D56367C}" presName="rootText3" presStyleLbl="asst1" presStyleIdx="0" presStyleCnt="3">
        <dgm:presLayoutVars>
          <dgm:chPref val="3"/>
        </dgm:presLayoutVars>
      </dgm:prSet>
      <dgm:spPr/>
    </dgm:pt>
    <dgm:pt modelId="{B5CDA989-DCFA-994F-AC36-9AC98B1BA669}" type="pres">
      <dgm:prSet presAssocID="{84199BBA-57FD-DF46-9E09-211D4D56367C}" presName="rootConnector3" presStyleLbl="asst1" presStyleIdx="0" presStyleCnt="3"/>
      <dgm:spPr/>
    </dgm:pt>
    <dgm:pt modelId="{1EF6F979-B854-7F47-A920-4C714AE261EC}" type="pres">
      <dgm:prSet presAssocID="{84199BBA-57FD-DF46-9E09-211D4D56367C}" presName="hierChild6" presStyleCnt="0"/>
      <dgm:spPr/>
    </dgm:pt>
    <dgm:pt modelId="{ECFD15AD-75A8-6848-836E-4F8E15204F7E}" type="pres">
      <dgm:prSet presAssocID="{84199BBA-57FD-DF46-9E09-211D4D56367C}" presName="hierChild7" presStyleCnt="0"/>
      <dgm:spPr/>
    </dgm:pt>
    <dgm:pt modelId="{B0521EFF-2C69-5D40-874D-4C765A6B92C6}" type="pres">
      <dgm:prSet presAssocID="{C3376B1E-A743-164A-AEA3-83DD9762A77E}" presName="Name111" presStyleLbl="parChTrans1D2" presStyleIdx="7" presStyleCnt="9"/>
      <dgm:spPr/>
    </dgm:pt>
    <dgm:pt modelId="{67BF48AC-EDEB-B34E-89D3-6162693F9DD9}" type="pres">
      <dgm:prSet presAssocID="{85E46D57-8433-F643-8908-E1FBC25D4040}" presName="hierRoot3" presStyleCnt="0">
        <dgm:presLayoutVars>
          <dgm:hierBranch val="init"/>
        </dgm:presLayoutVars>
      </dgm:prSet>
      <dgm:spPr/>
    </dgm:pt>
    <dgm:pt modelId="{D8D220BA-1DED-8848-875D-FD72F04C59EE}" type="pres">
      <dgm:prSet presAssocID="{85E46D57-8433-F643-8908-E1FBC25D4040}" presName="rootComposite3" presStyleCnt="0"/>
      <dgm:spPr/>
    </dgm:pt>
    <dgm:pt modelId="{F3AB91FE-7B78-6E46-A1CA-0121F51663F6}" type="pres">
      <dgm:prSet presAssocID="{85E46D57-8433-F643-8908-E1FBC25D4040}" presName="rootText3" presStyleLbl="asst1" presStyleIdx="1" presStyleCnt="3">
        <dgm:presLayoutVars>
          <dgm:chPref val="3"/>
        </dgm:presLayoutVars>
      </dgm:prSet>
      <dgm:spPr/>
    </dgm:pt>
    <dgm:pt modelId="{128D90F4-E714-D145-8377-904A80629205}" type="pres">
      <dgm:prSet presAssocID="{85E46D57-8433-F643-8908-E1FBC25D4040}" presName="rootConnector3" presStyleLbl="asst1" presStyleIdx="1" presStyleCnt="3"/>
      <dgm:spPr/>
    </dgm:pt>
    <dgm:pt modelId="{075D3976-31AE-434B-A250-9A5488B0936E}" type="pres">
      <dgm:prSet presAssocID="{85E46D57-8433-F643-8908-E1FBC25D4040}" presName="hierChild6" presStyleCnt="0"/>
      <dgm:spPr/>
    </dgm:pt>
    <dgm:pt modelId="{DA9FF8B6-A3B9-2F44-BF46-80D6BA984D71}" type="pres">
      <dgm:prSet presAssocID="{85E46D57-8433-F643-8908-E1FBC25D4040}" presName="hierChild7" presStyleCnt="0"/>
      <dgm:spPr/>
    </dgm:pt>
    <dgm:pt modelId="{D68E94F2-7BD8-7B47-9670-F633EB83F32D}" type="pres">
      <dgm:prSet presAssocID="{1E29FF28-FA25-384D-BD9E-8592E1679A74}" presName="Name111" presStyleLbl="parChTrans1D2" presStyleIdx="8" presStyleCnt="9"/>
      <dgm:spPr/>
    </dgm:pt>
    <dgm:pt modelId="{6E2341E2-394A-EB45-91D0-1BD55FDF1B27}" type="pres">
      <dgm:prSet presAssocID="{D347FED3-C22E-1C44-9EAD-8A8B23324B58}" presName="hierRoot3" presStyleCnt="0">
        <dgm:presLayoutVars>
          <dgm:hierBranch val="init"/>
        </dgm:presLayoutVars>
      </dgm:prSet>
      <dgm:spPr/>
    </dgm:pt>
    <dgm:pt modelId="{CD203CC5-55D8-A04E-B411-AA55ECC9D547}" type="pres">
      <dgm:prSet presAssocID="{D347FED3-C22E-1C44-9EAD-8A8B23324B58}" presName="rootComposite3" presStyleCnt="0"/>
      <dgm:spPr/>
    </dgm:pt>
    <dgm:pt modelId="{DC881F00-D6B5-0C40-916F-7400FB40D10B}" type="pres">
      <dgm:prSet presAssocID="{D347FED3-C22E-1C44-9EAD-8A8B23324B58}" presName="rootText3" presStyleLbl="asst1" presStyleIdx="2" presStyleCnt="3">
        <dgm:presLayoutVars>
          <dgm:chPref val="3"/>
        </dgm:presLayoutVars>
      </dgm:prSet>
      <dgm:spPr/>
    </dgm:pt>
    <dgm:pt modelId="{5E7EEE80-426D-9540-ABF2-12F8EDD028CC}" type="pres">
      <dgm:prSet presAssocID="{D347FED3-C22E-1C44-9EAD-8A8B23324B58}" presName="rootConnector3" presStyleLbl="asst1" presStyleIdx="2" presStyleCnt="3"/>
      <dgm:spPr/>
    </dgm:pt>
    <dgm:pt modelId="{A475C4DE-FC42-5749-812A-DB2A2ECD2998}" type="pres">
      <dgm:prSet presAssocID="{D347FED3-C22E-1C44-9EAD-8A8B23324B58}" presName="hierChild6" presStyleCnt="0"/>
      <dgm:spPr/>
    </dgm:pt>
    <dgm:pt modelId="{E310E8CC-F2AF-0447-B87E-5DD088B1CE43}" type="pres">
      <dgm:prSet presAssocID="{D347FED3-C22E-1C44-9EAD-8A8B23324B58}" presName="hierChild7" presStyleCnt="0"/>
      <dgm:spPr/>
    </dgm:pt>
  </dgm:ptLst>
  <dgm:cxnLst>
    <dgm:cxn modelId="{0B153125-953A-7043-9B3B-E72463014B60}" type="presOf" srcId="{AEB94FE3-98E6-0B42-8CE3-00C3B76C5910}" destId="{7FABEE62-D4C5-6A49-BA9D-B269F6FF181C}" srcOrd="1" destOrd="0" presId="urn:microsoft.com/office/officeart/2005/8/layout/orgChart1"/>
    <dgm:cxn modelId="{1D76BE29-9988-DB49-BE63-2BBA03C2D1A3}" type="presOf" srcId="{85E46D57-8433-F643-8908-E1FBC25D4040}" destId="{F3AB91FE-7B78-6E46-A1CA-0121F51663F6}" srcOrd="0" destOrd="0" presId="urn:microsoft.com/office/officeart/2005/8/layout/orgChart1"/>
    <dgm:cxn modelId="{6B329E31-BDEF-864E-AA12-8D3556F530AC}" type="presOf" srcId="{87136ADF-6700-D649-B458-27F2E0355785}" destId="{5A3C0DD8-B6C1-9043-AC9C-D98855829296}" srcOrd="0" destOrd="0" presId="urn:microsoft.com/office/officeart/2005/8/layout/orgChart1"/>
    <dgm:cxn modelId="{38BBA831-1175-F844-B3E5-7F6C6BB50339}" srcId="{87136ADF-6700-D649-B458-27F2E0355785}" destId="{7645E502-D98A-EF40-8F70-7B46F70C8F6E}" srcOrd="0" destOrd="0" parTransId="{39AE5F94-8701-A843-9613-DDC285C35C9D}" sibTransId="{5077A86B-FD69-B84E-9A2E-D2498AE46DB7}"/>
    <dgm:cxn modelId="{4A011C33-2D8F-7043-A00C-C61285F0C9AB}" type="presOf" srcId="{D347FED3-C22E-1C44-9EAD-8A8B23324B58}" destId="{5E7EEE80-426D-9540-ABF2-12F8EDD028CC}" srcOrd="1" destOrd="0" presId="urn:microsoft.com/office/officeart/2005/8/layout/orgChart1"/>
    <dgm:cxn modelId="{736F913B-309D-CC47-AF2C-D9E0FA9E602C}" type="presOf" srcId="{D85AACDC-23F4-6B41-8B62-A3CB3CED4CE2}" destId="{7AD78453-2BE9-784E-84B5-0FE6D9A12642}" srcOrd="0" destOrd="0" presId="urn:microsoft.com/office/officeart/2005/8/layout/orgChart1"/>
    <dgm:cxn modelId="{06E5CF5D-E9FE-B54B-9FDC-325DE7FEF9D3}" type="presOf" srcId="{E9A892C4-8603-6443-843E-9E3C1653C2A7}" destId="{412E0277-F7E9-DA4D-AB39-582ECC50DC64}" srcOrd="0" destOrd="0" presId="urn:microsoft.com/office/officeart/2005/8/layout/orgChart1"/>
    <dgm:cxn modelId="{CED9B162-2751-FD45-862F-6C027EF21013}" type="presOf" srcId="{E623EE0C-AB11-9D45-9135-3B081EC87E2C}" destId="{EB869AC5-3102-C041-B77D-ABB7D6AC732C}" srcOrd="1" destOrd="0" presId="urn:microsoft.com/office/officeart/2005/8/layout/orgChart1"/>
    <dgm:cxn modelId="{DF975D4A-B719-C84B-B431-E1FCDC1A564F}" type="presOf" srcId="{84199BBA-57FD-DF46-9E09-211D4D56367C}" destId="{127E2FDA-B422-1243-A621-EB7917212EBD}" srcOrd="0" destOrd="0" presId="urn:microsoft.com/office/officeart/2005/8/layout/orgChart1"/>
    <dgm:cxn modelId="{9C1B426A-E44F-C843-9D61-36433E7028FA}" srcId="{7645E502-D98A-EF40-8F70-7B46F70C8F6E}" destId="{742D6145-772A-8944-AC6E-8A6F430FDF52}" srcOrd="8" destOrd="0" parTransId="{42F4D88A-D4D8-EA4A-9A70-8BEDF21B5165}" sibTransId="{3115514A-7497-7146-834D-D8A4EA509155}"/>
    <dgm:cxn modelId="{40F2464B-B98D-9549-8DF5-21D7023EBF44}" srcId="{7645E502-D98A-EF40-8F70-7B46F70C8F6E}" destId="{D347FED3-C22E-1C44-9EAD-8A8B23324B58}" srcOrd="2" destOrd="0" parTransId="{1E29FF28-FA25-384D-BD9E-8592E1679A74}" sibTransId="{E98F4158-C0F2-8747-AA32-DB6BEFC07C80}"/>
    <dgm:cxn modelId="{A75DB46F-974F-DF47-AC0F-80D97F3EF1FB}" type="presOf" srcId="{D85AACDC-23F4-6B41-8B62-A3CB3CED4CE2}" destId="{3424554E-E48E-3E48-A8DA-21DCEC006C11}" srcOrd="1" destOrd="0" presId="urn:microsoft.com/office/officeart/2005/8/layout/orgChart1"/>
    <dgm:cxn modelId="{3179F771-A2EA-D047-B697-6BE4BA8739C9}" type="presOf" srcId="{85E46D57-8433-F643-8908-E1FBC25D4040}" destId="{128D90F4-E714-D145-8377-904A80629205}" srcOrd="1" destOrd="0" presId="urn:microsoft.com/office/officeart/2005/8/layout/orgChart1"/>
    <dgm:cxn modelId="{9FF00B55-4A7A-2440-AF1B-996D610FE6EB}" srcId="{7645E502-D98A-EF40-8F70-7B46F70C8F6E}" destId="{D85AACDC-23F4-6B41-8B62-A3CB3CED4CE2}" srcOrd="6" destOrd="0" parTransId="{479EB568-D21F-304F-9EBB-58EB67EBE40C}" sibTransId="{9CE92A6A-4ADA-3B40-B76B-0C436FB02B3E}"/>
    <dgm:cxn modelId="{D8A2C576-C438-7047-AA5B-659C97F6161D}" type="presOf" srcId="{98BAE9DA-8876-4042-B8F4-CBD36CD95FA8}" destId="{D96942CF-C89F-8E4C-A132-69C1862DE261}" srcOrd="1" destOrd="0" presId="urn:microsoft.com/office/officeart/2005/8/layout/orgChart1"/>
    <dgm:cxn modelId="{0C7C367E-9B28-C348-9B9F-95501AE616C2}" type="presOf" srcId="{479EB568-D21F-304F-9EBB-58EB67EBE40C}" destId="{1A2E4FC7-DEEA-8D41-9E08-7616CAD645EB}" srcOrd="0" destOrd="0" presId="urn:microsoft.com/office/officeart/2005/8/layout/orgChart1"/>
    <dgm:cxn modelId="{455F4F84-3F4C-BB42-950B-C6CA70747B7B}" type="presOf" srcId="{7645E502-D98A-EF40-8F70-7B46F70C8F6E}" destId="{5F196004-1CC3-E547-8C15-500C0FED70D9}" srcOrd="0" destOrd="0" presId="urn:microsoft.com/office/officeart/2005/8/layout/orgChart1"/>
    <dgm:cxn modelId="{58FA3A86-2729-B54A-B77B-3F1DA2A12409}" type="presOf" srcId="{D096C6C6-C9D7-B94A-8DF0-94967A8F8780}" destId="{CA0D5907-5DEA-8848-9467-4DFBADA2B5CD}" srcOrd="0" destOrd="0" presId="urn:microsoft.com/office/officeart/2005/8/layout/orgChart1"/>
    <dgm:cxn modelId="{F9FA2795-BCA0-0B4E-854E-0E4C6391E0AB}" srcId="{7645E502-D98A-EF40-8F70-7B46F70C8F6E}" destId="{E623EE0C-AB11-9D45-9135-3B081EC87E2C}" srcOrd="3" destOrd="0" parTransId="{913AC457-9D8A-4744-A525-71773DD02FDF}" sibTransId="{9F621500-91CA-4D43-BFA8-6C341AC729FA}"/>
    <dgm:cxn modelId="{18B47F9D-43BD-474B-9159-585FE3CF816A}" type="presOf" srcId="{84199BBA-57FD-DF46-9E09-211D4D56367C}" destId="{B5CDA989-DCFA-994F-AC36-9AC98B1BA669}" srcOrd="1" destOrd="0" presId="urn:microsoft.com/office/officeart/2005/8/layout/orgChart1"/>
    <dgm:cxn modelId="{C84F099E-D749-B049-B726-4E13518E4BCB}" type="presOf" srcId="{AEB94FE3-98E6-0B42-8CE3-00C3B76C5910}" destId="{B1D4BA42-540E-0948-9E47-AACAB8E13E82}" srcOrd="0" destOrd="0" presId="urn:microsoft.com/office/officeart/2005/8/layout/orgChart1"/>
    <dgm:cxn modelId="{8AC495A4-94E7-E24D-A1DA-B5C55C927416}" type="presOf" srcId="{742D6145-772A-8944-AC6E-8A6F430FDF52}" destId="{26F536DF-424D-BF47-80AB-44DE2E01457E}" srcOrd="1" destOrd="0" presId="urn:microsoft.com/office/officeart/2005/8/layout/orgChart1"/>
    <dgm:cxn modelId="{9D33EEAA-4C68-3445-8075-8F8026337859}" srcId="{7645E502-D98A-EF40-8F70-7B46F70C8F6E}" destId="{84199BBA-57FD-DF46-9E09-211D4D56367C}" srcOrd="0" destOrd="0" parTransId="{D096C6C6-C9D7-B94A-8DF0-94967A8F8780}" sibTransId="{84C32C78-EE99-6747-B4D8-21FB3FCB0DDC}"/>
    <dgm:cxn modelId="{AC6CD8AB-C74A-5D47-809B-A2204D041F2F}" type="presOf" srcId="{42F4D88A-D4D8-EA4A-9A70-8BEDF21B5165}" destId="{01D96C8D-5927-9D43-B5A0-4FC23373E594}" srcOrd="0" destOrd="0" presId="urn:microsoft.com/office/officeart/2005/8/layout/orgChart1"/>
    <dgm:cxn modelId="{6D8B23B1-D27C-5545-956C-FCD892642DED}" type="presOf" srcId="{34B04E3D-B269-ED42-8EFE-C6CA50C73E77}" destId="{BFFFDA36-20C1-A94B-8362-5E81ED492BD1}" srcOrd="0" destOrd="0" presId="urn:microsoft.com/office/officeart/2005/8/layout/orgChart1"/>
    <dgm:cxn modelId="{088475B1-2D8A-6442-A56F-2AAB3BCD6487}" type="presOf" srcId="{98BAE9DA-8876-4042-B8F4-CBD36CD95FA8}" destId="{6D8FD890-4E05-244D-904F-0E68E5D00850}" srcOrd="0" destOrd="0" presId="urn:microsoft.com/office/officeart/2005/8/layout/orgChart1"/>
    <dgm:cxn modelId="{6FDE3EB2-4553-A644-8DEE-18AD03AC0A53}" type="presOf" srcId="{742D6145-772A-8944-AC6E-8A6F430FDF52}" destId="{7FE771C2-8C00-5340-97D2-F1647D90245C}" srcOrd="0" destOrd="0" presId="urn:microsoft.com/office/officeart/2005/8/layout/orgChart1"/>
    <dgm:cxn modelId="{43CC82B5-906D-5E46-B876-52B09E5870D7}" type="presOf" srcId="{1E29FF28-FA25-384D-BD9E-8592E1679A74}" destId="{D68E94F2-7BD8-7B47-9670-F633EB83F32D}" srcOrd="0" destOrd="0" presId="urn:microsoft.com/office/officeart/2005/8/layout/orgChart1"/>
    <dgm:cxn modelId="{F84904B6-569E-CC4A-9617-7E17DFB97569}" srcId="{7645E502-D98A-EF40-8F70-7B46F70C8F6E}" destId="{85E46D57-8433-F643-8908-E1FBC25D4040}" srcOrd="1" destOrd="0" parTransId="{C3376B1E-A743-164A-AEA3-83DD9762A77E}" sibTransId="{131EC8E3-0505-9C4B-AF97-C4FE6BB9A12D}"/>
    <dgm:cxn modelId="{5A1F23BF-BFAD-FF42-A17E-A5AC05FC1C05}" type="presOf" srcId="{E9A892C4-8603-6443-843E-9E3C1653C2A7}" destId="{4FCBB523-870A-D54E-907A-9C9AA2199D38}" srcOrd="1" destOrd="0" presId="urn:microsoft.com/office/officeart/2005/8/layout/orgChart1"/>
    <dgm:cxn modelId="{2B22D1D5-6645-FE4D-B136-47B88A59EBC1}" type="presOf" srcId="{2F752659-2E21-5A47-9918-F12393953309}" destId="{28A782AB-26C0-5640-B2ED-B6B0DFFABD3D}" srcOrd="0" destOrd="0" presId="urn:microsoft.com/office/officeart/2005/8/layout/orgChart1"/>
    <dgm:cxn modelId="{CE2DF6E0-7C4E-294A-8266-264264EBD66C}" type="presOf" srcId="{E623EE0C-AB11-9D45-9135-3B081EC87E2C}" destId="{E0E65033-F1EC-5647-BEED-03CDA7245367}" srcOrd="0" destOrd="0" presId="urn:microsoft.com/office/officeart/2005/8/layout/orgChart1"/>
    <dgm:cxn modelId="{470E9FE5-F2F8-A541-9970-F7806926102E}" type="presOf" srcId="{D347FED3-C22E-1C44-9EAD-8A8B23324B58}" destId="{DC881F00-D6B5-0C40-916F-7400FB40D10B}" srcOrd="0" destOrd="0" presId="urn:microsoft.com/office/officeart/2005/8/layout/orgChart1"/>
    <dgm:cxn modelId="{DC1DF5E6-6783-5F44-8B0E-255F1D7E7291}" type="presOf" srcId="{913AC457-9D8A-4744-A525-71773DD02FDF}" destId="{56B5E54D-6A0B-EA4B-8F05-E7818A90382A}" srcOrd="0" destOrd="0" presId="urn:microsoft.com/office/officeart/2005/8/layout/orgChart1"/>
    <dgm:cxn modelId="{65AC3DE7-59AE-5E45-8A71-F0842C8FC08E}" type="presOf" srcId="{C3376B1E-A743-164A-AEA3-83DD9762A77E}" destId="{B0521EFF-2C69-5D40-874D-4C765A6B92C6}" srcOrd="0" destOrd="0" presId="urn:microsoft.com/office/officeart/2005/8/layout/orgChart1"/>
    <dgm:cxn modelId="{343632F1-3520-7840-82BF-C272B4527FF4}" type="presOf" srcId="{7645E502-D98A-EF40-8F70-7B46F70C8F6E}" destId="{80C6752C-F1F9-C441-A766-8A17E8C32512}" srcOrd="1" destOrd="0" presId="urn:microsoft.com/office/officeart/2005/8/layout/orgChart1"/>
    <dgm:cxn modelId="{F3365BF1-CE0C-AB48-AB11-2EE72B62D752}" srcId="{7645E502-D98A-EF40-8F70-7B46F70C8F6E}" destId="{AEB94FE3-98E6-0B42-8CE3-00C3B76C5910}" srcOrd="4" destOrd="0" parTransId="{1E3CC50A-9175-2748-9DFC-F1C9C8307308}" sibTransId="{BC286877-9B0F-1845-96D4-CD9955D40BC9}"/>
    <dgm:cxn modelId="{5A64A6F4-67CB-7C40-9AA1-BAA3664B6231}" srcId="{7645E502-D98A-EF40-8F70-7B46F70C8F6E}" destId="{E9A892C4-8603-6443-843E-9E3C1653C2A7}" srcOrd="5" destOrd="0" parTransId="{2F752659-2E21-5A47-9918-F12393953309}" sibTransId="{A5A724B5-5137-DF49-841F-0DF959EE4BB2}"/>
    <dgm:cxn modelId="{B5A64CF7-2F3A-684D-9CC1-037D318B467D}" srcId="{7645E502-D98A-EF40-8F70-7B46F70C8F6E}" destId="{98BAE9DA-8876-4042-B8F4-CBD36CD95FA8}" srcOrd="7" destOrd="0" parTransId="{34B04E3D-B269-ED42-8EFE-C6CA50C73E77}" sibTransId="{62C73938-A7DF-2F45-9CD0-7BC8A7FC72ED}"/>
    <dgm:cxn modelId="{BD4419FC-E174-C44A-98C0-FB9D9FB49928}" type="presOf" srcId="{1E3CC50A-9175-2748-9DFC-F1C9C8307308}" destId="{0D0E5973-9109-9944-A46C-132192C14FC0}" srcOrd="0" destOrd="0" presId="urn:microsoft.com/office/officeart/2005/8/layout/orgChart1"/>
    <dgm:cxn modelId="{FD608294-A9E3-1042-91C6-54E48DA93A00}" type="presParOf" srcId="{5A3C0DD8-B6C1-9043-AC9C-D98855829296}" destId="{97508722-DCD0-D047-8683-159A5CD07A72}" srcOrd="0" destOrd="0" presId="urn:microsoft.com/office/officeart/2005/8/layout/orgChart1"/>
    <dgm:cxn modelId="{D6BCF49D-DEE1-A44B-947F-CDD47B38161D}" type="presParOf" srcId="{97508722-DCD0-D047-8683-159A5CD07A72}" destId="{DC65F555-D7C9-6548-B50A-FF4FE0D2DB73}" srcOrd="0" destOrd="0" presId="urn:microsoft.com/office/officeart/2005/8/layout/orgChart1"/>
    <dgm:cxn modelId="{6F3F38E8-DE72-5A41-A59C-5B64DBC14A91}" type="presParOf" srcId="{DC65F555-D7C9-6548-B50A-FF4FE0D2DB73}" destId="{5F196004-1CC3-E547-8C15-500C0FED70D9}" srcOrd="0" destOrd="0" presId="urn:microsoft.com/office/officeart/2005/8/layout/orgChart1"/>
    <dgm:cxn modelId="{C0961043-1CD5-274C-A2A6-4E5CD918634D}" type="presParOf" srcId="{DC65F555-D7C9-6548-B50A-FF4FE0D2DB73}" destId="{80C6752C-F1F9-C441-A766-8A17E8C32512}" srcOrd="1" destOrd="0" presId="urn:microsoft.com/office/officeart/2005/8/layout/orgChart1"/>
    <dgm:cxn modelId="{F41B8D83-946C-C946-BD60-69F06DA545FD}" type="presParOf" srcId="{97508722-DCD0-D047-8683-159A5CD07A72}" destId="{E1AD2655-D5A2-4548-B11A-562ABFC85145}" srcOrd="1" destOrd="0" presId="urn:microsoft.com/office/officeart/2005/8/layout/orgChart1"/>
    <dgm:cxn modelId="{A61002AC-317A-A243-BB87-17E13E04D87E}" type="presParOf" srcId="{E1AD2655-D5A2-4548-B11A-562ABFC85145}" destId="{56B5E54D-6A0B-EA4B-8F05-E7818A90382A}" srcOrd="0" destOrd="0" presId="urn:microsoft.com/office/officeart/2005/8/layout/orgChart1"/>
    <dgm:cxn modelId="{D2901424-1EFE-784C-B918-73635DB15648}" type="presParOf" srcId="{E1AD2655-D5A2-4548-B11A-562ABFC85145}" destId="{84E48D85-1E0B-B947-85C6-172B79D97F7A}" srcOrd="1" destOrd="0" presId="urn:microsoft.com/office/officeart/2005/8/layout/orgChart1"/>
    <dgm:cxn modelId="{6971E733-E8BE-CE46-A21D-D40D65B21848}" type="presParOf" srcId="{84E48D85-1E0B-B947-85C6-172B79D97F7A}" destId="{535CE374-2C37-B047-8912-7656EFF74991}" srcOrd="0" destOrd="0" presId="urn:microsoft.com/office/officeart/2005/8/layout/orgChart1"/>
    <dgm:cxn modelId="{858E98AF-3229-3749-9AE5-8ED4902D98A9}" type="presParOf" srcId="{535CE374-2C37-B047-8912-7656EFF74991}" destId="{E0E65033-F1EC-5647-BEED-03CDA7245367}" srcOrd="0" destOrd="0" presId="urn:microsoft.com/office/officeart/2005/8/layout/orgChart1"/>
    <dgm:cxn modelId="{08882625-2C11-F445-ADD7-E9B5340A9DEB}" type="presParOf" srcId="{535CE374-2C37-B047-8912-7656EFF74991}" destId="{EB869AC5-3102-C041-B77D-ABB7D6AC732C}" srcOrd="1" destOrd="0" presId="urn:microsoft.com/office/officeart/2005/8/layout/orgChart1"/>
    <dgm:cxn modelId="{13C53238-0113-084B-B32C-6F6EF724BABB}" type="presParOf" srcId="{84E48D85-1E0B-B947-85C6-172B79D97F7A}" destId="{AC3A8273-7366-714A-962F-5AF12172A8BA}" srcOrd="1" destOrd="0" presId="urn:microsoft.com/office/officeart/2005/8/layout/orgChart1"/>
    <dgm:cxn modelId="{853253D0-91E4-404A-9515-C3E2E2F45BC4}" type="presParOf" srcId="{84E48D85-1E0B-B947-85C6-172B79D97F7A}" destId="{B1FF7873-3541-AC45-A129-DAD83D4D6A59}" srcOrd="2" destOrd="0" presId="urn:microsoft.com/office/officeart/2005/8/layout/orgChart1"/>
    <dgm:cxn modelId="{D2EF9923-0EF0-5142-8829-1543481F201A}" type="presParOf" srcId="{E1AD2655-D5A2-4548-B11A-562ABFC85145}" destId="{0D0E5973-9109-9944-A46C-132192C14FC0}" srcOrd="2" destOrd="0" presId="urn:microsoft.com/office/officeart/2005/8/layout/orgChart1"/>
    <dgm:cxn modelId="{FD5BC731-0E9C-1549-B11B-695A37D50BAE}" type="presParOf" srcId="{E1AD2655-D5A2-4548-B11A-562ABFC85145}" destId="{9C4B0EA7-BF2D-7843-94A8-C5055FD84096}" srcOrd="3" destOrd="0" presId="urn:microsoft.com/office/officeart/2005/8/layout/orgChart1"/>
    <dgm:cxn modelId="{9BFC7C89-79D3-7F4B-81CA-D6B0E10F8469}" type="presParOf" srcId="{9C4B0EA7-BF2D-7843-94A8-C5055FD84096}" destId="{EB8130E2-7109-1649-825B-58A94D291418}" srcOrd="0" destOrd="0" presId="urn:microsoft.com/office/officeart/2005/8/layout/orgChart1"/>
    <dgm:cxn modelId="{B22CE823-3751-EC4D-90B8-AD1D70AEA6C5}" type="presParOf" srcId="{EB8130E2-7109-1649-825B-58A94D291418}" destId="{B1D4BA42-540E-0948-9E47-AACAB8E13E82}" srcOrd="0" destOrd="0" presId="urn:microsoft.com/office/officeart/2005/8/layout/orgChart1"/>
    <dgm:cxn modelId="{87FA7CE2-3335-AE4F-8A66-E5960D247FBE}" type="presParOf" srcId="{EB8130E2-7109-1649-825B-58A94D291418}" destId="{7FABEE62-D4C5-6A49-BA9D-B269F6FF181C}" srcOrd="1" destOrd="0" presId="urn:microsoft.com/office/officeart/2005/8/layout/orgChart1"/>
    <dgm:cxn modelId="{F12F2BE6-A97E-DE40-BD66-9A2B597AE5A3}" type="presParOf" srcId="{9C4B0EA7-BF2D-7843-94A8-C5055FD84096}" destId="{47130BA1-60BB-634A-9695-4E1CC99A5C38}" srcOrd="1" destOrd="0" presId="urn:microsoft.com/office/officeart/2005/8/layout/orgChart1"/>
    <dgm:cxn modelId="{0A1B0DED-AAC2-0E4B-800C-62C2CF0E2299}" type="presParOf" srcId="{9C4B0EA7-BF2D-7843-94A8-C5055FD84096}" destId="{62EDB689-F3A6-0C4F-BF90-0544601E65B8}" srcOrd="2" destOrd="0" presId="urn:microsoft.com/office/officeart/2005/8/layout/orgChart1"/>
    <dgm:cxn modelId="{29B7103C-3ECE-F14E-BD61-6B6DFAB74320}" type="presParOf" srcId="{E1AD2655-D5A2-4548-B11A-562ABFC85145}" destId="{28A782AB-26C0-5640-B2ED-B6B0DFFABD3D}" srcOrd="4" destOrd="0" presId="urn:microsoft.com/office/officeart/2005/8/layout/orgChart1"/>
    <dgm:cxn modelId="{7E776060-D5C8-3C44-92B7-A59BAACEC3BF}" type="presParOf" srcId="{E1AD2655-D5A2-4548-B11A-562ABFC85145}" destId="{BC6E3617-D633-F24D-942A-012B055D8E87}" srcOrd="5" destOrd="0" presId="urn:microsoft.com/office/officeart/2005/8/layout/orgChart1"/>
    <dgm:cxn modelId="{395CF4C9-26E6-1B40-B8BF-F1D529283857}" type="presParOf" srcId="{BC6E3617-D633-F24D-942A-012B055D8E87}" destId="{28A9D3DB-5BFE-5D4A-A06B-BA7A9B7E054C}" srcOrd="0" destOrd="0" presId="urn:microsoft.com/office/officeart/2005/8/layout/orgChart1"/>
    <dgm:cxn modelId="{91C65414-4846-CF4C-AA17-162C08ED4FEB}" type="presParOf" srcId="{28A9D3DB-5BFE-5D4A-A06B-BA7A9B7E054C}" destId="{412E0277-F7E9-DA4D-AB39-582ECC50DC64}" srcOrd="0" destOrd="0" presId="urn:microsoft.com/office/officeart/2005/8/layout/orgChart1"/>
    <dgm:cxn modelId="{C844DFDD-2969-C94D-8BF3-7FD4A81E309F}" type="presParOf" srcId="{28A9D3DB-5BFE-5D4A-A06B-BA7A9B7E054C}" destId="{4FCBB523-870A-D54E-907A-9C9AA2199D38}" srcOrd="1" destOrd="0" presId="urn:microsoft.com/office/officeart/2005/8/layout/orgChart1"/>
    <dgm:cxn modelId="{B5E9A61D-32CE-714C-83A2-F5392949956B}" type="presParOf" srcId="{BC6E3617-D633-F24D-942A-012B055D8E87}" destId="{58AEC1F0-5815-3240-B03E-56464B5E894D}" srcOrd="1" destOrd="0" presId="urn:microsoft.com/office/officeart/2005/8/layout/orgChart1"/>
    <dgm:cxn modelId="{6F1BFA8A-8DC6-2742-BEE6-935B93EDA13E}" type="presParOf" srcId="{BC6E3617-D633-F24D-942A-012B055D8E87}" destId="{507AD5E3-0B0E-4D45-A00D-C3DF0AD1CED9}" srcOrd="2" destOrd="0" presId="urn:microsoft.com/office/officeart/2005/8/layout/orgChart1"/>
    <dgm:cxn modelId="{5FA0D268-75A1-144F-9869-5C1C5A6FC8F2}" type="presParOf" srcId="{E1AD2655-D5A2-4548-B11A-562ABFC85145}" destId="{1A2E4FC7-DEEA-8D41-9E08-7616CAD645EB}" srcOrd="6" destOrd="0" presId="urn:microsoft.com/office/officeart/2005/8/layout/orgChart1"/>
    <dgm:cxn modelId="{E8A7BB5B-0972-A949-9C8F-8ACD6963BBBC}" type="presParOf" srcId="{E1AD2655-D5A2-4548-B11A-562ABFC85145}" destId="{5266AB5E-79F5-E84C-83C1-955B3A019307}" srcOrd="7" destOrd="0" presId="urn:microsoft.com/office/officeart/2005/8/layout/orgChart1"/>
    <dgm:cxn modelId="{BC08F042-6858-2044-8014-B2B8B832083F}" type="presParOf" srcId="{5266AB5E-79F5-E84C-83C1-955B3A019307}" destId="{01667BCE-B030-8540-AF93-F0E6CC767C3F}" srcOrd="0" destOrd="0" presId="urn:microsoft.com/office/officeart/2005/8/layout/orgChart1"/>
    <dgm:cxn modelId="{FBCA97AB-7158-6243-B09C-91D0FDA4F5D5}" type="presParOf" srcId="{01667BCE-B030-8540-AF93-F0E6CC767C3F}" destId="{7AD78453-2BE9-784E-84B5-0FE6D9A12642}" srcOrd="0" destOrd="0" presId="urn:microsoft.com/office/officeart/2005/8/layout/orgChart1"/>
    <dgm:cxn modelId="{D4845CE1-7BFD-9E45-AB49-A8D75938FF84}" type="presParOf" srcId="{01667BCE-B030-8540-AF93-F0E6CC767C3F}" destId="{3424554E-E48E-3E48-A8DA-21DCEC006C11}" srcOrd="1" destOrd="0" presId="urn:microsoft.com/office/officeart/2005/8/layout/orgChart1"/>
    <dgm:cxn modelId="{3C5DCACF-E905-B64C-A7CC-8FB1985A0857}" type="presParOf" srcId="{5266AB5E-79F5-E84C-83C1-955B3A019307}" destId="{B1E857C1-D00D-9342-A077-1E2DD8160C8D}" srcOrd="1" destOrd="0" presId="urn:microsoft.com/office/officeart/2005/8/layout/orgChart1"/>
    <dgm:cxn modelId="{353B075B-0F23-5C44-B9BE-3B7975008D41}" type="presParOf" srcId="{5266AB5E-79F5-E84C-83C1-955B3A019307}" destId="{F2BA595F-C488-F849-AAFD-A25A223C13FB}" srcOrd="2" destOrd="0" presId="urn:microsoft.com/office/officeart/2005/8/layout/orgChart1"/>
    <dgm:cxn modelId="{BF109D70-0DA6-CA42-89B6-F269804231B1}" type="presParOf" srcId="{E1AD2655-D5A2-4548-B11A-562ABFC85145}" destId="{BFFFDA36-20C1-A94B-8362-5E81ED492BD1}" srcOrd="8" destOrd="0" presId="urn:microsoft.com/office/officeart/2005/8/layout/orgChart1"/>
    <dgm:cxn modelId="{31DD885A-CCDD-DC47-A673-76A809A044D1}" type="presParOf" srcId="{E1AD2655-D5A2-4548-B11A-562ABFC85145}" destId="{46189D46-3E9A-0C46-BDC7-2381EAF51093}" srcOrd="9" destOrd="0" presId="urn:microsoft.com/office/officeart/2005/8/layout/orgChart1"/>
    <dgm:cxn modelId="{84BAC725-AFD2-E04C-8E89-A894DB701718}" type="presParOf" srcId="{46189D46-3E9A-0C46-BDC7-2381EAF51093}" destId="{D40CC56D-8115-4645-9BFB-61804B0318A8}" srcOrd="0" destOrd="0" presId="urn:microsoft.com/office/officeart/2005/8/layout/orgChart1"/>
    <dgm:cxn modelId="{678D5774-BC45-F94C-A79B-48868BF586FD}" type="presParOf" srcId="{D40CC56D-8115-4645-9BFB-61804B0318A8}" destId="{6D8FD890-4E05-244D-904F-0E68E5D00850}" srcOrd="0" destOrd="0" presId="urn:microsoft.com/office/officeart/2005/8/layout/orgChart1"/>
    <dgm:cxn modelId="{C02D5FE5-17F3-7C46-8FE3-C3CFEF2EC7D3}" type="presParOf" srcId="{D40CC56D-8115-4645-9BFB-61804B0318A8}" destId="{D96942CF-C89F-8E4C-A132-69C1862DE261}" srcOrd="1" destOrd="0" presId="urn:microsoft.com/office/officeart/2005/8/layout/orgChart1"/>
    <dgm:cxn modelId="{335F42DB-76AF-8A44-B2E5-45725BE0D4C1}" type="presParOf" srcId="{46189D46-3E9A-0C46-BDC7-2381EAF51093}" destId="{178CE050-493D-7B4C-AED4-58F86EC5D521}" srcOrd="1" destOrd="0" presId="urn:microsoft.com/office/officeart/2005/8/layout/orgChart1"/>
    <dgm:cxn modelId="{8C06EFF9-1329-7046-941D-388745CAE9A4}" type="presParOf" srcId="{46189D46-3E9A-0C46-BDC7-2381EAF51093}" destId="{01FF1A1E-23DF-154F-8C0A-7F08E5A587AD}" srcOrd="2" destOrd="0" presId="urn:microsoft.com/office/officeart/2005/8/layout/orgChart1"/>
    <dgm:cxn modelId="{9CE358F4-B991-C440-920C-60F86F2C480F}" type="presParOf" srcId="{E1AD2655-D5A2-4548-B11A-562ABFC85145}" destId="{01D96C8D-5927-9D43-B5A0-4FC23373E594}" srcOrd="10" destOrd="0" presId="urn:microsoft.com/office/officeart/2005/8/layout/orgChart1"/>
    <dgm:cxn modelId="{209ED1CE-4AA9-4C44-90E2-E26488DE7BDF}" type="presParOf" srcId="{E1AD2655-D5A2-4548-B11A-562ABFC85145}" destId="{45BC7051-3EDE-4C4F-8795-981C25501FDD}" srcOrd="11" destOrd="0" presId="urn:microsoft.com/office/officeart/2005/8/layout/orgChart1"/>
    <dgm:cxn modelId="{30E1353A-EDFB-7E4F-B87D-78BE9894F193}" type="presParOf" srcId="{45BC7051-3EDE-4C4F-8795-981C25501FDD}" destId="{C8BC2379-3F75-6841-A572-5670CC3049BE}" srcOrd="0" destOrd="0" presId="urn:microsoft.com/office/officeart/2005/8/layout/orgChart1"/>
    <dgm:cxn modelId="{623B4ABB-F0C2-0840-82D4-134E104EB4FE}" type="presParOf" srcId="{C8BC2379-3F75-6841-A572-5670CC3049BE}" destId="{7FE771C2-8C00-5340-97D2-F1647D90245C}" srcOrd="0" destOrd="0" presId="urn:microsoft.com/office/officeart/2005/8/layout/orgChart1"/>
    <dgm:cxn modelId="{E55C0CB6-C6B1-8443-AAB8-A2DF9FE2560C}" type="presParOf" srcId="{C8BC2379-3F75-6841-A572-5670CC3049BE}" destId="{26F536DF-424D-BF47-80AB-44DE2E01457E}" srcOrd="1" destOrd="0" presId="urn:microsoft.com/office/officeart/2005/8/layout/orgChart1"/>
    <dgm:cxn modelId="{93866B51-4528-B14A-BF60-04E68C2CDE0D}" type="presParOf" srcId="{45BC7051-3EDE-4C4F-8795-981C25501FDD}" destId="{6C208BF0-2070-6040-92D1-B8BEF3A6563C}" srcOrd="1" destOrd="0" presId="urn:microsoft.com/office/officeart/2005/8/layout/orgChart1"/>
    <dgm:cxn modelId="{1043AC01-498F-7F4D-87A3-26A507185CE6}" type="presParOf" srcId="{45BC7051-3EDE-4C4F-8795-981C25501FDD}" destId="{3980988E-3028-534B-92BD-0008436F0ADD}" srcOrd="2" destOrd="0" presId="urn:microsoft.com/office/officeart/2005/8/layout/orgChart1"/>
    <dgm:cxn modelId="{0450B58A-845E-B24E-8806-9F3ABCD7D643}" type="presParOf" srcId="{97508722-DCD0-D047-8683-159A5CD07A72}" destId="{5C31C12E-2D7D-A744-B279-CB8246A2E45D}" srcOrd="2" destOrd="0" presId="urn:microsoft.com/office/officeart/2005/8/layout/orgChart1"/>
    <dgm:cxn modelId="{3A353740-9EDA-6A41-BC1E-65336CFEF0EE}" type="presParOf" srcId="{5C31C12E-2D7D-A744-B279-CB8246A2E45D}" destId="{CA0D5907-5DEA-8848-9467-4DFBADA2B5CD}" srcOrd="0" destOrd="0" presId="urn:microsoft.com/office/officeart/2005/8/layout/orgChart1"/>
    <dgm:cxn modelId="{7CA479F1-07BF-3440-AD73-CBCC7CA4D3A7}" type="presParOf" srcId="{5C31C12E-2D7D-A744-B279-CB8246A2E45D}" destId="{25083F57-577D-8E40-909C-04975E801FF2}" srcOrd="1" destOrd="0" presId="urn:microsoft.com/office/officeart/2005/8/layout/orgChart1"/>
    <dgm:cxn modelId="{A741AB64-49AA-4248-8951-8C6B0192DA63}" type="presParOf" srcId="{25083F57-577D-8E40-909C-04975E801FF2}" destId="{FC216B32-E0D2-D444-B29F-26FD9D9BBE41}" srcOrd="0" destOrd="0" presId="urn:microsoft.com/office/officeart/2005/8/layout/orgChart1"/>
    <dgm:cxn modelId="{D60A7445-CDF6-C240-8364-72D38BD0A67E}" type="presParOf" srcId="{FC216B32-E0D2-D444-B29F-26FD9D9BBE41}" destId="{127E2FDA-B422-1243-A621-EB7917212EBD}" srcOrd="0" destOrd="0" presId="urn:microsoft.com/office/officeart/2005/8/layout/orgChart1"/>
    <dgm:cxn modelId="{12209928-1FBE-664C-8548-3D5A29649907}" type="presParOf" srcId="{FC216B32-E0D2-D444-B29F-26FD9D9BBE41}" destId="{B5CDA989-DCFA-994F-AC36-9AC98B1BA669}" srcOrd="1" destOrd="0" presId="urn:microsoft.com/office/officeart/2005/8/layout/orgChart1"/>
    <dgm:cxn modelId="{95FEF36C-84BC-F64B-BECB-89C579E0D86B}" type="presParOf" srcId="{25083F57-577D-8E40-909C-04975E801FF2}" destId="{1EF6F979-B854-7F47-A920-4C714AE261EC}" srcOrd="1" destOrd="0" presId="urn:microsoft.com/office/officeart/2005/8/layout/orgChart1"/>
    <dgm:cxn modelId="{D72D1BF5-2C1D-BA4B-B888-E93454464D2F}" type="presParOf" srcId="{25083F57-577D-8E40-909C-04975E801FF2}" destId="{ECFD15AD-75A8-6848-836E-4F8E15204F7E}" srcOrd="2" destOrd="0" presId="urn:microsoft.com/office/officeart/2005/8/layout/orgChart1"/>
    <dgm:cxn modelId="{26CAFE02-AF01-524F-8E40-70DF83C653D1}" type="presParOf" srcId="{5C31C12E-2D7D-A744-B279-CB8246A2E45D}" destId="{B0521EFF-2C69-5D40-874D-4C765A6B92C6}" srcOrd="2" destOrd="0" presId="urn:microsoft.com/office/officeart/2005/8/layout/orgChart1"/>
    <dgm:cxn modelId="{90FA7124-34ED-7C42-8852-6D5BB3B49069}" type="presParOf" srcId="{5C31C12E-2D7D-A744-B279-CB8246A2E45D}" destId="{67BF48AC-EDEB-B34E-89D3-6162693F9DD9}" srcOrd="3" destOrd="0" presId="urn:microsoft.com/office/officeart/2005/8/layout/orgChart1"/>
    <dgm:cxn modelId="{06709BCE-D223-F340-BBD0-27B4C642C4E5}" type="presParOf" srcId="{67BF48AC-EDEB-B34E-89D3-6162693F9DD9}" destId="{D8D220BA-1DED-8848-875D-FD72F04C59EE}" srcOrd="0" destOrd="0" presId="urn:microsoft.com/office/officeart/2005/8/layout/orgChart1"/>
    <dgm:cxn modelId="{9ADFF037-3CE5-AE42-A070-3C5381EADD0B}" type="presParOf" srcId="{D8D220BA-1DED-8848-875D-FD72F04C59EE}" destId="{F3AB91FE-7B78-6E46-A1CA-0121F51663F6}" srcOrd="0" destOrd="0" presId="urn:microsoft.com/office/officeart/2005/8/layout/orgChart1"/>
    <dgm:cxn modelId="{F6E81596-A02F-FF40-84F5-9B55EFCCA93F}" type="presParOf" srcId="{D8D220BA-1DED-8848-875D-FD72F04C59EE}" destId="{128D90F4-E714-D145-8377-904A80629205}" srcOrd="1" destOrd="0" presId="urn:microsoft.com/office/officeart/2005/8/layout/orgChart1"/>
    <dgm:cxn modelId="{430E69C9-0DF7-4344-8C2F-53BCF0187CA4}" type="presParOf" srcId="{67BF48AC-EDEB-B34E-89D3-6162693F9DD9}" destId="{075D3976-31AE-434B-A250-9A5488B0936E}" srcOrd="1" destOrd="0" presId="urn:microsoft.com/office/officeart/2005/8/layout/orgChart1"/>
    <dgm:cxn modelId="{6F3DA4CB-BDF4-6446-A14E-B44C6BDB3394}" type="presParOf" srcId="{67BF48AC-EDEB-B34E-89D3-6162693F9DD9}" destId="{DA9FF8B6-A3B9-2F44-BF46-80D6BA984D71}" srcOrd="2" destOrd="0" presId="urn:microsoft.com/office/officeart/2005/8/layout/orgChart1"/>
    <dgm:cxn modelId="{7256D75D-D451-A94C-93EE-1FEC98A55441}" type="presParOf" srcId="{5C31C12E-2D7D-A744-B279-CB8246A2E45D}" destId="{D68E94F2-7BD8-7B47-9670-F633EB83F32D}" srcOrd="4" destOrd="0" presId="urn:microsoft.com/office/officeart/2005/8/layout/orgChart1"/>
    <dgm:cxn modelId="{2C3BC2D9-5C7E-CE4A-A7E7-955D66C0C075}" type="presParOf" srcId="{5C31C12E-2D7D-A744-B279-CB8246A2E45D}" destId="{6E2341E2-394A-EB45-91D0-1BD55FDF1B27}" srcOrd="5" destOrd="0" presId="urn:microsoft.com/office/officeart/2005/8/layout/orgChart1"/>
    <dgm:cxn modelId="{1154D941-7910-9745-8C62-28706984B159}" type="presParOf" srcId="{6E2341E2-394A-EB45-91D0-1BD55FDF1B27}" destId="{CD203CC5-55D8-A04E-B411-AA55ECC9D547}" srcOrd="0" destOrd="0" presId="urn:microsoft.com/office/officeart/2005/8/layout/orgChart1"/>
    <dgm:cxn modelId="{C322661D-20D1-E14E-8B91-E4C9D1511506}" type="presParOf" srcId="{CD203CC5-55D8-A04E-B411-AA55ECC9D547}" destId="{DC881F00-D6B5-0C40-916F-7400FB40D10B}" srcOrd="0" destOrd="0" presId="urn:microsoft.com/office/officeart/2005/8/layout/orgChart1"/>
    <dgm:cxn modelId="{8FBA04EB-D4E9-694A-AE7A-1146F0773F51}" type="presParOf" srcId="{CD203CC5-55D8-A04E-B411-AA55ECC9D547}" destId="{5E7EEE80-426D-9540-ABF2-12F8EDD028CC}" srcOrd="1" destOrd="0" presId="urn:microsoft.com/office/officeart/2005/8/layout/orgChart1"/>
    <dgm:cxn modelId="{E131989D-977A-E741-B59A-B39F1902ACE5}" type="presParOf" srcId="{6E2341E2-394A-EB45-91D0-1BD55FDF1B27}" destId="{A475C4DE-FC42-5749-812A-DB2A2ECD2998}" srcOrd="1" destOrd="0" presId="urn:microsoft.com/office/officeart/2005/8/layout/orgChart1"/>
    <dgm:cxn modelId="{6D44B37E-DE74-C843-B4BA-9660C74E1762}" type="presParOf" srcId="{6E2341E2-394A-EB45-91D0-1BD55FDF1B27}" destId="{E310E8CC-F2AF-0447-B87E-5DD088B1CE4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1BBD55-66EB-FF44-9467-ED778680F699}" type="doc">
      <dgm:prSet loTypeId="urn:microsoft.com/office/officeart/2008/layout/CaptionedPictures" loCatId="" qsTypeId="urn:microsoft.com/office/officeart/2005/8/quickstyle/simple1" qsCatId="simple" csTypeId="urn:microsoft.com/office/officeart/2005/8/colors/accent1_2" csCatId="accent1" phldr="1"/>
      <dgm:spPr/>
      <dgm:t>
        <a:bodyPr/>
        <a:lstStyle/>
        <a:p>
          <a:endParaRPr lang="nb-NO"/>
        </a:p>
      </dgm:t>
    </dgm:pt>
    <dgm:pt modelId="{999B0590-72DF-574F-B822-6ACA5F80541B}">
      <dgm:prSet phldrT="[Tekst]"/>
      <dgm:spPr/>
      <dgm:t>
        <a:bodyPr/>
        <a:lstStyle/>
        <a:p>
          <a:r>
            <a:rPr lang="nb-NO"/>
            <a:t>Administrerende direktør Bernt Reitan Jenssen</a:t>
          </a:r>
        </a:p>
      </dgm:t>
    </dgm:pt>
    <dgm:pt modelId="{E4C1EEF0-A623-4B4B-91EC-638A3A31AED0}" type="parTrans" cxnId="{298EFB2C-6C9A-C643-AE25-4778780DF491}">
      <dgm:prSet/>
      <dgm:spPr/>
      <dgm:t>
        <a:bodyPr/>
        <a:lstStyle/>
        <a:p>
          <a:endParaRPr lang="nb-NO"/>
        </a:p>
      </dgm:t>
    </dgm:pt>
    <dgm:pt modelId="{A4F433A1-B884-9947-A401-DE72686E032E}" type="sibTrans" cxnId="{298EFB2C-6C9A-C643-AE25-4778780DF491}">
      <dgm:prSet/>
      <dgm:spPr/>
      <dgm:t>
        <a:bodyPr/>
        <a:lstStyle/>
        <a:p>
          <a:endParaRPr lang="nb-NO"/>
        </a:p>
      </dgm:t>
    </dgm:pt>
    <dgm:pt modelId="{56888CDF-7742-DE4C-B250-9E082B3FB19A}">
      <dgm:prSet phldrT="[Tekst]"/>
      <dgm:spPr/>
      <dgm:t>
        <a:bodyPr/>
        <a:lstStyle/>
        <a:p>
          <a:r>
            <a:rPr lang="nb-NO"/>
            <a:t>Direktør radikal innovasjon                  Endre Angelvik</a:t>
          </a:r>
        </a:p>
      </dgm:t>
    </dgm:pt>
    <dgm:pt modelId="{9CEBF7A1-71F5-2E42-9D16-1AE6104E1676}" type="parTrans" cxnId="{2A6D2481-8230-FB44-88DA-A704F94B205B}">
      <dgm:prSet/>
      <dgm:spPr/>
      <dgm:t>
        <a:bodyPr/>
        <a:lstStyle/>
        <a:p>
          <a:endParaRPr lang="nb-NO"/>
        </a:p>
      </dgm:t>
    </dgm:pt>
    <dgm:pt modelId="{87600E1D-B0EB-BA4B-B4A0-D77F59558C71}" type="sibTrans" cxnId="{2A6D2481-8230-FB44-88DA-A704F94B205B}">
      <dgm:prSet/>
      <dgm:spPr/>
      <dgm:t>
        <a:bodyPr/>
        <a:lstStyle/>
        <a:p>
          <a:endParaRPr lang="nb-NO"/>
        </a:p>
      </dgm:t>
    </dgm:pt>
    <dgm:pt modelId="{AF1FB3AD-8F37-DA40-A446-46D792A75C82}">
      <dgm:prSet phldrT="[Tekst]"/>
      <dgm:spPr/>
      <dgm:t>
        <a:bodyPr/>
        <a:lstStyle/>
        <a:p>
          <a:r>
            <a:rPr lang="nb-NO"/>
            <a:t>Direktør samfunnskontakt og kommunikasjon Elisabeth Skarsbø Moen</a:t>
          </a:r>
        </a:p>
      </dgm:t>
    </dgm:pt>
    <dgm:pt modelId="{7C97391A-7A99-3A49-820B-D27725D19576}" type="parTrans" cxnId="{814ACB17-BF5A-3F43-A0DD-E0A02D83146E}">
      <dgm:prSet/>
      <dgm:spPr/>
      <dgm:t>
        <a:bodyPr/>
        <a:lstStyle/>
        <a:p>
          <a:endParaRPr lang="nb-NO"/>
        </a:p>
      </dgm:t>
    </dgm:pt>
    <dgm:pt modelId="{37E49A22-08A1-9647-9643-FF5638B15F15}" type="sibTrans" cxnId="{814ACB17-BF5A-3F43-A0DD-E0A02D83146E}">
      <dgm:prSet/>
      <dgm:spPr/>
      <dgm:t>
        <a:bodyPr/>
        <a:lstStyle/>
        <a:p>
          <a:endParaRPr lang="nb-NO"/>
        </a:p>
      </dgm:t>
    </dgm:pt>
    <dgm:pt modelId="{31168057-3BB8-C342-925A-928374224542}">
      <dgm:prSet/>
      <dgm:spPr/>
      <dgm:t>
        <a:bodyPr/>
        <a:lstStyle/>
        <a:p>
          <a:r>
            <a:rPr lang="nb-NO"/>
            <a:t>Direktør økonomi og stabsfunksjoner          Rune Pedersen</a:t>
          </a:r>
        </a:p>
      </dgm:t>
    </dgm:pt>
    <dgm:pt modelId="{96A60E52-A1DA-4341-8B8D-1E965BAEB4E5}" type="parTrans" cxnId="{68C55567-F107-F04F-BB21-F5F8C27EA6CE}">
      <dgm:prSet/>
      <dgm:spPr/>
      <dgm:t>
        <a:bodyPr/>
        <a:lstStyle/>
        <a:p>
          <a:endParaRPr lang="nb-NO"/>
        </a:p>
      </dgm:t>
    </dgm:pt>
    <dgm:pt modelId="{4CD3DA5B-2EB3-9740-8DB7-ABA71E174B31}" type="sibTrans" cxnId="{68C55567-F107-F04F-BB21-F5F8C27EA6CE}">
      <dgm:prSet/>
      <dgm:spPr/>
      <dgm:t>
        <a:bodyPr/>
        <a:lstStyle/>
        <a:p>
          <a:endParaRPr lang="nb-NO"/>
        </a:p>
      </dgm:t>
    </dgm:pt>
    <dgm:pt modelId="{C454F88B-738C-3541-AAD7-4EFE57F6AA65}">
      <dgm:prSet/>
      <dgm:spPr/>
      <dgm:t>
        <a:bodyPr/>
        <a:lstStyle/>
        <a:p>
          <a:r>
            <a:rPr lang="nb-NO"/>
            <a:t>Direktørplan, materiell og infrastruktur             Snorre </a:t>
          </a:r>
          <a:r>
            <a:rPr lang="nb-NO" err="1"/>
            <a:t>Lægran</a:t>
          </a:r>
          <a:endParaRPr lang="nb-NO"/>
        </a:p>
      </dgm:t>
    </dgm:pt>
    <dgm:pt modelId="{AF144C94-2CE7-614B-A967-A2B07C48951E}" type="parTrans" cxnId="{01F39A56-E0A1-9B44-9F8E-0D80BDF8C92C}">
      <dgm:prSet/>
      <dgm:spPr/>
      <dgm:t>
        <a:bodyPr/>
        <a:lstStyle/>
        <a:p>
          <a:endParaRPr lang="nb-NO"/>
        </a:p>
      </dgm:t>
    </dgm:pt>
    <dgm:pt modelId="{F6938580-A03C-7648-BEEF-8C880620C1BE}" type="sibTrans" cxnId="{01F39A56-E0A1-9B44-9F8E-0D80BDF8C92C}">
      <dgm:prSet/>
      <dgm:spPr/>
      <dgm:t>
        <a:bodyPr/>
        <a:lstStyle/>
        <a:p>
          <a:endParaRPr lang="nb-NO"/>
        </a:p>
      </dgm:t>
    </dgm:pt>
    <dgm:pt modelId="{998A8224-BBCC-4344-853D-B77FA9946349}">
      <dgm:prSet/>
      <dgm:spPr/>
      <dgm:t>
        <a:bodyPr/>
        <a:lstStyle/>
        <a:p>
          <a:r>
            <a:rPr lang="nb-NO"/>
            <a:t>Kst. Direktør operasjon Snorre </a:t>
          </a:r>
          <a:r>
            <a:rPr lang="nb-NO" err="1"/>
            <a:t>Lægran</a:t>
          </a:r>
          <a:endParaRPr lang="nb-NO"/>
        </a:p>
      </dgm:t>
    </dgm:pt>
    <dgm:pt modelId="{AFA76C23-E523-7547-AD71-F4EC06987700}" type="parTrans" cxnId="{0853715C-2F5B-C148-80CB-B2E0CDF140CD}">
      <dgm:prSet/>
      <dgm:spPr/>
      <dgm:t>
        <a:bodyPr/>
        <a:lstStyle/>
        <a:p>
          <a:endParaRPr lang="nb-NO"/>
        </a:p>
      </dgm:t>
    </dgm:pt>
    <dgm:pt modelId="{AEA56DA6-4DC7-6543-A9D7-B659E3917D05}" type="sibTrans" cxnId="{0853715C-2F5B-C148-80CB-B2E0CDF140CD}">
      <dgm:prSet/>
      <dgm:spPr/>
      <dgm:t>
        <a:bodyPr/>
        <a:lstStyle/>
        <a:p>
          <a:endParaRPr lang="nb-NO"/>
        </a:p>
      </dgm:t>
    </dgm:pt>
    <dgm:pt modelId="{2811DAD8-B028-A14B-A5FA-4154B1239422}">
      <dgm:prSet/>
      <dgm:spPr/>
      <dgm:t>
        <a:bodyPr/>
        <a:lstStyle/>
        <a:p>
          <a:r>
            <a:rPr lang="nb-NO"/>
            <a:t>Direktør tjeneste- og produktutvikling           Ellen Marie Rogde</a:t>
          </a:r>
        </a:p>
      </dgm:t>
    </dgm:pt>
    <dgm:pt modelId="{F9A6DEEE-10ED-F847-A982-A37CE8E28DA3}" type="parTrans" cxnId="{2A2753BB-1438-3E46-A3C1-B2A829396CE1}">
      <dgm:prSet/>
      <dgm:spPr/>
      <dgm:t>
        <a:bodyPr/>
        <a:lstStyle/>
        <a:p>
          <a:endParaRPr lang="nb-NO"/>
        </a:p>
      </dgm:t>
    </dgm:pt>
    <dgm:pt modelId="{6ECE6572-2B0A-8746-91B3-0B6918492DB2}" type="sibTrans" cxnId="{2A2753BB-1438-3E46-A3C1-B2A829396CE1}">
      <dgm:prSet/>
      <dgm:spPr/>
      <dgm:t>
        <a:bodyPr/>
        <a:lstStyle/>
        <a:p>
          <a:endParaRPr lang="nb-NO"/>
        </a:p>
      </dgm:t>
    </dgm:pt>
    <dgm:pt modelId="{51FF9DDD-CA30-8F47-8A9D-1B2630757ABE}">
      <dgm:prSet/>
      <dgm:spPr/>
      <dgm:t>
        <a:bodyPr/>
        <a:lstStyle/>
        <a:p>
          <a:r>
            <a:rPr lang="nb-NO"/>
            <a:t>Kst. Direktør mennesker og organisasjon      Agnethe Ellingsen</a:t>
          </a:r>
        </a:p>
      </dgm:t>
    </dgm:pt>
    <dgm:pt modelId="{028EBF07-5506-D848-8DA3-EAC0DAC33649}" type="parTrans" cxnId="{095695A2-3F21-1F43-B7FF-B4519ADB0FDD}">
      <dgm:prSet/>
      <dgm:spPr/>
      <dgm:t>
        <a:bodyPr/>
        <a:lstStyle/>
        <a:p>
          <a:endParaRPr lang="nb-NO"/>
        </a:p>
      </dgm:t>
    </dgm:pt>
    <dgm:pt modelId="{2A112A29-CDC8-2649-8EE4-C658D367232F}" type="sibTrans" cxnId="{095695A2-3F21-1F43-B7FF-B4519ADB0FDD}">
      <dgm:prSet/>
      <dgm:spPr/>
      <dgm:t>
        <a:bodyPr/>
        <a:lstStyle/>
        <a:p>
          <a:endParaRPr lang="nb-NO"/>
        </a:p>
      </dgm:t>
    </dgm:pt>
    <dgm:pt modelId="{B6EFC51D-560D-8243-B86F-A1D4C1E079E0}">
      <dgm:prSet/>
      <dgm:spPr/>
      <dgm:t>
        <a:bodyPr/>
        <a:lstStyle/>
        <a:p>
          <a:r>
            <a:rPr lang="nb-NO"/>
            <a:t>Direktør teknologi og data  Terje Storhaug </a:t>
          </a:r>
        </a:p>
      </dgm:t>
    </dgm:pt>
    <dgm:pt modelId="{25AF56F2-CF86-554B-A2B9-FE1F468669F0}" type="parTrans" cxnId="{20556035-F18B-6443-96C5-2B95CFEADBEB}">
      <dgm:prSet/>
      <dgm:spPr/>
      <dgm:t>
        <a:bodyPr/>
        <a:lstStyle/>
        <a:p>
          <a:endParaRPr lang="nb-NO"/>
        </a:p>
      </dgm:t>
    </dgm:pt>
    <dgm:pt modelId="{177E62AF-21B3-2945-90AB-888C2482EF22}" type="sibTrans" cxnId="{20556035-F18B-6443-96C5-2B95CFEADBEB}">
      <dgm:prSet/>
      <dgm:spPr/>
      <dgm:t>
        <a:bodyPr/>
        <a:lstStyle/>
        <a:p>
          <a:endParaRPr lang="nb-NO"/>
        </a:p>
      </dgm:t>
    </dgm:pt>
    <dgm:pt modelId="{07B7F2AB-6C3E-8847-A533-66BF2B993C8D}">
      <dgm:prSet/>
      <dgm:spPr/>
      <dgm:t>
        <a:bodyPr/>
        <a:lstStyle/>
        <a:p>
          <a:r>
            <a:rPr lang="nb-NO"/>
            <a:t>Leder styringsstøtte    Maia Maria Holthe</a:t>
          </a:r>
        </a:p>
      </dgm:t>
    </dgm:pt>
    <dgm:pt modelId="{DA682DB6-143C-F540-B59E-2E47CF5E85EE}" type="parTrans" cxnId="{6A94B0DB-EDF5-3445-86D2-A9203ED176FC}">
      <dgm:prSet/>
      <dgm:spPr/>
      <dgm:t>
        <a:bodyPr/>
        <a:lstStyle/>
        <a:p>
          <a:endParaRPr lang="nb-NO"/>
        </a:p>
      </dgm:t>
    </dgm:pt>
    <dgm:pt modelId="{9F2EA5C3-D7CC-0C42-AD61-7273BB39C3D6}" type="sibTrans" cxnId="{6A94B0DB-EDF5-3445-86D2-A9203ED176FC}">
      <dgm:prSet/>
      <dgm:spPr/>
      <dgm:t>
        <a:bodyPr/>
        <a:lstStyle/>
        <a:p>
          <a:endParaRPr lang="nb-NO"/>
        </a:p>
      </dgm:t>
    </dgm:pt>
    <dgm:pt modelId="{3BD4E64C-786E-6946-9284-6E4060629F12}" type="pres">
      <dgm:prSet presAssocID="{541BBD55-66EB-FF44-9467-ED778680F699}" presName="Name0" presStyleCnt="0">
        <dgm:presLayoutVars>
          <dgm:chMax/>
          <dgm:chPref/>
          <dgm:dir/>
        </dgm:presLayoutVars>
      </dgm:prSet>
      <dgm:spPr/>
    </dgm:pt>
    <dgm:pt modelId="{70360991-6791-8743-984A-DF7E91FB5710}" type="pres">
      <dgm:prSet presAssocID="{999B0590-72DF-574F-B822-6ACA5F80541B}" presName="composite" presStyleCnt="0">
        <dgm:presLayoutVars>
          <dgm:chMax val="1"/>
          <dgm:chPref val="1"/>
        </dgm:presLayoutVars>
      </dgm:prSet>
      <dgm:spPr/>
    </dgm:pt>
    <dgm:pt modelId="{DF5EF3C0-5F30-294B-9751-12BD2255EE72}" type="pres">
      <dgm:prSet presAssocID="{999B0590-72DF-574F-B822-6ACA5F80541B}" presName="Accent" presStyleLbl="trAlignAcc1" presStyleIdx="0" presStyleCnt="10">
        <dgm:presLayoutVars>
          <dgm:chMax val="0"/>
          <dgm:chPref val="0"/>
        </dgm:presLayoutVars>
      </dgm:prSet>
      <dgm:spPr/>
    </dgm:pt>
    <dgm:pt modelId="{00CB3F2E-C5EC-F746-8BA5-518457E87275}" type="pres">
      <dgm:prSet presAssocID="{999B0590-72DF-574F-B822-6ACA5F80541B}" presName="Image" presStyleLbl="alignImgPlace1" presStyleIdx="0" presStyleCnt="10">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109995D2-913C-B449-8370-6E1233CA64CE}" type="pres">
      <dgm:prSet presAssocID="{999B0590-72DF-574F-B822-6ACA5F80541B}" presName="ChildComposite" presStyleCnt="0"/>
      <dgm:spPr/>
    </dgm:pt>
    <dgm:pt modelId="{C07849AE-5F0A-4146-BA34-01C89A9C98FF}" type="pres">
      <dgm:prSet presAssocID="{999B0590-72DF-574F-B822-6ACA5F80541B}" presName="Child" presStyleLbl="node1" presStyleIdx="0" presStyleCnt="0">
        <dgm:presLayoutVars>
          <dgm:chMax val="0"/>
          <dgm:chPref val="0"/>
          <dgm:bulletEnabled val="1"/>
        </dgm:presLayoutVars>
      </dgm:prSet>
      <dgm:spPr/>
    </dgm:pt>
    <dgm:pt modelId="{B381E02E-7C33-754E-8381-0EF9A174B6E8}" type="pres">
      <dgm:prSet presAssocID="{999B0590-72DF-574F-B822-6ACA5F80541B}" presName="Parent" presStyleLbl="revTx" presStyleIdx="0" presStyleCnt="10">
        <dgm:presLayoutVars>
          <dgm:chMax val="1"/>
          <dgm:chPref val="0"/>
          <dgm:bulletEnabled val="1"/>
        </dgm:presLayoutVars>
      </dgm:prSet>
      <dgm:spPr/>
    </dgm:pt>
    <dgm:pt modelId="{06772AE9-E0B0-1C41-8792-9AB19175A221}" type="pres">
      <dgm:prSet presAssocID="{A4F433A1-B884-9947-A401-DE72686E032E}" presName="sibTrans" presStyleCnt="0"/>
      <dgm:spPr/>
    </dgm:pt>
    <dgm:pt modelId="{A99448C5-B290-C54F-92E0-B16DB1D250BD}" type="pres">
      <dgm:prSet presAssocID="{31168057-3BB8-C342-925A-928374224542}" presName="composite" presStyleCnt="0">
        <dgm:presLayoutVars>
          <dgm:chMax val="1"/>
          <dgm:chPref val="1"/>
        </dgm:presLayoutVars>
      </dgm:prSet>
      <dgm:spPr/>
    </dgm:pt>
    <dgm:pt modelId="{33C2DDB7-4DF7-EA4E-B2E8-EEE7C8D21E43}" type="pres">
      <dgm:prSet presAssocID="{31168057-3BB8-C342-925A-928374224542}" presName="Accent" presStyleLbl="trAlignAcc1" presStyleIdx="1" presStyleCnt="10">
        <dgm:presLayoutVars>
          <dgm:chMax val="0"/>
          <dgm:chPref val="0"/>
        </dgm:presLayoutVars>
      </dgm:prSet>
      <dgm:spPr/>
    </dgm:pt>
    <dgm:pt modelId="{9EED26AC-7AFC-D948-8CFD-01CE02A8E326}" type="pres">
      <dgm:prSet presAssocID="{31168057-3BB8-C342-925A-928374224542}" presName="Image" presStyleLbl="alignImgPlace1" presStyleIdx="1" presStyleCnt="10">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24000" b="-24000"/>
          </a:stretch>
        </a:blipFill>
      </dgm:spPr>
    </dgm:pt>
    <dgm:pt modelId="{781BF026-21C6-7946-BE68-8037295734E9}" type="pres">
      <dgm:prSet presAssocID="{31168057-3BB8-C342-925A-928374224542}" presName="ChildComposite" presStyleCnt="0"/>
      <dgm:spPr/>
    </dgm:pt>
    <dgm:pt modelId="{E9D70CA5-2DEA-0E48-9888-961384D6F6D0}" type="pres">
      <dgm:prSet presAssocID="{31168057-3BB8-C342-925A-928374224542}" presName="Child" presStyleLbl="node1" presStyleIdx="0" presStyleCnt="0">
        <dgm:presLayoutVars>
          <dgm:chMax val="0"/>
          <dgm:chPref val="0"/>
          <dgm:bulletEnabled val="1"/>
        </dgm:presLayoutVars>
      </dgm:prSet>
      <dgm:spPr/>
    </dgm:pt>
    <dgm:pt modelId="{97B229B6-25D5-D447-A6E6-7821C5D7BE2F}" type="pres">
      <dgm:prSet presAssocID="{31168057-3BB8-C342-925A-928374224542}" presName="Parent" presStyleLbl="revTx" presStyleIdx="1" presStyleCnt="10">
        <dgm:presLayoutVars>
          <dgm:chMax val="1"/>
          <dgm:chPref val="0"/>
          <dgm:bulletEnabled val="1"/>
        </dgm:presLayoutVars>
      </dgm:prSet>
      <dgm:spPr/>
    </dgm:pt>
    <dgm:pt modelId="{B4FCC614-1B33-B644-A053-005A7B52D51B}" type="pres">
      <dgm:prSet presAssocID="{4CD3DA5B-2EB3-9740-8DB7-ABA71E174B31}" presName="sibTrans" presStyleCnt="0"/>
      <dgm:spPr/>
    </dgm:pt>
    <dgm:pt modelId="{3A7DDB35-0FA0-264E-87EE-F973DC250663}" type="pres">
      <dgm:prSet presAssocID="{07B7F2AB-6C3E-8847-A533-66BF2B993C8D}" presName="composite" presStyleCnt="0">
        <dgm:presLayoutVars>
          <dgm:chMax val="1"/>
          <dgm:chPref val="1"/>
        </dgm:presLayoutVars>
      </dgm:prSet>
      <dgm:spPr/>
    </dgm:pt>
    <dgm:pt modelId="{6ADF34CA-35A8-E74A-9E4B-8292D0CA8CD8}" type="pres">
      <dgm:prSet presAssocID="{07B7F2AB-6C3E-8847-A533-66BF2B993C8D}" presName="Accent" presStyleLbl="trAlignAcc1" presStyleIdx="2" presStyleCnt="10">
        <dgm:presLayoutVars>
          <dgm:chMax val="0"/>
          <dgm:chPref val="0"/>
        </dgm:presLayoutVars>
      </dgm:prSet>
      <dgm:spPr/>
    </dgm:pt>
    <dgm:pt modelId="{09DAF25C-5CE9-D245-A29A-62730001B121}" type="pres">
      <dgm:prSet presAssocID="{07B7F2AB-6C3E-8847-A533-66BF2B993C8D}" presName="Image" presStyleLbl="alignImgPlace1" presStyleIdx="2" presStyleCnt="10">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24000" b="-24000"/>
          </a:stretch>
        </a:blipFill>
      </dgm:spPr>
    </dgm:pt>
    <dgm:pt modelId="{5A06AA43-C66D-194A-8827-EAE3591F65DB}" type="pres">
      <dgm:prSet presAssocID="{07B7F2AB-6C3E-8847-A533-66BF2B993C8D}" presName="ChildComposite" presStyleCnt="0"/>
      <dgm:spPr/>
    </dgm:pt>
    <dgm:pt modelId="{E43BB5A6-0774-904A-8A43-A2806D72BFDB}" type="pres">
      <dgm:prSet presAssocID="{07B7F2AB-6C3E-8847-A533-66BF2B993C8D}" presName="Child" presStyleLbl="node1" presStyleIdx="0" presStyleCnt="0">
        <dgm:presLayoutVars>
          <dgm:chMax val="0"/>
          <dgm:chPref val="0"/>
          <dgm:bulletEnabled val="1"/>
        </dgm:presLayoutVars>
      </dgm:prSet>
      <dgm:spPr/>
    </dgm:pt>
    <dgm:pt modelId="{CE20DCAE-76E4-764A-B466-3B29582E33E9}" type="pres">
      <dgm:prSet presAssocID="{07B7F2AB-6C3E-8847-A533-66BF2B993C8D}" presName="Parent" presStyleLbl="revTx" presStyleIdx="2" presStyleCnt="10">
        <dgm:presLayoutVars>
          <dgm:chMax val="1"/>
          <dgm:chPref val="0"/>
          <dgm:bulletEnabled val="1"/>
        </dgm:presLayoutVars>
      </dgm:prSet>
      <dgm:spPr/>
    </dgm:pt>
    <dgm:pt modelId="{660E79FC-F019-934E-A713-E828B9563B9A}" type="pres">
      <dgm:prSet presAssocID="{9F2EA5C3-D7CC-0C42-AD61-7273BB39C3D6}" presName="sibTrans" presStyleCnt="0"/>
      <dgm:spPr/>
    </dgm:pt>
    <dgm:pt modelId="{8FEFE44A-519D-8F4A-A782-8B92A6E3DA76}" type="pres">
      <dgm:prSet presAssocID="{56888CDF-7742-DE4C-B250-9E082B3FB19A}" presName="composite" presStyleCnt="0">
        <dgm:presLayoutVars>
          <dgm:chMax val="1"/>
          <dgm:chPref val="1"/>
        </dgm:presLayoutVars>
      </dgm:prSet>
      <dgm:spPr/>
    </dgm:pt>
    <dgm:pt modelId="{B32FFA75-1545-6740-BB82-7B3279BDF363}" type="pres">
      <dgm:prSet presAssocID="{56888CDF-7742-DE4C-B250-9E082B3FB19A}" presName="Accent" presStyleLbl="trAlignAcc1" presStyleIdx="3" presStyleCnt="10">
        <dgm:presLayoutVars>
          <dgm:chMax val="0"/>
          <dgm:chPref val="0"/>
        </dgm:presLayoutVars>
      </dgm:prSet>
      <dgm:spPr/>
    </dgm:pt>
    <dgm:pt modelId="{D8F3FB55-AF4E-3E40-851C-18750A6E6A84}" type="pres">
      <dgm:prSet presAssocID="{56888CDF-7742-DE4C-B250-9E082B3FB19A}" presName="Image" presStyleLbl="alignImgPlace1" presStyleIdx="3" presStyleCnt="10">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t="-24000" b="-24000"/>
          </a:stretch>
        </a:blipFill>
      </dgm:spPr>
    </dgm:pt>
    <dgm:pt modelId="{7DD673C2-C513-624A-AC61-67FCD5A68817}" type="pres">
      <dgm:prSet presAssocID="{56888CDF-7742-DE4C-B250-9E082B3FB19A}" presName="ChildComposite" presStyleCnt="0"/>
      <dgm:spPr/>
    </dgm:pt>
    <dgm:pt modelId="{AFECCEDE-B2F5-EA43-9B7C-58BC327FAA8C}" type="pres">
      <dgm:prSet presAssocID="{56888CDF-7742-DE4C-B250-9E082B3FB19A}" presName="Child" presStyleLbl="node1" presStyleIdx="0" presStyleCnt="0">
        <dgm:presLayoutVars>
          <dgm:chMax val="0"/>
          <dgm:chPref val="0"/>
          <dgm:bulletEnabled val="1"/>
        </dgm:presLayoutVars>
      </dgm:prSet>
      <dgm:spPr/>
    </dgm:pt>
    <dgm:pt modelId="{AF2B4F97-4D1C-634B-8F04-A2A85B2D1DB0}" type="pres">
      <dgm:prSet presAssocID="{56888CDF-7742-DE4C-B250-9E082B3FB19A}" presName="Parent" presStyleLbl="revTx" presStyleIdx="3" presStyleCnt="10">
        <dgm:presLayoutVars>
          <dgm:chMax val="1"/>
          <dgm:chPref val="0"/>
          <dgm:bulletEnabled val="1"/>
        </dgm:presLayoutVars>
      </dgm:prSet>
      <dgm:spPr/>
    </dgm:pt>
    <dgm:pt modelId="{DB20AC6C-C666-7443-AAC1-2B673AD152A6}" type="pres">
      <dgm:prSet presAssocID="{87600E1D-B0EB-BA4B-B4A0-D77F59558C71}" presName="sibTrans" presStyleCnt="0"/>
      <dgm:spPr/>
    </dgm:pt>
    <dgm:pt modelId="{D4FC395C-C7D7-FE48-85E0-9ADF5445B03C}" type="pres">
      <dgm:prSet presAssocID="{2811DAD8-B028-A14B-A5FA-4154B1239422}" presName="composite" presStyleCnt="0">
        <dgm:presLayoutVars>
          <dgm:chMax val="1"/>
          <dgm:chPref val="1"/>
        </dgm:presLayoutVars>
      </dgm:prSet>
      <dgm:spPr/>
    </dgm:pt>
    <dgm:pt modelId="{F2D23F2F-FF1F-DE4F-8B59-603552D70A38}" type="pres">
      <dgm:prSet presAssocID="{2811DAD8-B028-A14B-A5FA-4154B1239422}" presName="Accent" presStyleLbl="trAlignAcc1" presStyleIdx="4" presStyleCnt="10">
        <dgm:presLayoutVars>
          <dgm:chMax val="0"/>
          <dgm:chPref val="0"/>
        </dgm:presLayoutVars>
      </dgm:prSet>
      <dgm:spPr/>
    </dgm:pt>
    <dgm:pt modelId="{0370ECEC-93F8-A941-A1BC-B0F22406D9B9}" type="pres">
      <dgm:prSet presAssocID="{2811DAD8-B028-A14B-A5FA-4154B1239422}" presName="Image" presStyleLbl="alignImgPlace1" presStyleIdx="4" presStyleCnt="10">
        <dgm:presLayoutVars>
          <dgm:chMax val="0"/>
          <dgm:chPref val="0"/>
        </dgm:presLayoutVars>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t="-24000" b="-24000"/>
          </a:stretch>
        </a:blipFill>
      </dgm:spPr>
    </dgm:pt>
    <dgm:pt modelId="{32EBCF8E-9FAB-6146-B700-689F3FDF1B26}" type="pres">
      <dgm:prSet presAssocID="{2811DAD8-B028-A14B-A5FA-4154B1239422}" presName="ChildComposite" presStyleCnt="0"/>
      <dgm:spPr/>
    </dgm:pt>
    <dgm:pt modelId="{9F86C3C6-A5D0-3D49-9476-726DA7B1C442}" type="pres">
      <dgm:prSet presAssocID="{2811DAD8-B028-A14B-A5FA-4154B1239422}" presName="Child" presStyleLbl="node1" presStyleIdx="0" presStyleCnt="0">
        <dgm:presLayoutVars>
          <dgm:chMax val="0"/>
          <dgm:chPref val="0"/>
          <dgm:bulletEnabled val="1"/>
        </dgm:presLayoutVars>
      </dgm:prSet>
      <dgm:spPr/>
    </dgm:pt>
    <dgm:pt modelId="{A9CD5C0E-53D1-3647-9BF0-2E83292192F4}" type="pres">
      <dgm:prSet presAssocID="{2811DAD8-B028-A14B-A5FA-4154B1239422}" presName="Parent" presStyleLbl="revTx" presStyleIdx="4" presStyleCnt="10">
        <dgm:presLayoutVars>
          <dgm:chMax val="1"/>
          <dgm:chPref val="0"/>
          <dgm:bulletEnabled val="1"/>
        </dgm:presLayoutVars>
      </dgm:prSet>
      <dgm:spPr/>
    </dgm:pt>
    <dgm:pt modelId="{0C949AAA-6E71-8141-81DF-A14956936F80}" type="pres">
      <dgm:prSet presAssocID="{6ECE6572-2B0A-8746-91B3-0B6918492DB2}" presName="sibTrans" presStyleCnt="0"/>
      <dgm:spPr/>
    </dgm:pt>
    <dgm:pt modelId="{635CE678-E28E-4547-B11F-DB61D5F76A06}" type="pres">
      <dgm:prSet presAssocID="{AF1FB3AD-8F37-DA40-A446-46D792A75C82}" presName="composite" presStyleCnt="0">
        <dgm:presLayoutVars>
          <dgm:chMax val="1"/>
          <dgm:chPref val="1"/>
        </dgm:presLayoutVars>
      </dgm:prSet>
      <dgm:spPr/>
    </dgm:pt>
    <dgm:pt modelId="{6D4B46F5-8CDC-B445-B269-27E8DBB92630}" type="pres">
      <dgm:prSet presAssocID="{AF1FB3AD-8F37-DA40-A446-46D792A75C82}" presName="Accent" presStyleLbl="trAlignAcc1" presStyleIdx="5" presStyleCnt="10">
        <dgm:presLayoutVars>
          <dgm:chMax val="0"/>
          <dgm:chPref val="0"/>
        </dgm:presLayoutVars>
      </dgm:prSet>
      <dgm:spPr/>
    </dgm:pt>
    <dgm:pt modelId="{13F58B05-BBC0-8A4F-9F61-DFB62B83B8D6}" type="pres">
      <dgm:prSet presAssocID="{AF1FB3AD-8F37-DA40-A446-46D792A75C82}" presName="Image" presStyleLbl="alignImgPlace1" presStyleIdx="5" presStyleCnt="10">
        <dgm:presLayoutVars>
          <dgm:chMax val="0"/>
          <dgm:chPref val="0"/>
        </dgm:presLayoutVars>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24000" r="-24000"/>
          </a:stretch>
        </a:blipFill>
      </dgm:spPr>
    </dgm:pt>
    <dgm:pt modelId="{D6BC94C8-B1D6-CC4A-A454-81656BCD3F3D}" type="pres">
      <dgm:prSet presAssocID="{AF1FB3AD-8F37-DA40-A446-46D792A75C82}" presName="ChildComposite" presStyleCnt="0"/>
      <dgm:spPr/>
    </dgm:pt>
    <dgm:pt modelId="{5192AB72-E5A7-DA4A-8D14-35F3F72FD618}" type="pres">
      <dgm:prSet presAssocID="{AF1FB3AD-8F37-DA40-A446-46D792A75C82}" presName="Child" presStyleLbl="node1" presStyleIdx="0" presStyleCnt="0">
        <dgm:presLayoutVars>
          <dgm:chMax val="0"/>
          <dgm:chPref val="0"/>
          <dgm:bulletEnabled val="1"/>
        </dgm:presLayoutVars>
      </dgm:prSet>
      <dgm:spPr/>
    </dgm:pt>
    <dgm:pt modelId="{1CD12A32-D746-3F47-A2F3-B65BEC950180}" type="pres">
      <dgm:prSet presAssocID="{AF1FB3AD-8F37-DA40-A446-46D792A75C82}" presName="Parent" presStyleLbl="revTx" presStyleIdx="5" presStyleCnt="10">
        <dgm:presLayoutVars>
          <dgm:chMax val="1"/>
          <dgm:chPref val="0"/>
          <dgm:bulletEnabled val="1"/>
        </dgm:presLayoutVars>
      </dgm:prSet>
      <dgm:spPr/>
    </dgm:pt>
    <dgm:pt modelId="{925D8400-EA6A-3C47-BC7D-92CB836397A6}" type="pres">
      <dgm:prSet presAssocID="{37E49A22-08A1-9647-9643-FF5638B15F15}" presName="sibTrans" presStyleCnt="0"/>
      <dgm:spPr/>
    </dgm:pt>
    <dgm:pt modelId="{72398684-CB79-6146-87C9-23652FDEFC70}" type="pres">
      <dgm:prSet presAssocID="{998A8224-BBCC-4344-853D-B77FA9946349}" presName="composite" presStyleCnt="0">
        <dgm:presLayoutVars>
          <dgm:chMax val="1"/>
          <dgm:chPref val="1"/>
        </dgm:presLayoutVars>
      </dgm:prSet>
      <dgm:spPr/>
    </dgm:pt>
    <dgm:pt modelId="{4A53EA27-91F7-4E4F-BA57-5478F7523982}" type="pres">
      <dgm:prSet presAssocID="{998A8224-BBCC-4344-853D-B77FA9946349}" presName="Accent" presStyleLbl="trAlignAcc1" presStyleIdx="6" presStyleCnt="10">
        <dgm:presLayoutVars>
          <dgm:chMax val="0"/>
          <dgm:chPref val="0"/>
        </dgm:presLayoutVars>
      </dgm:prSet>
      <dgm:spPr/>
    </dgm:pt>
    <dgm:pt modelId="{EFDB725B-5EBE-2B46-8D68-2E6AE7C1EEC1}" type="pres">
      <dgm:prSet presAssocID="{998A8224-BBCC-4344-853D-B77FA9946349}" presName="Image" presStyleLbl="alignImgPlace1" presStyleIdx="6" presStyleCnt="10">
        <dgm:presLayoutVars>
          <dgm:chMax val="0"/>
          <dgm:chPref val="0"/>
        </dgm:presLayoutVars>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t="-24000" b="-24000"/>
          </a:stretch>
        </a:blipFill>
      </dgm:spPr>
    </dgm:pt>
    <dgm:pt modelId="{C3295161-7FF3-004C-A4C6-DB713F45B978}" type="pres">
      <dgm:prSet presAssocID="{998A8224-BBCC-4344-853D-B77FA9946349}" presName="ChildComposite" presStyleCnt="0"/>
      <dgm:spPr/>
    </dgm:pt>
    <dgm:pt modelId="{B116E0B8-31D0-0645-98DA-E68B7E5BA95A}" type="pres">
      <dgm:prSet presAssocID="{998A8224-BBCC-4344-853D-B77FA9946349}" presName="Child" presStyleLbl="node1" presStyleIdx="0" presStyleCnt="0">
        <dgm:presLayoutVars>
          <dgm:chMax val="0"/>
          <dgm:chPref val="0"/>
          <dgm:bulletEnabled val="1"/>
        </dgm:presLayoutVars>
      </dgm:prSet>
      <dgm:spPr/>
    </dgm:pt>
    <dgm:pt modelId="{603479F4-2B64-8B49-B796-C83204454DFA}" type="pres">
      <dgm:prSet presAssocID="{998A8224-BBCC-4344-853D-B77FA9946349}" presName="Parent" presStyleLbl="revTx" presStyleIdx="6" presStyleCnt="10">
        <dgm:presLayoutVars>
          <dgm:chMax val="1"/>
          <dgm:chPref val="0"/>
          <dgm:bulletEnabled val="1"/>
        </dgm:presLayoutVars>
      </dgm:prSet>
      <dgm:spPr/>
    </dgm:pt>
    <dgm:pt modelId="{A7B73A50-FCB1-7544-A9A9-167CBDDACA1B}" type="pres">
      <dgm:prSet presAssocID="{AEA56DA6-4DC7-6543-A9D7-B659E3917D05}" presName="sibTrans" presStyleCnt="0"/>
      <dgm:spPr/>
    </dgm:pt>
    <dgm:pt modelId="{09CF4931-C938-444D-AC2A-666EF62A59A6}" type="pres">
      <dgm:prSet presAssocID="{C454F88B-738C-3541-AAD7-4EFE57F6AA65}" presName="composite" presStyleCnt="0">
        <dgm:presLayoutVars>
          <dgm:chMax val="1"/>
          <dgm:chPref val="1"/>
        </dgm:presLayoutVars>
      </dgm:prSet>
      <dgm:spPr/>
    </dgm:pt>
    <dgm:pt modelId="{67F0D719-9127-DF40-8B45-F1B89ED2977E}" type="pres">
      <dgm:prSet presAssocID="{C454F88B-738C-3541-AAD7-4EFE57F6AA65}" presName="Accent" presStyleLbl="trAlignAcc1" presStyleIdx="7" presStyleCnt="10">
        <dgm:presLayoutVars>
          <dgm:chMax val="0"/>
          <dgm:chPref val="0"/>
        </dgm:presLayoutVars>
      </dgm:prSet>
      <dgm:spPr/>
    </dgm:pt>
    <dgm:pt modelId="{339ACD4C-BA1D-9048-B457-2F0BF8529E11}" type="pres">
      <dgm:prSet presAssocID="{C454F88B-738C-3541-AAD7-4EFE57F6AA65}" presName="Image" presStyleLbl="alignImgPlace1" presStyleIdx="7" presStyleCnt="10">
        <dgm:presLayoutVars>
          <dgm:chMax val="0"/>
          <dgm:chPref val="0"/>
        </dgm:presLayoutVars>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t="-24000" b="-24000"/>
          </a:stretch>
        </a:blipFill>
      </dgm:spPr>
    </dgm:pt>
    <dgm:pt modelId="{75CB44A5-489E-3447-B248-D0F8C421124B}" type="pres">
      <dgm:prSet presAssocID="{C454F88B-738C-3541-AAD7-4EFE57F6AA65}" presName="ChildComposite" presStyleCnt="0"/>
      <dgm:spPr/>
    </dgm:pt>
    <dgm:pt modelId="{8C8AC21E-97E6-EC43-BDCF-0E306524A316}" type="pres">
      <dgm:prSet presAssocID="{C454F88B-738C-3541-AAD7-4EFE57F6AA65}" presName="Child" presStyleLbl="node1" presStyleIdx="0" presStyleCnt="0">
        <dgm:presLayoutVars>
          <dgm:chMax val="0"/>
          <dgm:chPref val="0"/>
          <dgm:bulletEnabled val="1"/>
        </dgm:presLayoutVars>
      </dgm:prSet>
      <dgm:spPr/>
    </dgm:pt>
    <dgm:pt modelId="{1ECFC97D-1B90-724B-A252-9D4A820FCACB}" type="pres">
      <dgm:prSet presAssocID="{C454F88B-738C-3541-AAD7-4EFE57F6AA65}" presName="Parent" presStyleLbl="revTx" presStyleIdx="7" presStyleCnt="10">
        <dgm:presLayoutVars>
          <dgm:chMax val="1"/>
          <dgm:chPref val="0"/>
          <dgm:bulletEnabled val="1"/>
        </dgm:presLayoutVars>
      </dgm:prSet>
      <dgm:spPr/>
    </dgm:pt>
    <dgm:pt modelId="{80C9B3E7-2E54-6C41-BCF0-12F06731D06B}" type="pres">
      <dgm:prSet presAssocID="{F6938580-A03C-7648-BEEF-8C880620C1BE}" presName="sibTrans" presStyleCnt="0"/>
      <dgm:spPr/>
    </dgm:pt>
    <dgm:pt modelId="{8E2DB273-3CDA-9148-BF94-E861E8FA6773}" type="pres">
      <dgm:prSet presAssocID="{B6EFC51D-560D-8243-B86F-A1D4C1E079E0}" presName="composite" presStyleCnt="0">
        <dgm:presLayoutVars>
          <dgm:chMax val="1"/>
          <dgm:chPref val="1"/>
        </dgm:presLayoutVars>
      </dgm:prSet>
      <dgm:spPr/>
    </dgm:pt>
    <dgm:pt modelId="{58B24FFC-20D8-F341-96FE-E7110DBAC3FB}" type="pres">
      <dgm:prSet presAssocID="{B6EFC51D-560D-8243-B86F-A1D4C1E079E0}" presName="Accent" presStyleLbl="trAlignAcc1" presStyleIdx="8" presStyleCnt="10">
        <dgm:presLayoutVars>
          <dgm:chMax val="0"/>
          <dgm:chPref val="0"/>
        </dgm:presLayoutVars>
      </dgm:prSet>
      <dgm:spPr/>
    </dgm:pt>
    <dgm:pt modelId="{B5C301CB-B89A-714F-967D-5F39F966541A}" type="pres">
      <dgm:prSet presAssocID="{B6EFC51D-560D-8243-B86F-A1D4C1E079E0}" presName="Image" presStyleLbl="alignImgPlace1" presStyleIdx="8" presStyleCnt="10">
        <dgm:presLayoutVars>
          <dgm:chMax val="0"/>
          <dgm:chPref val="0"/>
        </dgm:presLayoutVars>
      </dgm:prSet>
      <dgm:spPr>
        <a:blipFill>
          <a:blip xmlns:r="http://schemas.openxmlformats.org/officeDocument/2006/relationships" r:embed="rId8">
            <a:extLst>
              <a:ext uri="{28A0092B-C50C-407E-A947-70E740481C1C}">
                <a14:useLocalDpi xmlns:a14="http://schemas.microsoft.com/office/drawing/2010/main" val="0"/>
              </a:ext>
            </a:extLst>
          </a:blip>
          <a:srcRect/>
          <a:stretch>
            <a:fillRect t="-24000" b="-24000"/>
          </a:stretch>
        </a:blipFill>
      </dgm:spPr>
    </dgm:pt>
    <dgm:pt modelId="{5364BC71-30C4-8F48-BAE6-F43BA888C773}" type="pres">
      <dgm:prSet presAssocID="{B6EFC51D-560D-8243-B86F-A1D4C1E079E0}" presName="ChildComposite" presStyleCnt="0"/>
      <dgm:spPr/>
    </dgm:pt>
    <dgm:pt modelId="{19BC49D2-B6C6-0A4A-86D6-EDE6FFE17A42}" type="pres">
      <dgm:prSet presAssocID="{B6EFC51D-560D-8243-B86F-A1D4C1E079E0}" presName="Child" presStyleLbl="node1" presStyleIdx="0" presStyleCnt="0">
        <dgm:presLayoutVars>
          <dgm:chMax val="0"/>
          <dgm:chPref val="0"/>
          <dgm:bulletEnabled val="1"/>
        </dgm:presLayoutVars>
      </dgm:prSet>
      <dgm:spPr/>
    </dgm:pt>
    <dgm:pt modelId="{F6EDD6FC-7D0D-0C48-B0AA-87D4A7181A4A}" type="pres">
      <dgm:prSet presAssocID="{B6EFC51D-560D-8243-B86F-A1D4C1E079E0}" presName="Parent" presStyleLbl="revTx" presStyleIdx="8" presStyleCnt="10">
        <dgm:presLayoutVars>
          <dgm:chMax val="1"/>
          <dgm:chPref val="0"/>
          <dgm:bulletEnabled val="1"/>
        </dgm:presLayoutVars>
      </dgm:prSet>
      <dgm:spPr/>
    </dgm:pt>
    <dgm:pt modelId="{B57D1C23-6932-C148-8370-BB0D79F0C095}" type="pres">
      <dgm:prSet presAssocID="{177E62AF-21B3-2945-90AB-888C2482EF22}" presName="sibTrans" presStyleCnt="0"/>
      <dgm:spPr/>
    </dgm:pt>
    <dgm:pt modelId="{C6CE9F86-9C0A-714A-A91C-61372752104A}" type="pres">
      <dgm:prSet presAssocID="{51FF9DDD-CA30-8F47-8A9D-1B2630757ABE}" presName="composite" presStyleCnt="0">
        <dgm:presLayoutVars>
          <dgm:chMax val="1"/>
          <dgm:chPref val="1"/>
        </dgm:presLayoutVars>
      </dgm:prSet>
      <dgm:spPr/>
    </dgm:pt>
    <dgm:pt modelId="{7E3FF1E1-BC5E-F74E-AF57-50072803CE23}" type="pres">
      <dgm:prSet presAssocID="{51FF9DDD-CA30-8F47-8A9D-1B2630757ABE}" presName="Accent" presStyleLbl="trAlignAcc1" presStyleIdx="9" presStyleCnt="10">
        <dgm:presLayoutVars>
          <dgm:chMax val="0"/>
          <dgm:chPref val="0"/>
        </dgm:presLayoutVars>
      </dgm:prSet>
      <dgm:spPr/>
    </dgm:pt>
    <dgm:pt modelId="{AB3C9CBF-0721-0B45-9C25-A63A915CCEFA}" type="pres">
      <dgm:prSet presAssocID="{51FF9DDD-CA30-8F47-8A9D-1B2630757ABE}" presName="Image" presStyleLbl="alignImgPlace1" presStyleIdx="9" presStyleCnt="10">
        <dgm:presLayoutVars>
          <dgm:chMax val="0"/>
          <dgm:chPref val="0"/>
        </dgm:presLayoutVars>
      </dgm:prSet>
      <dgm:spPr>
        <a:blipFill>
          <a:blip xmlns:r="http://schemas.openxmlformats.org/officeDocument/2006/relationships" r:embed="rId9">
            <a:extLst>
              <a:ext uri="{28A0092B-C50C-407E-A947-70E740481C1C}">
                <a14:useLocalDpi xmlns:a14="http://schemas.microsoft.com/office/drawing/2010/main" val="0"/>
              </a:ext>
            </a:extLst>
          </a:blip>
          <a:srcRect/>
          <a:stretch>
            <a:fillRect l="-14000" r="-14000"/>
          </a:stretch>
        </a:blipFill>
      </dgm:spPr>
    </dgm:pt>
    <dgm:pt modelId="{4D05B5B6-673E-D445-A211-38AD23611F68}" type="pres">
      <dgm:prSet presAssocID="{51FF9DDD-CA30-8F47-8A9D-1B2630757ABE}" presName="ChildComposite" presStyleCnt="0"/>
      <dgm:spPr/>
    </dgm:pt>
    <dgm:pt modelId="{23276495-212A-A34B-AE81-F4B1BDB60576}" type="pres">
      <dgm:prSet presAssocID="{51FF9DDD-CA30-8F47-8A9D-1B2630757ABE}" presName="Child" presStyleLbl="node1" presStyleIdx="0" presStyleCnt="0">
        <dgm:presLayoutVars>
          <dgm:chMax val="0"/>
          <dgm:chPref val="0"/>
          <dgm:bulletEnabled val="1"/>
        </dgm:presLayoutVars>
      </dgm:prSet>
      <dgm:spPr/>
    </dgm:pt>
    <dgm:pt modelId="{059A5B0D-9723-CD45-B75C-03BB138C6375}" type="pres">
      <dgm:prSet presAssocID="{51FF9DDD-CA30-8F47-8A9D-1B2630757ABE}" presName="Parent" presStyleLbl="revTx" presStyleIdx="9" presStyleCnt="10">
        <dgm:presLayoutVars>
          <dgm:chMax val="1"/>
          <dgm:chPref val="0"/>
          <dgm:bulletEnabled val="1"/>
        </dgm:presLayoutVars>
      </dgm:prSet>
      <dgm:spPr/>
    </dgm:pt>
  </dgm:ptLst>
  <dgm:cxnLst>
    <dgm:cxn modelId="{59353D07-90B7-4B46-895C-DF8264928704}" type="presOf" srcId="{31168057-3BB8-C342-925A-928374224542}" destId="{97B229B6-25D5-D447-A6E6-7821C5D7BE2F}" srcOrd="0" destOrd="0" presId="urn:microsoft.com/office/officeart/2008/layout/CaptionedPictures"/>
    <dgm:cxn modelId="{814ACB17-BF5A-3F43-A0DD-E0A02D83146E}" srcId="{541BBD55-66EB-FF44-9467-ED778680F699}" destId="{AF1FB3AD-8F37-DA40-A446-46D792A75C82}" srcOrd="5" destOrd="0" parTransId="{7C97391A-7A99-3A49-820B-D27725D19576}" sibTransId="{37E49A22-08A1-9647-9643-FF5638B15F15}"/>
    <dgm:cxn modelId="{298EFB2C-6C9A-C643-AE25-4778780DF491}" srcId="{541BBD55-66EB-FF44-9467-ED778680F699}" destId="{999B0590-72DF-574F-B822-6ACA5F80541B}" srcOrd="0" destOrd="0" parTransId="{E4C1EEF0-A623-4B4B-91EC-638A3A31AED0}" sibTransId="{A4F433A1-B884-9947-A401-DE72686E032E}"/>
    <dgm:cxn modelId="{20556035-F18B-6443-96C5-2B95CFEADBEB}" srcId="{541BBD55-66EB-FF44-9467-ED778680F699}" destId="{B6EFC51D-560D-8243-B86F-A1D4C1E079E0}" srcOrd="8" destOrd="0" parTransId="{25AF56F2-CF86-554B-A2B9-FE1F468669F0}" sibTransId="{177E62AF-21B3-2945-90AB-888C2482EF22}"/>
    <dgm:cxn modelId="{0853715C-2F5B-C148-80CB-B2E0CDF140CD}" srcId="{541BBD55-66EB-FF44-9467-ED778680F699}" destId="{998A8224-BBCC-4344-853D-B77FA9946349}" srcOrd="6" destOrd="0" parTransId="{AFA76C23-E523-7547-AD71-F4EC06987700}" sibTransId="{AEA56DA6-4DC7-6543-A9D7-B659E3917D05}"/>
    <dgm:cxn modelId="{68C55567-F107-F04F-BB21-F5F8C27EA6CE}" srcId="{541BBD55-66EB-FF44-9467-ED778680F699}" destId="{31168057-3BB8-C342-925A-928374224542}" srcOrd="1" destOrd="0" parTransId="{96A60E52-A1DA-4341-8B8D-1E965BAEB4E5}" sibTransId="{4CD3DA5B-2EB3-9740-8DB7-ABA71E174B31}"/>
    <dgm:cxn modelId="{7B6E5968-CA16-AB41-857B-948517A160C5}" type="presOf" srcId="{51FF9DDD-CA30-8F47-8A9D-1B2630757ABE}" destId="{059A5B0D-9723-CD45-B75C-03BB138C6375}" srcOrd="0" destOrd="0" presId="urn:microsoft.com/office/officeart/2008/layout/CaptionedPictures"/>
    <dgm:cxn modelId="{01F39A56-E0A1-9B44-9F8E-0D80BDF8C92C}" srcId="{541BBD55-66EB-FF44-9467-ED778680F699}" destId="{C454F88B-738C-3541-AAD7-4EFE57F6AA65}" srcOrd="7" destOrd="0" parTransId="{AF144C94-2CE7-614B-A967-A2B07C48951E}" sibTransId="{F6938580-A03C-7648-BEEF-8C880620C1BE}"/>
    <dgm:cxn modelId="{2A6D2481-8230-FB44-88DA-A704F94B205B}" srcId="{541BBD55-66EB-FF44-9467-ED778680F699}" destId="{56888CDF-7742-DE4C-B250-9E082B3FB19A}" srcOrd="3" destOrd="0" parTransId="{9CEBF7A1-71F5-2E42-9D16-1AE6104E1676}" sibTransId="{87600E1D-B0EB-BA4B-B4A0-D77F59558C71}"/>
    <dgm:cxn modelId="{582E5896-E351-E943-A730-D5DE65C581A6}" type="presOf" srcId="{541BBD55-66EB-FF44-9467-ED778680F699}" destId="{3BD4E64C-786E-6946-9284-6E4060629F12}" srcOrd="0" destOrd="0" presId="urn:microsoft.com/office/officeart/2008/layout/CaptionedPictures"/>
    <dgm:cxn modelId="{905E4E9D-92FE-1B40-86B6-23F5267643F1}" type="presOf" srcId="{999B0590-72DF-574F-B822-6ACA5F80541B}" destId="{B381E02E-7C33-754E-8381-0EF9A174B6E8}" srcOrd="0" destOrd="0" presId="urn:microsoft.com/office/officeart/2008/layout/CaptionedPictures"/>
    <dgm:cxn modelId="{095695A2-3F21-1F43-B7FF-B4519ADB0FDD}" srcId="{541BBD55-66EB-FF44-9467-ED778680F699}" destId="{51FF9DDD-CA30-8F47-8A9D-1B2630757ABE}" srcOrd="9" destOrd="0" parTransId="{028EBF07-5506-D848-8DA3-EAC0DAC33649}" sibTransId="{2A112A29-CDC8-2649-8EE4-C658D367232F}"/>
    <dgm:cxn modelId="{27B27BB2-D801-A344-99E1-E52D521936CD}" type="presOf" srcId="{998A8224-BBCC-4344-853D-B77FA9946349}" destId="{603479F4-2B64-8B49-B796-C83204454DFA}" srcOrd="0" destOrd="0" presId="urn:microsoft.com/office/officeart/2008/layout/CaptionedPictures"/>
    <dgm:cxn modelId="{2A2753BB-1438-3E46-A3C1-B2A829396CE1}" srcId="{541BBD55-66EB-FF44-9467-ED778680F699}" destId="{2811DAD8-B028-A14B-A5FA-4154B1239422}" srcOrd="4" destOrd="0" parTransId="{F9A6DEEE-10ED-F847-A982-A37CE8E28DA3}" sibTransId="{6ECE6572-2B0A-8746-91B3-0B6918492DB2}"/>
    <dgm:cxn modelId="{031403BF-4A1C-B04A-B7A0-75F84EC22A75}" type="presOf" srcId="{B6EFC51D-560D-8243-B86F-A1D4C1E079E0}" destId="{F6EDD6FC-7D0D-0C48-B0AA-87D4A7181A4A}" srcOrd="0" destOrd="0" presId="urn:microsoft.com/office/officeart/2008/layout/CaptionedPictures"/>
    <dgm:cxn modelId="{08A5BDBF-441C-7A44-A429-5396360F5DC3}" type="presOf" srcId="{2811DAD8-B028-A14B-A5FA-4154B1239422}" destId="{A9CD5C0E-53D1-3647-9BF0-2E83292192F4}" srcOrd="0" destOrd="0" presId="urn:microsoft.com/office/officeart/2008/layout/CaptionedPictures"/>
    <dgm:cxn modelId="{A36D01C4-4148-B045-9541-89A5B5BFFA82}" type="presOf" srcId="{56888CDF-7742-DE4C-B250-9E082B3FB19A}" destId="{AF2B4F97-4D1C-634B-8F04-A2A85B2D1DB0}" srcOrd="0" destOrd="0" presId="urn:microsoft.com/office/officeart/2008/layout/CaptionedPictures"/>
    <dgm:cxn modelId="{6A94B0DB-EDF5-3445-86D2-A9203ED176FC}" srcId="{541BBD55-66EB-FF44-9467-ED778680F699}" destId="{07B7F2AB-6C3E-8847-A533-66BF2B993C8D}" srcOrd="2" destOrd="0" parTransId="{DA682DB6-143C-F540-B59E-2E47CF5E85EE}" sibTransId="{9F2EA5C3-D7CC-0C42-AD61-7273BB39C3D6}"/>
    <dgm:cxn modelId="{E82310DE-FD31-794E-A693-D38AAB09C690}" type="presOf" srcId="{C454F88B-738C-3541-AAD7-4EFE57F6AA65}" destId="{1ECFC97D-1B90-724B-A252-9D4A820FCACB}" srcOrd="0" destOrd="0" presId="urn:microsoft.com/office/officeart/2008/layout/CaptionedPictures"/>
    <dgm:cxn modelId="{400263EA-1268-D04F-A654-C9F74EE3356B}" type="presOf" srcId="{AF1FB3AD-8F37-DA40-A446-46D792A75C82}" destId="{1CD12A32-D746-3F47-A2F3-B65BEC950180}" srcOrd="0" destOrd="0" presId="urn:microsoft.com/office/officeart/2008/layout/CaptionedPictures"/>
    <dgm:cxn modelId="{EDED75F1-A94F-7643-8158-939D9765A9FA}" type="presOf" srcId="{07B7F2AB-6C3E-8847-A533-66BF2B993C8D}" destId="{CE20DCAE-76E4-764A-B466-3B29582E33E9}" srcOrd="0" destOrd="0" presId="urn:microsoft.com/office/officeart/2008/layout/CaptionedPictures"/>
    <dgm:cxn modelId="{CEB6F69B-5B6B-8C4C-B5BB-AC255D8D2A97}" type="presParOf" srcId="{3BD4E64C-786E-6946-9284-6E4060629F12}" destId="{70360991-6791-8743-984A-DF7E91FB5710}" srcOrd="0" destOrd="0" presId="urn:microsoft.com/office/officeart/2008/layout/CaptionedPictures"/>
    <dgm:cxn modelId="{8A91248A-B2B3-8E47-B1E3-C3C520245832}" type="presParOf" srcId="{70360991-6791-8743-984A-DF7E91FB5710}" destId="{DF5EF3C0-5F30-294B-9751-12BD2255EE72}" srcOrd="0" destOrd="0" presId="urn:microsoft.com/office/officeart/2008/layout/CaptionedPictures"/>
    <dgm:cxn modelId="{0987ADC6-0E35-6946-A1BD-36D8BFC68F78}" type="presParOf" srcId="{70360991-6791-8743-984A-DF7E91FB5710}" destId="{00CB3F2E-C5EC-F746-8BA5-518457E87275}" srcOrd="1" destOrd="0" presId="urn:microsoft.com/office/officeart/2008/layout/CaptionedPictures"/>
    <dgm:cxn modelId="{74E716B4-9026-A34B-A4D7-D3C86D17982B}" type="presParOf" srcId="{70360991-6791-8743-984A-DF7E91FB5710}" destId="{109995D2-913C-B449-8370-6E1233CA64CE}" srcOrd="2" destOrd="0" presId="urn:microsoft.com/office/officeart/2008/layout/CaptionedPictures"/>
    <dgm:cxn modelId="{8C71130B-BC40-F241-9AAC-003BA2A8ABEC}" type="presParOf" srcId="{109995D2-913C-B449-8370-6E1233CA64CE}" destId="{C07849AE-5F0A-4146-BA34-01C89A9C98FF}" srcOrd="0" destOrd="0" presId="urn:microsoft.com/office/officeart/2008/layout/CaptionedPictures"/>
    <dgm:cxn modelId="{29DFE590-2D6A-3747-82A5-C85CAAD12D05}" type="presParOf" srcId="{109995D2-913C-B449-8370-6E1233CA64CE}" destId="{B381E02E-7C33-754E-8381-0EF9A174B6E8}" srcOrd="1" destOrd="0" presId="urn:microsoft.com/office/officeart/2008/layout/CaptionedPictures"/>
    <dgm:cxn modelId="{0CDDD770-D8DB-D44E-9092-6E90FF9F303D}" type="presParOf" srcId="{3BD4E64C-786E-6946-9284-6E4060629F12}" destId="{06772AE9-E0B0-1C41-8792-9AB19175A221}" srcOrd="1" destOrd="0" presId="urn:microsoft.com/office/officeart/2008/layout/CaptionedPictures"/>
    <dgm:cxn modelId="{99992A35-5002-A24C-944A-63522BDF08BF}" type="presParOf" srcId="{3BD4E64C-786E-6946-9284-6E4060629F12}" destId="{A99448C5-B290-C54F-92E0-B16DB1D250BD}" srcOrd="2" destOrd="0" presId="urn:microsoft.com/office/officeart/2008/layout/CaptionedPictures"/>
    <dgm:cxn modelId="{AB68E07E-5E3E-7E45-9637-B3BDCCCE16BF}" type="presParOf" srcId="{A99448C5-B290-C54F-92E0-B16DB1D250BD}" destId="{33C2DDB7-4DF7-EA4E-B2E8-EEE7C8D21E43}" srcOrd="0" destOrd="0" presId="urn:microsoft.com/office/officeart/2008/layout/CaptionedPictures"/>
    <dgm:cxn modelId="{C9C1B79B-C2EA-C045-AA2D-D88D1F4A9DB7}" type="presParOf" srcId="{A99448C5-B290-C54F-92E0-B16DB1D250BD}" destId="{9EED26AC-7AFC-D948-8CFD-01CE02A8E326}" srcOrd="1" destOrd="0" presId="urn:microsoft.com/office/officeart/2008/layout/CaptionedPictures"/>
    <dgm:cxn modelId="{CEFD4208-170C-D142-A114-A254E21AE8B4}" type="presParOf" srcId="{A99448C5-B290-C54F-92E0-B16DB1D250BD}" destId="{781BF026-21C6-7946-BE68-8037295734E9}" srcOrd="2" destOrd="0" presId="urn:microsoft.com/office/officeart/2008/layout/CaptionedPictures"/>
    <dgm:cxn modelId="{32D28BCB-8A4E-B34B-828A-86B75A53895D}" type="presParOf" srcId="{781BF026-21C6-7946-BE68-8037295734E9}" destId="{E9D70CA5-2DEA-0E48-9888-961384D6F6D0}" srcOrd="0" destOrd="0" presId="urn:microsoft.com/office/officeart/2008/layout/CaptionedPictures"/>
    <dgm:cxn modelId="{1EE8D937-C47E-C846-89B1-ED683F1EABF0}" type="presParOf" srcId="{781BF026-21C6-7946-BE68-8037295734E9}" destId="{97B229B6-25D5-D447-A6E6-7821C5D7BE2F}" srcOrd="1" destOrd="0" presId="urn:microsoft.com/office/officeart/2008/layout/CaptionedPictures"/>
    <dgm:cxn modelId="{18A15244-3442-1546-ACC7-612BD80E8C4A}" type="presParOf" srcId="{3BD4E64C-786E-6946-9284-6E4060629F12}" destId="{B4FCC614-1B33-B644-A053-005A7B52D51B}" srcOrd="3" destOrd="0" presId="urn:microsoft.com/office/officeart/2008/layout/CaptionedPictures"/>
    <dgm:cxn modelId="{C8F4D376-11F0-E542-8EE5-72E9ADBD9A0D}" type="presParOf" srcId="{3BD4E64C-786E-6946-9284-6E4060629F12}" destId="{3A7DDB35-0FA0-264E-87EE-F973DC250663}" srcOrd="4" destOrd="0" presId="urn:microsoft.com/office/officeart/2008/layout/CaptionedPictures"/>
    <dgm:cxn modelId="{6B8DF405-AE4D-3F43-8F2D-7EC88DD0CFEF}" type="presParOf" srcId="{3A7DDB35-0FA0-264E-87EE-F973DC250663}" destId="{6ADF34CA-35A8-E74A-9E4B-8292D0CA8CD8}" srcOrd="0" destOrd="0" presId="urn:microsoft.com/office/officeart/2008/layout/CaptionedPictures"/>
    <dgm:cxn modelId="{1A7737B2-6EC3-354C-AAC5-EE57D068B08F}" type="presParOf" srcId="{3A7DDB35-0FA0-264E-87EE-F973DC250663}" destId="{09DAF25C-5CE9-D245-A29A-62730001B121}" srcOrd="1" destOrd="0" presId="urn:microsoft.com/office/officeart/2008/layout/CaptionedPictures"/>
    <dgm:cxn modelId="{C8E9EDFF-EE3A-7D43-80E5-CAAED64DD386}" type="presParOf" srcId="{3A7DDB35-0FA0-264E-87EE-F973DC250663}" destId="{5A06AA43-C66D-194A-8827-EAE3591F65DB}" srcOrd="2" destOrd="0" presId="urn:microsoft.com/office/officeart/2008/layout/CaptionedPictures"/>
    <dgm:cxn modelId="{C300F0D4-498A-B645-979C-5B126417D82B}" type="presParOf" srcId="{5A06AA43-C66D-194A-8827-EAE3591F65DB}" destId="{E43BB5A6-0774-904A-8A43-A2806D72BFDB}" srcOrd="0" destOrd="0" presId="urn:microsoft.com/office/officeart/2008/layout/CaptionedPictures"/>
    <dgm:cxn modelId="{98ECB38D-216A-FF4E-9821-72E1876D4A36}" type="presParOf" srcId="{5A06AA43-C66D-194A-8827-EAE3591F65DB}" destId="{CE20DCAE-76E4-764A-B466-3B29582E33E9}" srcOrd="1" destOrd="0" presId="urn:microsoft.com/office/officeart/2008/layout/CaptionedPictures"/>
    <dgm:cxn modelId="{FCC587A9-614F-3948-A5D9-2D6F036803A4}" type="presParOf" srcId="{3BD4E64C-786E-6946-9284-6E4060629F12}" destId="{660E79FC-F019-934E-A713-E828B9563B9A}" srcOrd="5" destOrd="0" presId="urn:microsoft.com/office/officeart/2008/layout/CaptionedPictures"/>
    <dgm:cxn modelId="{86D92A1D-1CDD-B346-B3F1-695D36B809B9}" type="presParOf" srcId="{3BD4E64C-786E-6946-9284-6E4060629F12}" destId="{8FEFE44A-519D-8F4A-A782-8B92A6E3DA76}" srcOrd="6" destOrd="0" presId="urn:microsoft.com/office/officeart/2008/layout/CaptionedPictures"/>
    <dgm:cxn modelId="{6D69FD0F-2ACB-154C-AA55-4C21192313B1}" type="presParOf" srcId="{8FEFE44A-519D-8F4A-A782-8B92A6E3DA76}" destId="{B32FFA75-1545-6740-BB82-7B3279BDF363}" srcOrd="0" destOrd="0" presId="urn:microsoft.com/office/officeart/2008/layout/CaptionedPictures"/>
    <dgm:cxn modelId="{C656A65A-7A3A-9C48-9F25-417D808B6954}" type="presParOf" srcId="{8FEFE44A-519D-8F4A-A782-8B92A6E3DA76}" destId="{D8F3FB55-AF4E-3E40-851C-18750A6E6A84}" srcOrd="1" destOrd="0" presId="urn:microsoft.com/office/officeart/2008/layout/CaptionedPictures"/>
    <dgm:cxn modelId="{4D6B06F3-6A01-534B-9F6A-30A1D95F0386}" type="presParOf" srcId="{8FEFE44A-519D-8F4A-A782-8B92A6E3DA76}" destId="{7DD673C2-C513-624A-AC61-67FCD5A68817}" srcOrd="2" destOrd="0" presId="urn:microsoft.com/office/officeart/2008/layout/CaptionedPictures"/>
    <dgm:cxn modelId="{9C25F3D1-ACF0-C54D-837E-445D06271463}" type="presParOf" srcId="{7DD673C2-C513-624A-AC61-67FCD5A68817}" destId="{AFECCEDE-B2F5-EA43-9B7C-58BC327FAA8C}" srcOrd="0" destOrd="0" presId="urn:microsoft.com/office/officeart/2008/layout/CaptionedPictures"/>
    <dgm:cxn modelId="{F3746B19-F312-3E45-A07F-4C4ACA6F1548}" type="presParOf" srcId="{7DD673C2-C513-624A-AC61-67FCD5A68817}" destId="{AF2B4F97-4D1C-634B-8F04-A2A85B2D1DB0}" srcOrd="1" destOrd="0" presId="urn:microsoft.com/office/officeart/2008/layout/CaptionedPictures"/>
    <dgm:cxn modelId="{0A17D0FC-9B87-974A-96B4-AFE4D373E37B}" type="presParOf" srcId="{3BD4E64C-786E-6946-9284-6E4060629F12}" destId="{DB20AC6C-C666-7443-AAC1-2B673AD152A6}" srcOrd="7" destOrd="0" presId="urn:microsoft.com/office/officeart/2008/layout/CaptionedPictures"/>
    <dgm:cxn modelId="{C1EDDA71-A6EF-7646-AAE1-96B437FF94F0}" type="presParOf" srcId="{3BD4E64C-786E-6946-9284-6E4060629F12}" destId="{D4FC395C-C7D7-FE48-85E0-9ADF5445B03C}" srcOrd="8" destOrd="0" presId="urn:microsoft.com/office/officeart/2008/layout/CaptionedPictures"/>
    <dgm:cxn modelId="{BEE45C96-8D28-5F41-8E4D-7272A7250747}" type="presParOf" srcId="{D4FC395C-C7D7-FE48-85E0-9ADF5445B03C}" destId="{F2D23F2F-FF1F-DE4F-8B59-603552D70A38}" srcOrd="0" destOrd="0" presId="urn:microsoft.com/office/officeart/2008/layout/CaptionedPictures"/>
    <dgm:cxn modelId="{E0227537-250E-FE46-A401-2D57A1328F6F}" type="presParOf" srcId="{D4FC395C-C7D7-FE48-85E0-9ADF5445B03C}" destId="{0370ECEC-93F8-A941-A1BC-B0F22406D9B9}" srcOrd="1" destOrd="0" presId="urn:microsoft.com/office/officeart/2008/layout/CaptionedPictures"/>
    <dgm:cxn modelId="{AE618DED-3476-414C-999D-9222209593D0}" type="presParOf" srcId="{D4FC395C-C7D7-FE48-85E0-9ADF5445B03C}" destId="{32EBCF8E-9FAB-6146-B700-689F3FDF1B26}" srcOrd="2" destOrd="0" presId="urn:microsoft.com/office/officeart/2008/layout/CaptionedPictures"/>
    <dgm:cxn modelId="{E0870D49-1F39-9D4B-B0C6-FEDA5F4CB85A}" type="presParOf" srcId="{32EBCF8E-9FAB-6146-B700-689F3FDF1B26}" destId="{9F86C3C6-A5D0-3D49-9476-726DA7B1C442}" srcOrd="0" destOrd="0" presId="urn:microsoft.com/office/officeart/2008/layout/CaptionedPictures"/>
    <dgm:cxn modelId="{5697B702-A38B-B949-9634-8E5FB46B9CB0}" type="presParOf" srcId="{32EBCF8E-9FAB-6146-B700-689F3FDF1B26}" destId="{A9CD5C0E-53D1-3647-9BF0-2E83292192F4}" srcOrd="1" destOrd="0" presId="urn:microsoft.com/office/officeart/2008/layout/CaptionedPictures"/>
    <dgm:cxn modelId="{5C5823A7-D40D-0D47-A3BB-CC622AB00025}" type="presParOf" srcId="{3BD4E64C-786E-6946-9284-6E4060629F12}" destId="{0C949AAA-6E71-8141-81DF-A14956936F80}" srcOrd="9" destOrd="0" presId="urn:microsoft.com/office/officeart/2008/layout/CaptionedPictures"/>
    <dgm:cxn modelId="{D5C6A4C2-D039-2147-8CC1-3CF5E676689D}" type="presParOf" srcId="{3BD4E64C-786E-6946-9284-6E4060629F12}" destId="{635CE678-E28E-4547-B11F-DB61D5F76A06}" srcOrd="10" destOrd="0" presId="urn:microsoft.com/office/officeart/2008/layout/CaptionedPictures"/>
    <dgm:cxn modelId="{F45E1C6B-5F84-874B-9DA9-888D5EFFB004}" type="presParOf" srcId="{635CE678-E28E-4547-B11F-DB61D5F76A06}" destId="{6D4B46F5-8CDC-B445-B269-27E8DBB92630}" srcOrd="0" destOrd="0" presId="urn:microsoft.com/office/officeart/2008/layout/CaptionedPictures"/>
    <dgm:cxn modelId="{D5A0BD1A-9A1C-D14D-9DDE-C79FB863C4ED}" type="presParOf" srcId="{635CE678-E28E-4547-B11F-DB61D5F76A06}" destId="{13F58B05-BBC0-8A4F-9F61-DFB62B83B8D6}" srcOrd="1" destOrd="0" presId="urn:microsoft.com/office/officeart/2008/layout/CaptionedPictures"/>
    <dgm:cxn modelId="{86AACD4E-D2B5-164B-ACA4-852C8B667E0D}" type="presParOf" srcId="{635CE678-E28E-4547-B11F-DB61D5F76A06}" destId="{D6BC94C8-B1D6-CC4A-A454-81656BCD3F3D}" srcOrd="2" destOrd="0" presId="urn:microsoft.com/office/officeart/2008/layout/CaptionedPictures"/>
    <dgm:cxn modelId="{E2CE66FB-0C2A-9143-941A-F5D40CA3027D}" type="presParOf" srcId="{D6BC94C8-B1D6-CC4A-A454-81656BCD3F3D}" destId="{5192AB72-E5A7-DA4A-8D14-35F3F72FD618}" srcOrd="0" destOrd="0" presId="urn:microsoft.com/office/officeart/2008/layout/CaptionedPictures"/>
    <dgm:cxn modelId="{39F9F5E4-5683-2D41-8B27-EB9006660373}" type="presParOf" srcId="{D6BC94C8-B1D6-CC4A-A454-81656BCD3F3D}" destId="{1CD12A32-D746-3F47-A2F3-B65BEC950180}" srcOrd="1" destOrd="0" presId="urn:microsoft.com/office/officeart/2008/layout/CaptionedPictures"/>
    <dgm:cxn modelId="{BF4DE246-2781-6646-A7E7-5886BA520222}" type="presParOf" srcId="{3BD4E64C-786E-6946-9284-6E4060629F12}" destId="{925D8400-EA6A-3C47-BC7D-92CB836397A6}" srcOrd="11" destOrd="0" presId="urn:microsoft.com/office/officeart/2008/layout/CaptionedPictures"/>
    <dgm:cxn modelId="{68E994BB-E74F-9743-940E-E0DDD585EFBF}" type="presParOf" srcId="{3BD4E64C-786E-6946-9284-6E4060629F12}" destId="{72398684-CB79-6146-87C9-23652FDEFC70}" srcOrd="12" destOrd="0" presId="urn:microsoft.com/office/officeart/2008/layout/CaptionedPictures"/>
    <dgm:cxn modelId="{266496C2-A61E-1546-9546-A24696E3A041}" type="presParOf" srcId="{72398684-CB79-6146-87C9-23652FDEFC70}" destId="{4A53EA27-91F7-4E4F-BA57-5478F7523982}" srcOrd="0" destOrd="0" presId="urn:microsoft.com/office/officeart/2008/layout/CaptionedPictures"/>
    <dgm:cxn modelId="{7A6B4879-7386-F446-AA03-6D16143DED50}" type="presParOf" srcId="{72398684-CB79-6146-87C9-23652FDEFC70}" destId="{EFDB725B-5EBE-2B46-8D68-2E6AE7C1EEC1}" srcOrd="1" destOrd="0" presId="urn:microsoft.com/office/officeart/2008/layout/CaptionedPictures"/>
    <dgm:cxn modelId="{FD9F8F7F-7A18-8847-995C-751FBF5A97D2}" type="presParOf" srcId="{72398684-CB79-6146-87C9-23652FDEFC70}" destId="{C3295161-7FF3-004C-A4C6-DB713F45B978}" srcOrd="2" destOrd="0" presId="urn:microsoft.com/office/officeart/2008/layout/CaptionedPictures"/>
    <dgm:cxn modelId="{9ED7C1D7-0AC8-5A4D-9FA2-CA36184D92A5}" type="presParOf" srcId="{C3295161-7FF3-004C-A4C6-DB713F45B978}" destId="{B116E0B8-31D0-0645-98DA-E68B7E5BA95A}" srcOrd="0" destOrd="0" presId="urn:microsoft.com/office/officeart/2008/layout/CaptionedPictures"/>
    <dgm:cxn modelId="{889C9E61-12F2-F343-A588-4505A6B947CB}" type="presParOf" srcId="{C3295161-7FF3-004C-A4C6-DB713F45B978}" destId="{603479F4-2B64-8B49-B796-C83204454DFA}" srcOrd="1" destOrd="0" presId="urn:microsoft.com/office/officeart/2008/layout/CaptionedPictures"/>
    <dgm:cxn modelId="{66EE8980-B303-F142-9DF1-84E596E9FB02}" type="presParOf" srcId="{3BD4E64C-786E-6946-9284-6E4060629F12}" destId="{A7B73A50-FCB1-7544-A9A9-167CBDDACA1B}" srcOrd="13" destOrd="0" presId="urn:microsoft.com/office/officeart/2008/layout/CaptionedPictures"/>
    <dgm:cxn modelId="{44146E6C-E6E4-F44E-BAE7-C8F4D8B49FDC}" type="presParOf" srcId="{3BD4E64C-786E-6946-9284-6E4060629F12}" destId="{09CF4931-C938-444D-AC2A-666EF62A59A6}" srcOrd="14" destOrd="0" presId="urn:microsoft.com/office/officeart/2008/layout/CaptionedPictures"/>
    <dgm:cxn modelId="{6F3C144D-9BA6-4F43-968C-FDC85E608381}" type="presParOf" srcId="{09CF4931-C938-444D-AC2A-666EF62A59A6}" destId="{67F0D719-9127-DF40-8B45-F1B89ED2977E}" srcOrd="0" destOrd="0" presId="urn:microsoft.com/office/officeart/2008/layout/CaptionedPictures"/>
    <dgm:cxn modelId="{0F1BFBB2-6D96-B544-8180-8BCE1E5C951F}" type="presParOf" srcId="{09CF4931-C938-444D-AC2A-666EF62A59A6}" destId="{339ACD4C-BA1D-9048-B457-2F0BF8529E11}" srcOrd="1" destOrd="0" presId="urn:microsoft.com/office/officeart/2008/layout/CaptionedPictures"/>
    <dgm:cxn modelId="{78DF4D71-BB54-0F49-AD1E-F23E3863FFA7}" type="presParOf" srcId="{09CF4931-C938-444D-AC2A-666EF62A59A6}" destId="{75CB44A5-489E-3447-B248-D0F8C421124B}" srcOrd="2" destOrd="0" presId="urn:microsoft.com/office/officeart/2008/layout/CaptionedPictures"/>
    <dgm:cxn modelId="{6C18A17B-142D-4448-9C22-DEFE8FA3EC49}" type="presParOf" srcId="{75CB44A5-489E-3447-B248-D0F8C421124B}" destId="{8C8AC21E-97E6-EC43-BDCF-0E306524A316}" srcOrd="0" destOrd="0" presId="urn:microsoft.com/office/officeart/2008/layout/CaptionedPictures"/>
    <dgm:cxn modelId="{E6588B72-09BD-8042-B35C-AF03FA14AC54}" type="presParOf" srcId="{75CB44A5-489E-3447-B248-D0F8C421124B}" destId="{1ECFC97D-1B90-724B-A252-9D4A820FCACB}" srcOrd="1" destOrd="0" presId="urn:microsoft.com/office/officeart/2008/layout/CaptionedPictures"/>
    <dgm:cxn modelId="{D58149DD-3ED4-9F4F-8938-84134FC60269}" type="presParOf" srcId="{3BD4E64C-786E-6946-9284-6E4060629F12}" destId="{80C9B3E7-2E54-6C41-BCF0-12F06731D06B}" srcOrd="15" destOrd="0" presId="urn:microsoft.com/office/officeart/2008/layout/CaptionedPictures"/>
    <dgm:cxn modelId="{C84DDE74-6035-7049-B604-C1B414CD4430}" type="presParOf" srcId="{3BD4E64C-786E-6946-9284-6E4060629F12}" destId="{8E2DB273-3CDA-9148-BF94-E861E8FA6773}" srcOrd="16" destOrd="0" presId="urn:microsoft.com/office/officeart/2008/layout/CaptionedPictures"/>
    <dgm:cxn modelId="{2D4FB601-525B-A144-8733-E8D4A26D7330}" type="presParOf" srcId="{8E2DB273-3CDA-9148-BF94-E861E8FA6773}" destId="{58B24FFC-20D8-F341-96FE-E7110DBAC3FB}" srcOrd="0" destOrd="0" presId="urn:microsoft.com/office/officeart/2008/layout/CaptionedPictures"/>
    <dgm:cxn modelId="{16DFD770-5894-FD4B-B857-9ED7A644FEC3}" type="presParOf" srcId="{8E2DB273-3CDA-9148-BF94-E861E8FA6773}" destId="{B5C301CB-B89A-714F-967D-5F39F966541A}" srcOrd="1" destOrd="0" presId="urn:microsoft.com/office/officeart/2008/layout/CaptionedPictures"/>
    <dgm:cxn modelId="{AFF912E8-A130-3C43-AE6B-05CBD8F0E61E}" type="presParOf" srcId="{8E2DB273-3CDA-9148-BF94-E861E8FA6773}" destId="{5364BC71-30C4-8F48-BAE6-F43BA888C773}" srcOrd="2" destOrd="0" presId="urn:microsoft.com/office/officeart/2008/layout/CaptionedPictures"/>
    <dgm:cxn modelId="{9D626791-46C9-FC47-A9D2-68C99672A51A}" type="presParOf" srcId="{5364BC71-30C4-8F48-BAE6-F43BA888C773}" destId="{19BC49D2-B6C6-0A4A-86D6-EDE6FFE17A42}" srcOrd="0" destOrd="0" presId="urn:microsoft.com/office/officeart/2008/layout/CaptionedPictures"/>
    <dgm:cxn modelId="{6CD4A2EB-6CBE-F74A-A6FE-A4F098D5303B}" type="presParOf" srcId="{5364BC71-30C4-8F48-BAE6-F43BA888C773}" destId="{F6EDD6FC-7D0D-0C48-B0AA-87D4A7181A4A}" srcOrd="1" destOrd="0" presId="urn:microsoft.com/office/officeart/2008/layout/CaptionedPictures"/>
    <dgm:cxn modelId="{AF901BF8-5703-AE4F-AFF9-996D542FA051}" type="presParOf" srcId="{3BD4E64C-786E-6946-9284-6E4060629F12}" destId="{B57D1C23-6932-C148-8370-BB0D79F0C095}" srcOrd="17" destOrd="0" presId="urn:microsoft.com/office/officeart/2008/layout/CaptionedPictures"/>
    <dgm:cxn modelId="{C6AA4DB7-83D7-3F47-AEFE-8A8F2D670DB1}" type="presParOf" srcId="{3BD4E64C-786E-6946-9284-6E4060629F12}" destId="{C6CE9F86-9C0A-714A-A91C-61372752104A}" srcOrd="18" destOrd="0" presId="urn:microsoft.com/office/officeart/2008/layout/CaptionedPictures"/>
    <dgm:cxn modelId="{FC7F11E0-FF75-584C-A2E9-F7FB8ADEEF07}" type="presParOf" srcId="{C6CE9F86-9C0A-714A-A91C-61372752104A}" destId="{7E3FF1E1-BC5E-F74E-AF57-50072803CE23}" srcOrd="0" destOrd="0" presId="urn:microsoft.com/office/officeart/2008/layout/CaptionedPictures"/>
    <dgm:cxn modelId="{D3270D25-EB70-C245-A401-D0C6777DE581}" type="presParOf" srcId="{C6CE9F86-9C0A-714A-A91C-61372752104A}" destId="{AB3C9CBF-0721-0B45-9C25-A63A915CCEFA}" srcOrd="1" destOrd="0" presId="urn:microsoft.com/office/officeart/2008/layout/CaptionedPictures"/>
    <dgm:cxn modelId="{A8935548-2342-0E41-95D0-BC9A8382AC9C}" type="presParOf" srcId="{C6CE9F86-9C0A-714A-A91C-61372752104A}" destId="{4D05B5B6-673E-D445-A211-38AD23611F68}" srcOrd="2" destOrd="0" presId="urn:microsoft.com/office/officeart/2008/layout/CaptionedPictures"/>
    <dgm:cxn modelId="{726A5547-690E-094C-8708-AB8AAA64F393}" type="presParOf" srcId="{4D05B5B6-673E-D445-A211-38AD23611F68}" destId="{23276495-212A-A34B-AE81-F4B1BDB60576}" srcOrd="0" destOrd="0" presId="urn:microsoft.com/office/officeart/2008/layout/CaptionedPictures"/>
    <dgm:cxn modelId="{49F33662-72EA-834E-BA8F-04C6395C8AF6}" type="presParOf" srcId="{4D05B5B6-673E-D445-A211-38AD23611F68}" destId="{059A5B0D-9723-CD45-B75C-03BB138C6375}"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8E94F2-7BD8-7B47-9670-F633EB83F32D}">
      <dsp:nvSpPr>
        <dsp:cNvPr id="0" name=""/>
        <dsp:cNvSpPr/>
      </dsp:nvSpPr>
      <dsp:spPr>
        <a:xfrm>
          <a:off x="5277641" y="858878"/>
          <a:ext cx="161927" cy="1804330"/>
        </a:xfrm>
        <a:custGeom>
          <a:avLst/>
          <a:gdLst/>
          <a:ahLst/>
          <a:cxnLst/>
          <a:rect l="0" t="0" r="0" b="0"/>
          <a:pathLst>
            <a:path>
              <a:moveTo>
                <a:pt x="161927" y="0"/>
              </a:moveTo>
              <a:lnTo>
                <a:pt x="161927" y="1804330"/>
              </a:lnTo>
              <a:lnTo>
                <a:pt x="0" y="18043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521EFF-2C69-5D40-874D-4C765A6B92C6}">
      <dsp:nvSpPr>
        <dsp:cNvPr id="0" name=""/>
        <dsp:cNvSpPr/>
      </dsp:nvSpPr>
      <dsp:spPr>
        <a:xfrm>
          <a:off x="5439569" y="858878"/>
          <a:ext cx="161927" cy="709394"/>
        </a:xfrm>
        <a:custGeom>
          <a:avLst/>
          <a:gdLst/>
          <a:ahLst/>
          <a:cxnLst/>
          <a:rect l="0" t="0" r="0" b="0"/>
          <a:pathLst>
            <a:path>
              <a:moveTo>
                <a:pt x="0" y="0"/>
              </a:moveTo>
              <a:lnTo>
                <a:pt x="0" y="709394"/>
              </a:lnTo>
              <a:lnTo>
                <a:pt x="161927" y="709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0D5907-5DEA-8848-9467-4DFBADA2B5CD}">
      <dsp:nvSpPr>
        <dsp:cNvPr id="0" name=""/>
        <dsp:cNvSpPr/>
      </dsp:nvSpPr>
      <dsp:spPr>
        <a:xfrm>
          <a:off x="5277641" y="858878"/>
          <a:ext cx="161927" cy="709394"/>
        </a:xfrm>
        <a:custGeom>
          <a:avLst/>
          <a:gdLst/>
          <a:ahLst/>
          <a:cxnLst/>
          <a:rect l="0" t="0" r="0" b="0"/>
          <a:pathLst>
            <a:path>
              <a:moveTo>
                <a:pt x="161927" y="0"/>
              </a:moveTo>
              <a:lnTo>
                <a:pt x="161927" y="709394"/>
              </a:lnTo>
              <a:lnTo>
                <a:pt x="0" y="7093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D96C8D-5927-9D43-B5A0-4FC23373E594}">
      <dsp:nvSpPr>
        <dsp:cNvPr id="0" name=""/>
        <dsp:cNvSpPr/>
      </dsp:nvSpPr>
      <dsp:spPr>
        <a:xfrm>
          <a:off x="5439569" y="858878"/>
          <a:ext cx="4665042" cy="2513725"/>
        </a:xfrm>
        <a:custGeom>
          <a:avLst/>
          <a:gdLst/>
          <a:ahLst/>
          <a:cxnLst/>
          <a:rect l="0" t="0" r="0" b="0"/>
          <a:pathLst>
            <a:path>
              <a:moveTo>
                <a:pt x="0" y="0"/>
              </a:moveTo>
              <a:lnTo>
                <a:pt x="0" y="2351798"/>
              </a:lnTo>
              <a:lnTo>
                <a:pt x="4665042" y="2351798"/>
              </a:lnTo>
              <a:lnTo>
                <a:pt x="4665042" y="25137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FFDA36-20C1-A94B-8362-5E81ED492BD1}">
      <dsp:nvSpPr>
        <dsp:cNvPr id="0" name=""/>
        <dsp:cNvSpPr/>
      </dsp:nvSpPr>
      <dsp:spPr>
        <a:xfrm>
          <a:off x="5439569" y="858878"/>
          <a:ext cx="2799025" cy="2513725"/>
        </a:xfrm>
        <a:custGeom>
          <a:avLst/>
          <a:gdLst/>
          <a:ahLst/>
          <a:cxnLst/>
          <a:rect l="0" t="0" r="0" b="0"/>
          <a:pathLst>
            <a:path>
              <a:moveTo>
                <a:pt x="0" y="0"/>
              </a:moveTo>
              <a:lnTo>
                <a:pt x="0" y="2351798"/>
              </a:lnTo>
              <a:lnTo>
                <a:pt x="2799025" y="2351798"/>
              </a:lnTo>
              <a:lnTo>
                <a:pt x="2799025" y="25137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2E4FC7-DEEA-8D41-9E08-7616CAD645EB}">
      <dsp:nvSpPr>
        <dsp:cNvPr id="0" name=""/>
        <dsp:cNvSpPr/>
      </dsp:nvSpPr>
      <dsp:spPr>
        <a:xfrm>
          <a:off x="5439569" y="858878"/>
          <a:ext cx="933008" cy="2513725"/>
        </a:xfrm>
        <a:custGeom>
          <a:avLst/>
          <a:gdLst/>
          <a:ahLst/>
          <a:cxnLst/>
          <a:rect l="0" t="0" r="0" b="0"/>
          <a:pathLst>
            <a:path>
              <a:moveTo>
                <a:pt x="0" y="0"/>
              </a:moveTo>
              <a:lnTo>
                <a:pt x="0" y="2351798"/>
              </a:lnTo>
              <a:lnTo>
                <a:pt x="933008" y="2351798"/>
              </a:lnTo>
              <a:lnTo>
                <a:pt x="933008" y="25137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A782AB-26C0-5640-B2ED-B6B0DFFABD3D}">
      <dsp:nvSpPr>
        <dsp:cNvPr id="0" name=""/>
        <dsp:cNvSpPr/>
      </dsp:nvSpPr>
      <dsp:spPr>
        <a:xfrm>
          <a:off x="4506560" y="858878"/>
          <a:ext cx="933008" cy="2513725"/>
        </a:xfrm>
        <a:custGeom>
          <a:avLst/>
          <a:gdLst/>
          <a:ahLst/>
          <a:cxnLst/>
          <a:rect l="0" t="0" r="0" b="0"/>
          <a:pathLst>
            <a:path>
              <a:moveTo>
                <a:pt x="933008" y="0"/>
              </a:moveTo>
              <a:lnTo>
                <a:pt x="933008" y="2351798"/>
              </a:lnTo>
              <a:lnTo>
                <a:pt x="0" y="2351798"/>
              </a:lnTo>
              <a:lnTo>
                <a:pt x="0" y="25137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0E5973-9109-9944-A46C-132192C14FC0}">
      <dsp:nvSpPr>
        <dsp:cNvPr id="0" name=""/>
        <dsp:cNvSpPr/>
      </dsp:nvSpPr>
      <dsp:spPr>
        <a:xfrm>
          <a:off x="2640543" y="858878"/>
          <a:ext cx="2799025" cy="2513725"/>
        </a:xfrm>
        <a:custGeom>
          <a:avLst/>
          <a:gdLst/>
          <a:ahLst/>
          <a:cxnLst/>
          <a:rect l="0" t="0" r="0" b="0"/>
          <a:pathLst>
            <a:path>
              <a:moveTo>
                <a:pt x="2799025" y="0"/>
              </a:moveTo>
              <a:lnTo>
                <a:pt x="2799025" y="2351798"/>
              </a:lnTo>
              <a:lnTo>
                <a:pt x="0" y="2351798"/>
              </a:lnTo>
              <a:lnTo>
                <a:pt x="0" y="25137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B5E54D-6A0B-EA4B-8F05-E7818A90382A}">
      <dsp:nvSpPr>
        <dsp:cNvPr id="0" name=""/>
        <dsp:cNvSpPr/>
      </dsp:nvSpPr>
      <dsp:spPr>
        <a:xfrm>
          <a:off x="774526" y="858878"/>
          <a:ext cx="4665042" cy="2513725"/>
        </a:xfrm>
        <a:custGeom>
          <a:avLst/>
          <a:gdLst/>
          <a:ahLst/>
          <a:cxnLst/>
          <a:rect l="0" t="0" r="0" b="0"/>
          <a:pathLst>
            <a:path>
              <a:moveTo>
                <a:pt x="4665042" y="0"/>
              </a:moveTo>
              <a:lnTo>
                <a:pt x="4665042" y="2351798"/>
              </a:lnTo>
              <a:lnTo>
                <a:pt x="0" y="2351798"/>
              </a:lnTo>
              <a:lnTo>
                <a:pt x="0" y="25137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196004-1CC3-E547-8C15-500C0FED70D9}">
      <dsp:nvSpPr>
        <dsp:cNvPr id="0" name=""/>
        <dsp:cNvSpPr/>
      </dsp:nvSpPr>
      <dsp:spPr>
        <a:xfrm>
          <a:off x="4668487" y="87796"/>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Administrerende direktør</a:t>
          </a:r>
        </a:p>
      </dsp:txBody>
      <dsp:txXfrm>
        <a:off x="4668487" y="87796"/>
        <a:ext cx="1542162" cy="771081"/>
      </dsp:txXfrm>
    </dsp:sp>
    <dsp:sp modelId="{E0E65033-F1EC-5647-BEED-03CDA7245367}">
      <dsp:nvSpPr>
        <dsp:cNvPr id="0" name=""/>
        <dsp:cNvSpPr/>
      </dsp:nvSpPr>
      <dsp:spPr>
        <a:xfrm>
          <a:off x="3444" y="3372603"/>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Direktør produkt- og tjenesteutvikling</a:t>
          </a:r>
        </a:p>
      </dsp:txBody>
      <dsp:txXfrm>
        <a:off x="3444" y="3372603"/>
        <a:ext cx="1542162" cy="771081"/>
      </dsp:txXfrm>
    </dsp:sp>
    <dsp:sp modelId="{B1D4BA42-540E-0948-9E47-AACAB8E13E82}">
      <dsp:nvSpPr>
        <dsp:cNvPr id="0" name=""/>
        <dsp:cNvSpPr/>
      </dsp:nvSpPr>
      <dsp:spPr>
        <a:xfrm>
          <a:off x="1869461" y="3372603"/>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Direktør samfunnskontakt og kommunikasjon</a:t>
          </a:r>
        </a:p>
      </dsp:txBody>
      <dsp:txXfrm>
        <a:off x="1869461" y="3372603"/>
        <a:ext cx="1542162" cy="771081"/>
      </dsp:txXfrm>
    </dsp:sp>
    <dsp:sp modelId="{412E0277-F7E9-DA4D-AB39-582ECC50DC64}">
      <dsp:nvSpPr>
        <dsp:cNvPr id="0" name=""/>
        <dsp:cNvSpPr/>
      </dsp:nvSpPr>
      <dsp:spPr>
        <a:xfrm>
          <a:off x="3735478" y="3372603"/>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Direktør operasjon</a:t>
          </a:r>
        </a:p>
      </dsp:txBody>
      <dsp:txXfrm>
        <a:off x="3735478" y="3372603"/>
        <a:ext cx="1542162" cy="771081"/>
      </dsp:txXfrm>
    </dsp:sp>
    <dsp:sp modelId="{7AD78453-2BE9-784E-84B5-0FE6D9A12642}">
      <dsp:nvSpPr>
        <dsp:cNvPr id="0" name=""/>
        <dsp:cNvSpPr/>
      </dsp:nvSpPr>
      <dsp:spPr>
        <a:xfrm>
          <a:off x="5601496" y="3372603"/>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Direktør plan, materiell og infrastruktur</a:t>
          </a:r>
        </a:p>
      </dsp:txBody>
      <dsp:txXfrm>
        <a:off x="5601496" y="3372603"/>
        <a:ext cx="1542162" cy="771081"/>
      </dsp:txXfrm>
    </dsp:sp>
    <dsp:sp modelId="{6D8FD890-4E05-244D-904F-0E68E5D00850}">
      <dsp:nvSpPr>
        <dsp:cNvPr id="0" name=""/>
        <dsp:cNvSpPr/>
      </dsp:nvSpPr>
      <dsp:spPr>
        <a:xfrm>
          <a:off x="7467513" y="3372603"/>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nb-NO" sz="1500" kern="1200"/>
            <a:t>Direktør teknologi og data</a:t>
          </a:r>
          <a:r>
            <a:rPr lang="nb-NO" sz="1500" kern="1200">
              <a:latin typeface="TID UI Medium"/>
            </a:rPr>
            <a:t> </a:t>
          </a:r>
          <a:endParaRPr lang="nb-NO" sz="1500" kern="1200"/>
        </a:p>
      </dsp:txBody>
      <dsp:txXfrm>
        <a:off x="7467513" y="3372603"/>
        <a:ext cx="1542162" cy="771081"/>
      </dsp:txXfrm>
    </dsp:sp>
    <dsp:sp modelId="{7FE771C2-8C00-5340-97D2-F1647D90245C}">
      <dsp:nvSpPr>
        <dsp:cNvPr id="0" name=""/>
        <dsp:cNvSpPr/>
      </dsp:nvSpPr>
      <dsp:spPr>
        <a:xfrm>
          <a:off x="9333530" y="3372603"/>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nb-NO" sz="1500" kern="1200"/>
            <a:t>Direktør mennesker og organisasjon</a:t>
          </a:r>
        </a:p>
      </dsp:txBody>
      <dsp:txXfrm>
        <a:off x="9333530" y="3372603"/>
        <a:ext cx="1542162" cy="771081"/>
      </dsp:txXfrm>
    </dsp:sp>
    <dsp:sp modelId="{127E2FDA-B422-1243-A621-EB7917212EBD}">
      <dsp:nvSpPr>
        <dsp:cNvPr id="0" name=""/>
        <dsp:cNvSpPr/>
      </dsp:nvSpPr>
      <dsp:spPr>
        <a:xfrm>
          <a:off x="3735478" y="1182732"/>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nb-NO" sz="1500" kern="1200">
              <a:latin typeface="TID UI Medium"/>
            </a:rPr>
            <a:t>Leder styringsstøtte</a:t>
          </a:r>
          <a:endParaRPr lang="nb-NO" sz="1500" kern="1200"/>
        </a:p>
      </dsp:txBody>
      <dsp:txXfrm>
        <a:off x="3735478" y="1182732"/>
        <a:ext cx="1542162" cy="771081"/>
      </dsp:txXfrm>
    </dsp:sp>
    <dsp:sp modelId="{F3AB91FE-7B78-6E46-A1CA-0121F51663F6}">
      <dsp:nvSpPr>
        <dsp:cNvPr id="0" name=""/>
        <dsp:cNvSpPr/>
      </dsp:nvSpPr>
      <dsp:spPr>
        <a:xfrm>
          <a:off x="5601496" y="1182732"/>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nb-NO" sz="1500" kern="1200">
              <a:latin typeface="TID UI Medium"/>
            </a:rPr>
            <a:t>Direktør økonomi-</a:t>
          </a:r>
          <a:r>
            <a:rPr lang="nb-NO" sz="1500" kern="1200"/>
            <a:t> og stabsfunksjoner</a:t>
          </a:r>
        </a:p>
      </dsp:txBody>
      <dsp:txXfrm>
        <a:off x="5601496" y="1182732"/>
        <a:ext cx="1542162" cy="771081"/>
      </dsp:txXfrm>
    </dsp:sp>
    <dsp:sp modelId="{DC881F00-D6B5-0C40-916F-7400FB40D10B}">
      <dsp:nvSpPr>
        <dsp:cNvPr id="0" name=""/>
        <dsp:cNvSpPr/>
      </dsp:nvSpPr>
      <dsp:spPr>
        <a:xfrm>
          <a:off x="3735478" y="2277668"/>
          <a:ext cx="1542162" cy="771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nb-NO" sz="1500" kern="1200">
              <a:latin typeface="TID UI Medium"/>
            </a:rPr>
            <a:t>Direktør radikal</a:t>
          </a:r>
          <a:r>
            <a:rPr lang="nb-NO" sz="1500" kern="1200"/>
            <a:t> innovasjon</a:t>
          </a:r>
        </a:p>
      </dsp:txBody>
      <dsp:txXfrm>
        <a:off x="3735478" y="2277668"/>
        <a:ext cx="1542162" cy="7710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EF3C0-5F30-294B-9751-12BD2255EE72}">
      <dsp:nvSpPr>
        <dsp:cNvPr id="0" name=""/>
        <dsp:cNvSpPr/>
      </dsp:nvSpPr>
      <dsp:spPr>
        <a:xfrm>
          <a:off x="493705" y="162094"/>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0CB3F2E-C5EC-F746-8BA5-518457E87275}">
      <dsp:nvSpPr>
        <dsp:cNvPr id="0" name=""/>
        <dsp:cNvSpPr/>
      </dsp:nvSpPr>
      <dsp:spPr>
        <a:xfrm>
          <a:off x="573350" y="237054"/>
          <a:ext cx="1433610" cy="121810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81E02E-7C33-754E-8381-0EF9A174B6E8}">
      <dsp:nvSpPr>
        <dsp:cNvPr id="0" name=""/>
        <dsp:cNvSpPr/>
      </dsp:nvSpPr>
      <dsp:spPr>
        <a:xfrm>
          <a:off x="573350" y="1455155"/>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Administrerende direktør Bernt Reitan Jenssen</a:t>
          </a:r>
        </a:p>
      </dsp:txBody>
      <dsp:txXfrm>
        <a:off x="573350" y="1455155"/>
        <a:ext cx="1433610" cy="505980"/>
      </dsp:txXfrm>
    </dsp:sp>
    <dsp:sp modelId="{33C2DDB7-4DF7-EA4E-B2E8-EEE7C8D21E43}">
      <dsp:nvSpPr>
        <dsp:cNvPr id="0" name=""/>
        <dsp:cNvSpPr/>
      </dsp:nvSpPr>
      <dsp:spPr>
        <a:xfrm>
          <a:off x="2568412" y="162094"/>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EED26AC-7AFC-D948-8CFD-01CE02A8E326}">
      <dsp:nvSpPr>
        <dsp:cNvPr id="0" name=""/>
        <dsp:cNvSpPr/>
      </dsp:nvSpPr>
      <dsp:spPr>
        <a:xfrm>
          <a:off x="2648057" y="237054"/>
          <a:ext cx="1433610" cy="121810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B229B6-25D5-D447-A6E6-7821C5D7BE2F}">
      <dsp:nvSpPr>
        <dsp:cNvPr id="0" name=""/>
        <dsp:cNvSpPr/>
      </dsp:nvSpPr>
      <dsp:spPr>
        <a:xfrm>
          <a:off x="2648057" y="1455155"/>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Direktør økonomi og stabsfunksjoner          Rune Pedersen</a:t>
          </a:r>
        </a:p>
      </dsp:txBody>
      <dsp:txXfrm>
        <a:off x="2648057" y="1455155"/>
        <a:ext cx="1433610" cy="505980"/>
      </dsp:txXfrm>
    </dsp:sp>
    <dsp:sp modelId="{6ADF34CA-35A8-E74A-9E4B-8292D0CA8CD8}">
      <dsp:nvSpPr>
        <dsp:cNvPr id="0" name=""/>
        <dsp:cNvSpPr/>
      </dsp:nvSpPr>
      <dsp:spPr>
        <a:xfrm>
          <a:off x="4643118" y="162094"/>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9DAF25C-5CE9-D245-A29A-62730001B121}">
      <dsp:nvSpPr>
        <dsp:cNvPr id="0" name=""/>
        <dsp:cNvSpPr/>
      </dsp:nvSpPr>
      <dsp:spPr>
        <a:xfrm>
          <a:off x="4722763" y="237054"/>
          <a:ext cx="1433610" cy="121810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20DCAE-76E4-764A-B466-3B29582E33E9}">
      <dsp:nvSpPr>
        <dsp:cNvPr id="0" name=""/>
        <dsp:cNvSpPr/>
      </dsp:nvSpPr>
      <dsp:spPr>
        <a:xfrm>
          <a:off x="4722763" y="1455155"/>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Leder styringsstøtte    Maia Maria Holthe</a:t>
          </a:r>
        </a:p>
      </dsp:txBody>
      <dsp:txXfrm>
        <a:off x="4722763" y="1455155"/>
        <a:ext cx="1433610" cy="505980"/>
      </dsp:txXfrm>
    </dsp:sp>
    <dsp:sp modelId="{B32FFA75-1545-6740-BB82-7B3279BDF363}">
      <dsp:nvSpPr>
        <dsp:cNvPr id="0" name=""/>
        <dsp:cNvSpPr/>
      </dsp:nvSpPr>
      <dsp:spPr>
        <a:xfrm>
          <a:off x="6717825" y="162094"/>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8F3FB55-AF4E-3E40-851C-18750A6E6A84}">
      <dsp:nvSpPr>
        <dsp:cNvPr id="0" name=""/>
        <dsp:cNvSpPr/>
      </dsp:nvSpPr>
      <dsp:spPr>
        <a:xfrm>
          <a:off x="6797470" y="237054"/>
          <a:ext cx="1433610" cy="1218100"/>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2B4F97-4D1C-634B-8F04-A2A85B2D1DB0}">
      <dsp:nvSpPr>
        <dsp:cNvPr id="0" name=""/>
        <dsp:cNvSpPr/>
      </dsp:nvSpPr>
      <dsp:spPr>
        <a:xfrm>
          <a:off x="6797470" y="1455155"/>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Direktør radikal innovasjon                  Endre Angelvik</a:t>
          </a:r>
        </a:p>
      </dsp:txBody>
      <dsp:txXfrm>
        <a:off x="6797470" y="1455155"/>
        <a:ext cx="1433610" cy="505980"/>
      </dsp:txXfrm>
    </dsp:sp>
    <dsp:sp modelId="{F2D23F2F-FF1F-DE4F-8B59-603552D70A38}">
      <dsp:nvSpPr>
        <dsp:cNvPr id="0" name=""/>
        <dsp:cNvSpPr/>
      </dsp:nvSpPr>
      <dsp:spPr>
        <a:xfrm>
          <a:off x="8792531" y="162094"/>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370ECEC-93F8-A941-A1BC-B0F22406D9B9}">
      <dsp:nvSpPr>
        <dsp:cNvPr id="0" name=""/>
        <dsp:cNvSpPr/>
      </dsp:nvSpPr>
      <dsp:spPr>
        <a:xfrm>
          <a:off x="8872176" y="237054"/>
          <a:ext cx="1433610" cy="1218100"/>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CD5C0E-53D1-3647-9BF0-2E83292192F4}">
      <dsp:nvSpPr>
        <dsp:cNvPr id="0" name=""/>
        <dsp:cNvSpPr/>
      </dsp:nvSpPr>
      <dsp:spPr>
        <a:xfrm>
          <a:off x="8872176" y="1455155"/>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Direktør tjeneste- og produktutvikling           Ellen Marie Rogde</a:t>
          </a:r>
        </a:p>
      </dsp:txBody>
      <dsp:txXfrm>
        <a:off x="8872176" y="1455155"/>
        <a:ext cx="1433610" cy="505980"/>
      </dsp:txXfrm>
    </dsp:sp>
    <dsp:sp modelId="{6D4B46F5-8CDC-B445-B269-27E8DBB92630}">
      <dsp:nvSpPr>
        <dsp:cNvPr id="0" name=""/>
        <dsp:cNvSpPr/>
      </dsp:nvSpPr>
      <dsp:spPr>
        <a:xfrm>
          <a:off x="493705" y="2195386"/>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3F58B05-BBC0-8A4F-9F61-DFB62B83B8D6}">
      <dsp:nvSpPr>
        <dsp:cNvPr id="0" name=""/>
        <dsp:cNvSpPr/>
      </dsp:nvSpPr>
      <dsp:spPr>
        <a:xfrm>
          <a:off x="573350" y="2270346"/>
          <a:ext cx="1433610" cy="1218100"/>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CD12A32-D746-3F47-A2F3-B65BEC950180}">
      <dsp:nvSpPr>
        <dsp:cNvPr id="0" name=""/>
        <dsp:cNvSpPr/>
      </dsp:nvSpPr>
      <dsp:spPr>
        <a:xfrm>
          <a:off x="573350" y="3488446"/>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Direktør samfunnskontakt og kommunikasjon Elisabeth Skarsbø Moen</a:t>
          </a:r>
        </a:p>
      </dsp:txBody>
      <dsp:txXfrm>
        <a:off x="573350" y="3488446"/>
        <a:ext cx="1433610" cy="505980"/>
      </dsp:txXfrm>
    </dsp:sp>
    <dsp:sp modelId="{4A53EA27-91F7-4E4F-BA57-5478F7523982}">
      <dsp:nvSpPr>
        <dsp:cNvPr id="0" name=""/>
        <dsp:cNvSpPr/>
      </dsp:nvSpPr>
      <dsp:spPr>
        <a:xfrm>
          <a:off x="2568412" y="2195386"/>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DB725B-5EBE-2B46-8D68-2E6AE7C1EEC1}">
      <dsp:nvSpPr>
        <dsp:cNvPr id="0" name=""/>
        <dsp:cNvSpPr/>
      </dsp:nvSpPr>
      <dsp:spPr>
        <a:xfrm>
          <a:off x="2648057" y="2270346"/>
          <a:ext cx="1433610" cy="1218100"/>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3479F4-2B64-8B49-B796-C83204454DFA}">
      <dsp:nvSpPr>
        <dsp:cNvPr id="0" name=""/>
        <dsp:cNvSpPr/>
      </dsp:nvSpPr>
      <dsp:spPr>
        <a:xfrm>
          <a:off x="2648057" y="3488446"/>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Kst. Direktør operasjon Snorre </a:t>
          </a:r>
          <a:r>
            <a:rPr lang="nb-NO" sz="900" kern="1200" err="1"/>
            <a:t>Lægran</a:t>
          </a:r>
          <a:endParaRPr lang="nb-NO" sz="900" kern="1200"/>
        </a:p>
      </dsp:txBody>
      <dsp:txXfrm>
        <a:off x="2648057" y="3488446"/>
        <a:ext cx="1433610" cy="505980"/>
      </dsp:txXfrm>
    </dsp:sp>
    <dsp:sp modelId="{67F0D719-9127-DF40-8B45-F1B89ED2977E}">
      <dsp:nvSpPr>
        <dsp:cNvPr id="0" name=""/>
        <dsp:cNvSpPr/>
      </dsp:nvSpPr>
      <dsp:spPr>
        <a:xfrm>
          <a:off x="4643118" y="2195386"/>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39ACD4C-BA1D-9048-B457-2F0BF8529E11}">
      <dsp:nvSpPr>
        <dsp:cNvPr id="0" name=""/>
        <dsp:cNvSpPr/>
      </dsp:nvSpPr>
      <dsp:spPr>
        <a:xfrm>
          <a:off x="4722763" y="2270346"/>
          <a:ext cx="1433610" cy="1218100"/>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CFC97D-1B90-724B-A252-9D4A820FCACB}">
      <dsp:nvSpPr>
        <dsp:cNvPr id="0" name=""/>
        <dsp:cNvSpPr/>
      </dsp:nvSpPr>
      <dsp:spPr>
        <a:xfrm>
          <a:off x="4722763" y="3488446"/>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Direktørplan, materiell og infrastruktur             Snorre </a:t>
          </a:r>
          <a:r>
            <a:rPr lang="nb-NO" sz="900" kern="1200" err="1"/>
            <a:t>Lægran</a:t>
          </a:r>
          <a:endParaRPr lang="nb-NO" sz="900" kern="1200"/>
        </a:p>
      </dsp:txBody>
      <dsp:txXfrm>
        <a:off x="4722763" y="3488446"/>
        <a:ext cx="1433610" cy="505980"/>
      </dsp:txXfrm>
    </dsp:sp>
    <dsp:sp modelId="{58B24FFC-20D8-F341-96FE-E7110DBAC3FB}">
      <dsp:nvSpPr>
        <dsp:cNvPr id="0" name=""/>
        <dsp:cNvSpPr/>
      </dsp:nvSpPr>
      <dsp:spPr>
        <a:xfrm>
          <a:off x="6717825" y="2195386"/>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5C301CB-B89A-714F-967D-5F39F966541A}">
      <dsp:nvSpPr>
        <dsp:cNvPr id="0" name=""/>
        <dsp:cNvSpPr/>
      </dsp:nvSpPr>
      <dsp:spPr>
        <a:xfrm>
          <a:off x="6797470" y="2270346"/>
          <a:ext cx="1433610" cy="1218100"/>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t="-24000" b="-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EDD6FC-7D0D-0C48-B0AA-87D4A7181A4A}">
      <dsp:nvSpPr>
        <dsp:cNvPr id="0" name=""/>
        <dsp:cNvSpPr/>
      </dsp:nvSpPr>
      <dsp:spPr>
        <a:xfrm>
          <a:off x="6797470" y="3488446"/>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Direktør teknologi og data  Terje Storhaug </a:t>
          </a:r>
        </a:p>
      </dsp:txBody>
      <dsp:txXfrm>
        <a:off x="6797470" y="3488446"/>
        <a:ext cx="1433610" cy="505980"/>
      </dsp:txXfrm>
    </dsp:sp>
    <dsp:sp modelId="{7E3FF1E1-BC5E-F74E-AF57-50072803CE23}">
      <dsp:nvSpPr>
        <dsp:cNvPr id="0" name=""/>
        <dsp:cNvSpPr/>
      </dsp:nvSpPr>
      <dsp:spPr>
        <a:xfrm>
          <a:off x="8792531" y="2195386"/>
          <a:ext cx="1592900" cy="187400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B3C9CBF-0721-0B45-9C25-A63A915CCEFA}">
      <dsp:nvSpPr>
        <dsp:cNvPr id="0" name=""/>
        <dsp:cNvSpPr/>
      </dsp:nvSpPr>
      <dsp:spPr>
        <a:xfrm>
          <a:off x="8872176" y="2270346"/>
          <a:ext cx="1433610" cy="1218100"/>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9A5B0D-9723-CD45-B75C-03BB138C6375}">
      <dsp:nvSpPr>
        <dsp:cNvPr id="0" name=""/>
        <dsp:cNvSpPr/>
      </dsp:nvSpPr>
      <dsp:spPr>
        <a:xfrm>
          <a:off x="8872176" y="3488446"/>
          <a:ext cx="1433610" cy="50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nb-NO" sz="900" kern="1200"/>
            <a:t>Kst. Direktør mennesker og organisasjon      Agnethe Ellingsen</a:t>
          </a:r>
        </a:p>
      </dsp:txBody>
      <dsp:txXfrm>
        <a:off x="8872176" y="3488446"/>
        <a:ext cx="1433610" cy="5059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6963F9-870A-49AF-BD2E-3F47B10EAABB}" type="datetimeFigureOut">
              <a:rPr lang="nb-NO" smtClean="0"/>
              <a:t>13.06.2023</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12625B-B6E1-4454-89A0-A93B97DDC34E}" type="slidenum">
              <a:rPr lang="nb-NO" smtClean="0"/>
              <a:t>‹#›</a:t>
            </a:fld>
            <a:endParaRPr lang="nb-NO"/>
          </a:p>
        </p:txBody>
      </p:sp>
    </p:spTree>
    <p:extLst>
      <p:ext uri="{BB962C8B-B14F-4D97-AF65-F5344CB8AC3E}">
        <p14:creationId xmlns:p14="http://schemas.microsoft.com/office/powerpoint/2010/main" val="414553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TID" panose="02010603030201020203" pitchFamily="50" charset="0"/>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TID" panose="02010603030201020203" pitchFamily="50" charset="0"/>
              <a:ea typeface="+mn-ea"/>
              <a:cs typeface="+mn-cs"/>
            </a:endParaRPr>
          </a:p>
        </p:txBody>
      </p:sp>
    </p:spTree>
    <p:extLst>
      <p:ext uri="{BB962C8B-B14F-4D97-AF65-F5344CB8AC3E}">
        <p14:creationId xmlns:p14="http://schemas.microsoft.com/office/powerpoint/2010/main" val="750607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00FF62-FA8D-4AE6-9B6C-E72099D2A038}" type="slidenum">
              <a:rPr kumimoji="0" lang="nb-NO" sz="1200" b="0" i="0" u="none" strike="noStrike" kern="1200" cap="none" spc="0" normalizeH="0" baseline="0" noProof="0" smtClean="0">
                <a:ln>
                  <a:noFill/>
                </a:ln>
                <a:solidFill>
                  <a:prstClr val="black"/>
                </a:solidFill>
                <a:effectLst/>
                <a:uLnTx/>
                <a:uFillTx/>
                <a:latin typeface="TID UI"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TID UI" panose="02000503000000020004" pitchFamily="2" charset="0"/>
              <a:ea typeface="+mn-ea"/>
              <a:cs typeface="+mn-cs"/>
            </a:endParaRPr>
          </a:p>
        </p:txBody>
      </p:sp>
    </p:spTree>
    <p:extLst>
      <p:ext uri="{BB962C8B-B14F-4D97-AF65-F5344CB8AC3E}">
        <p14:creationId xmlns:p14="http://schemas.microsoft.com/office/powerpoint/2010/main" val="153967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sz="1800" b="0">
              <a:ea typeface="Yu Mincho"/>
              <a:cs typeface="Calibri"/>
            </a:endParaRPr>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00FF62-FA8D-4AE6-9B6C-E72099D2A038}" type="slidenum">
              <a:rPr kumimoji="0" lang="nb-NO" sz="1200" b="0" i="0" u="none" strike="noStrike" kern="1200" cap="none" spc="0" normalizeH="0" baseline="0" noProof="0" smtClean="0">
                <a:ln>
                  <a:noFill/>
                </a:ln>
                <a:solidFill>
                  <a:prstClr val="black"/>
                </a:solidFill>
                <a:effectLst/>
                <a:uLnTx/>
                <a:uFillTx/>
                <a:latin typeface="TID UI"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nb-NO" sz="1200" b="0" i="0" u="none" strike="noStrike" kern="1200" cap="none" spc="0" normalizeH="0" baseline="0" noProof="0">
              <a:ln>
                <a:noFill/>
              </a:ln>
              <a:solidFill>
                <a:prstClr val="black"/>
              </a:solidFill>
              <a:effectLst/>
              <a:uLnTx/>
              <a:uFillTx/>
              <a:latin typeface="TID UI" panose="02000503000000020004" pitchFamily="2" charset="0"/>
              <a:ea typeface="+mn-ea"/>
              <a:cs typeface="+mn-cs"/>
            </a:endParaRPr>
          </a:p>
        </p:txBody>
      </p:sp>
    </p:spTree>
    <p:extLst>
      <p:ext uri="{BB962C8B-B14F-4D97-AF65-F5344CB8AC3E}">
        <p14:creationId xmlns:p14="http://schemas.microsoft.com/office/powerpoint/2010/main" val="3538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Frem til pandemien inntraff, klarte kollektivtrafikken å ta unna befolkningsvekst og trafikkvekst i hovedstaden.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Et endret samfunnsoppdrag i pandemien der vi oppfordret folk til å ikke reise om de ikke måtte, fikk naturligvis innvirkning.</a:t>
            </a:r>
          </a:p>
          <a:p>
            <a:pPr marL="342900" lvl="0" indent="-342900">
              <a:lnSpc>
                <a:spcPct val="107000"/>
              </a:lnSpc>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I 2022 har pilen pekt i riktig retning etter restriksjoner i starten av året. </a:t>
            </a:r>
          </a:p>
          <a:p>
            <a:pPr marL="342900" lvl="0" indent="-342900">
              <a:lnSpc>
                <a:spcPct val="107000"/>
              </a:lnSpc>
              <a:spcAft>
                <a:spcPts val="800"/>
              </a:spcAft>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Det skyldes at vi klarte å opprettholde tilbudet gjennom hele pandemien.</a:t>
            </a:r>
          </a:p>
          <a:p>
            <a:pPr marL="342900" lvl="0" indent="-342900">
              <a:lnSpc>
                <a:spcPct val="107000"/>
              </a:lnSpc>
              <a:spcAft>
                <a:spcPts val="800"/>
              </a:spcAft>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Folk hadde et tilbud å komme tilbake til når de endelig kunne og ønsket å sammen igjen.</a:t>
            </a:r>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00FF62-FA8D-4AE6-9B6C-E72099D2A038}" type="slidenum">
              <a:rPr kumimoji="0" lang="nb-NO" sz="1200" b="0" i="0" u="none" strike="noStrike" kern="1200" cap="none" spc="0" normalizeH="0" baseline="0" noProof="0" smtClean="0">
                <a:ln>
                  <a:noFill/>
                </a:ln>
                <a:solidFill>
                  <a:prstClr val="black"/>
                </a:solidFill>
                <a:effectLst/>
                <a:uLnTx/>
                <a:uFillTx/>
                <a:latin typeface="TID UI"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nb-NO" sz="1200" b="0" i="0" u="none" strike="noStrike" kern="1200" cap="none" spc="0" normalizeH="0" baseline="0" noProof="0">
              <a:ln>
                <a:noFill/>
              </a:ln>
              <a:solidFill>
                <a:prstClr val="black"/>
              </a:solidFill>
              <a:effectLst/>
              <a:uLnTx/>
              <a:uFillTx/>
              <a:latin typeface="TID UI" panose="02000503000000020004" pitchFamily="2" charset="0"/>
              <a:ea typeface="+mn-ea"/>
              <a:cs typeface="+mn-cs"/>
            </a:endParaRPr>
          </a:p>
        </p:txBody>
      </p:sp>
    </p:spTree>
    <p:extLst>
      <p:ext uri="{BB962C8B-B14F-4D97-AF65-F5344CB8AC3E}">
        <p14:creationId xmlns:p14="http://schemas.microsoft.com/office/powerpoint/2010/main" val="3096805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nSpc>
                <a:spcPct val="110000"/>
              </a:lnSpc>
              <a:buFont typeface="Arial" panose="020B0604020202020204" pitchFamily="34" charset="0"/>
              <a:buNone/>
            </a:pPr>
            <a:r>
              <a:rPr lang="nb-NO" sz="900"/>
              <a:t>Endringene i påstigende er størst: </a:t>
            </a:r>
          </a:p>
          <a:p>
            <a:pPr marL="171450" indent="-171450">
              <a:lnSpc>
                <a:spcPct val="110000"/>
              </a:lnSpc>
              <a:buFont typeface="Arial" panose="020B0604020202020204" pitchFamily="34" charset="0"/>
              <a:buChar char="•"/>
            </a:pPr>
            <a:r>
              <a:rPr lang="nb-NO" sz="900"/>
              <a:t>Arbeidsreiser og ikke fritidsreiser </a:t>
            </a:r>
          </a:p>
          <a:p>
            <a:pPr marL="171450" indent="-171450">
              <a:lnSpc>
                <a:spcPct val="110000"/>
              </a:lnSpc>
              <a:buFont typeface="Arial" panose="020B0604020202020204" pitchFamily="34" charset="0"/>
              <a:buChar char="•"/>
            </a:pPr>
            <a:r>
              <a:rPr lang="nb-NO" sz="900"/>
              <a:t>På vei inn og ut av fellesferier (når skolebarn har fri)</a:t>
            </a:r>
          </a:p>
          <a:p>
            <a:endParaRPr lang="nb-NO"/>
          </a:p>
        </p:txBody>
      </p:sp>
      <p:sp>
        <p:nvSpPr>
          <p:cNvPr id="4" name="Plassholder for lysbildenummer 3"/>
          <p:cNvSpPr>
            <a:spLocks noGrp="1"/>
          </p:cNvSpPr>
          <p:nvPr>
            <p:ph type="sldNum" sz="quarter" idx="5"/>
          </p:nvPr>
        </p:nvSpPr>
        <p:spPr/>
        <p:txBody>
          <a:bodyPr/>
          <a:lstStyle/>
          <a:p>
            <a:pPr marL="0" marR="0" lvl="0" indent="0" algn="r" defTabSz="685526" rtl="0" eaLnBrk="1" fontAlgn="auto" latinLnBrk="0" hangingPunct="1">
              <a:lnSpc>
                <a:spcPct val="100000"/>
              </a:lnSpc>
              <a:spcBef>
                <a:spcPts val="0"/>
              </a:spcBef>
              <a:spcAft>
                <a:spcPts val="0"/>
              </a:spcAft>
              <a:buClrTx/>
              <a:buSzTx/>
              <a:buFontTx/>
              <a:buNone/>
              <a:tabLst/>
              <a:defRPr/>
            </a:pPr>
            <a:fld id="{CB6FEC5F-42F9-478B-96FA-BC4F8264636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526"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935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I Ruters område hadde vi </a:t>
            </a:r>
            <a:r>
              <a:rPr lang="nb-NO"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341 millioner påstigninger i 2022. Det er rundt 100 millioner flere påstigninger enn både 2021 og 2020.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Calibri" panose="020F0502020204030204" pitchFamily="34" charset="0"/>
              </a:rPr>
              <a:t>Dette er en økning på 39 % fra 2021, men fortsatt 14 % lavere enn 2019 som var forrige normale år før pandemien</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00FF62-FA8D-4AE6-9B6C-E72099D2A038}" type="slidenum">
              <a:rPr kumimoji="0" lang="nb-NO" sz="1200" b="0" i="0" u="none" strike="noStrike" kern="1200" cap="none" spc="0" normalizeH="0" baseline="0" noProof="0" smtClean="0">
                <a:ln>
                  <a:noFill/>
                </a:ln>
                <a:solidFill>
                  <a:prstClr val="black"/>
                </a:solidFill>
                <a:effectLst/>
                <a:uLnTx/>
                <a:uFillTx/>
                <a:latin typeface="TID UI"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TID UI" panose="02000503000000020004" pitchFamily="2" charset="0"/>
              <a:ea typeface="+mn-ea"/>
              <a:cs typeface="+mn-cs"/>
            </a:endParaRPr>
          </a:p>
        </p:txBody>
      </p:sp>
    </p:spTree>
    <p:extLst>
      <p:ext uri="{BB962C8B-B14F-4D97-AF65-F5344CB8AC3E}">
        <p14:creationId xmlns:p14="http://schemas.microsoft.com/office/powerpoint/2010/main" val="4259137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b-NO" sz="1800">
                <a:effectLst/>
                <a:latin typeface="Calibri" panose="020F0502020204030204" pitchFamily="34" charset="0"/>
                <a:ea typeface="Calibri" panose="020F0502020204030204" pitchFamily="34" charset="0"/>
                <a:cs typeface="Times New Roman" panose="02020603050405020304" pitchFamily="18" charset="0"/>
              </a:rPr>
              <a:t>Det har vært en kraftig befolkningsvekst, og det har vært avgjørende at vi har kunnet tilby dem et godt kollektivtilbud. </a:t>
            </a:r>
          </a:p>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rPr>
              <a:t>Oslo vokste med 2,5 prosent, og antall kollektivreiser i Oslo økte med 40% fra 2021. Det ble foretatt 253 millioner kollektivreiser i 2022. Det var fortsatt 15 % lavere enn i 2019.</a:t>
            </a:r>
          </a:p>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rPr>
              <a:t>Befolkningen i Viken økte med 4,5 prosent i 2022, og antall kollektivreiser i Ruters område økte med 35% fra 2021.  Det ble foretatt 89 millioner kollektivreiser i 2022. Det var fortsatt 12 % lavere enn i 2019. </a:t>
            </a:r>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00FF62-FA8D-4AE6-9B6C-E72099D2A038}" type="slidenum">
              <a:rPr kumimoji="0" lang="nb-NO" sz="1200" b="0" i="0" u="none" strike="noStrike" kern="1200" cap="none" spc="0" normalizeH="0" baseline="0" noProof="0" smtClean="0">
                <a:ln>
                  <a:noFill/>
                </a:ln>
                <a:solidFill>
                  <a:prstClr val="black"/>
                </a:solidFill>
                <a:effectLst/>
                <a:uLnTx/>
                <a:uFillTx/>
                <a:latin typeface="TID UI"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TID UI" panose="02000503000000020004" pitchFamily="2" charset="0"/>
              <a:ea typeface="+mn-ea"/>
              <a:cs typeface="+mn-cs"/>
            </a:endParaRPr>
          </a:p>
        </p:txBody>
      </p:sp>
    </p:spTree>
    <p:extLst>
      <p:ext uri="{BB962C8B-B14F-4D97-AF65-F5344CB8AC3E}">
        <p14:creationId xmlns:p14="http://schemas.microsoft.com/office/powerpoint/2010/main" val="1058927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Alle driftsartene har hatt solid vekst i 2022.</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a:effectLst/>
                <a:latin typeface="Calibri" panose="020F0502020204030204" pitchFamily="34" charset="0"/>
                <a:ea typeface="Times New Roman" panose="02020603050405020304" pitchFamily="18" charset="0"/>
                <a:cs typeface="Times New Roman" panose="02020603050405020304" pitchFamily="18" charset="0"/>
              </a:rPr>
              <a:t>Pandemien har påvirket de ulike driftsartene ulikt, fordi reisevanene treffer forskjellig.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a:effectLst/>
                <a:latin typeface="Calibri" panose="020F0502020204030204" pitchFamily="34" charset="0"/>
                <a:ea typeface="Times New Roman" panose="02020603050405020304" pitchFamily="18" charset="0"/>
                <a:cs typeface="Times New Roman" panose="02020603050405020304" pitchFamily="18" charset="0"/>
              </a:rPr>
              <a:t>Flere har mer fleksibilitet i arbeidslivet, og hjemmekontor og digitalisering gjør at vi ikke reiser på de samme tidspunktene som før.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Økt bruk av hjemmekontor i pandemien påvirket Oslo i stor grad, med færre arbeidsreiser. Det ga stor nedgang særlig for toget fra Viken. Det ble også færre korte reiser, og flere som gikk eller benyttet mikromobilitet. Det påvirket særlig trikken.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Når kundene har kommet gradvis tilbake, så har det slått positivt ut for særlig tog og trikk.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Toget økte med 58% fra 2021.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Trikken økte med 50% fra 2021.  </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T-banen økte med 39% fra 2021.</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Båt økte med 36% fra 2021.</a:t>
            </a:r>
            <a:endParaRPr lang="nb-NO" sz="1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nb-NO"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Buss økte med 32% fra 2021.</a:t>
            </a:r>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00FF62-FA8D-4AE6-9B6C-E72099D2A038}" type="slidenum">
              <a:rPr kumimoji="0" lang="nb-NO" sz="1200" b="0" i="0" u="none" strike="noStrike" kern="1200" cap="none" spc="0" normalizeH="0" baseline="0" noProof="0" smtClean="0">
                <a:ln>
                  <a:noFill/>
                </a:ln>
                <a:solidFill>
                  <a:prstClr val="black"/>
                </a:solidFill>
                <a:effectLst/>
                <a:uLnTx/>
                <a:uFillTx/>
                <a:latin typeface="TID UI"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TID UI" panose="02000503000000020004" pitchFamily="2" charset="0"/>
              <a:ea typeface="+mn-ea"/>
              <a:cs typeface="+mn-cs"/>
            </a:endParaRPr>
          </a:p>
        </p:txBody>
      </p:sp>
    </p:spTree>
    <p:extLst>
      <p:ext uri="{BB962C8B-B14F-4D97-AF65-F5344CB8AC3E}">
        <p14:creationId xmlns:p14="http://schemas.microsoft.com/office/powerpoint/2010/main" val="595252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t>Marit Leite fortsetter som leder for strategiske anskaffelser i Ruter. Operatørene vil møte henne i anskaffelsesprosessene fremover, akkurat som i dag.</a:t>
            </a:r>
            <a:endParaRPr lang="nb-NO">
              <a:cs typeface="Calibri" panose="020F0502020204030204"/>
            </a:endParaRPr>
          </a:p>
          <a:p>
            <a:pPr marL="171450" indent="-171450">
              <a:buFont typeface="Arial"/>
              <a:buChar char="•"/>
            </a:pPr>
            <a:r>
              <a:rPr lang="nb-NO"/>
              <a:t>Strategiske anskaffelser ligger som en stabsfunksjon i ny organisasjon under Økonomi og stab.</a:t>
            </a:r>
          </a:p>
        </p:txBody>
      </p:sp>
      <p:sp>
        <p:nvSpPr>
          <p:cNvPr id="4" name="Plassholder for lysbildenummer 3"/>
          <p:cNvSpPr>
            <a:spLocks noGrp="1"/>
          </p:cNvSpPr>
          <p:nvPr>
            <p:ph type="sldNum" sz="quarter" idx="5"/>
          </p:nvPr>
        </p:nvSpPr>
        <p:spPr/>
        <p:txBody>
          <a:bodyPr/>
          <a:lstStyle/>
          <a:p>
            <a:fld id="{D100FF62-FA8D-4AE6-9B6C-E72099D2A038}" type="slidenum">
              <a:rPr lang="nb-NO" smtClean="0"/>
              <a:pPr/>
              <a:t>11</a:t>
            </a:fld>
            <a:endParaRPr lang="nb-NO"/>
          </a:p>
        </p:txBody>
      </p:sp>
    </p:spTree>
    <p:extLst>
      <p:ext uri="{BB962C8B-B14F-4D97-AF65-F5344CB8AC3E}">
        <p14:creationId xmlns:p14="http://schemas.microsoft.com/office/powerpoint/2010/main" val="2784722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 går bort fra den geografisk orienterte matrisen og over til en produktorganisert organisasjon, der vi løfter opp fagkompetansen i ledelsesfunksjonene. </a:t>
            </a:r>
          </a:p>
          <a:p>
            <a:r>
              <a:rPr lang="nb-NO"/>
              <a:t>Mange kanskje tenke at dette ligner veldig på den organiseringen vi hadde før?</a:t>
            </a:r>
          </a:p>
          <a:p>
            <a:r>
              <a:rPr lang="nb-NO"/>
              <a:t>Til det er det å si at organisasjoner alltid må tilpasse seg. Dette betyr ikke at vi går tilbake til å jobbe slik vi gjorde for sju år siden, fordi Ruter har utviklet seg betydelig på de årene. </a:t>
            </a:r>
          </a:p>
          <a:p>
            <a:r>
              <a:rPr lang="nb-NO"/>
              <a:t>Den geografisk innrettede matrisen var riktig i en fase der vi hadde behov for å skape større nærhet til markedet og forstå kunden vi er til for. Siden den gangen har vi vokst og vi skal fortsette å vokse og nå de strategiske målene våre. </a:t>
            </a:r>
          </a:p>
          <a:p>
            <a:r>
              <a:rPr lang="nb-NO"/>
              <a:t>Det er nå i det videre arbeidet at vi skal utforme hvordan vi jobber, selve arbeidsprosessene. </a:t>
            </a:r>
          </a:p>
          <a:p>
            <a:r>
              <a:rPr lang="nb-NO"/>
              <a:t>Men jeg har tatt med et eksempel hentet fra en helt annen verden enn vår, som kan illustrere hva jeg mener med arbeidsprosess.  </a:t>
            </a:r>
          </a:p>
          <a:p>
            <a:r>
              <a:rPr lang="nb-NO"/>
              <a:t> </a:t>
            </a:r>
          </a:p>
          <a:p>
            <a:endParaRPr lang="nb-NO"/>
          </a:p>
          <a:p>
            <a:endParaRPr lang="nb-NO"/>
          </a:p>
          <a:p>
            <a:endParaRPr lang="nb-NO"/>
          </a:p>
        </p:txBody>
      </p:sp>
      <p:sp>
        <p:nvSpPr>
          <p:cNvPr id="4" name="Plassholder for lysbilde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100FF62-FA8D-4AE6-9B6C-E72099D2A038}" type="slidenum">
              <a:rPr kumimoji="0" lang="nb-NO" sz="1200" b="0" i="0" u="none" strike="noStrike" kern="1200" cap="none" spc="0" normalizeH="0" baseline="0" noProof="0" smtClean="0">
                <a:ln>
                  <a:noFill/>
                </a:ln>
                <a:solidFill>
                  <a:prstClr val="black"/>
                </a:solidFill>
                <a:effectLst/>
                <a:uLnTx/>
                <a:uFillTx/>
                <a:latin typeface="TID UI" panose="02000503000000020004" pitchFamily="2"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TID UI" panose="02000503000000020004" pitchFamily="2" charset="0"/>
              <a:ea typeface="+mn-ea"/>
              <a:cs typeface="+mn-cs"/>
            </a:endParaRPr>
          </a:p>
        </p:txBody>
      </p:sp>
    </p:spTree>
    <p:extLst>
      <p:ext uri="{BB962C8B-B14F-4D97-AF65-F5344CB8AC3E}">
        <p14:creationId xmlns:p14="http://schemas.microsoft.com/office/powerpoint/2010/main" val="3365563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 Id="rId4" Type="http://schemas.openxmlformats.org/officeDocument/2006/relationships/image" Target="../media/image28.emf"/></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9.emf"/></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emf"/><Relationship Id="rId1" Type="http://schemas.openxmlformats.org/officeDocument/2006/relationships/slideMaster" Target="../slideMasters/slideMaster5.xml"/><Relationship Id="rId4" Type="http://schemas.openxmlformats.org/officeDocument/2006/relationships/image" Target="../media/image4.sv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emf"/><Relationship Id="rId1" Type="http://schemas.openxmlformats.org/officeDocument/2006/relationships/slideMaster" Target="../slideMasters/slideMaster5.xml"/><Relationship Id="rId4" Type="http://schemas.openxmlformats.org/officeDocument/2006/relationships/image" Target="../media/image27.sv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6.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6.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7.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Master" Target="../slideMasters/slideMaster7.xml"/><Relationship Id="rId5" Type="http://schemas.openxmlformats.org/officeDocument/2006/relationships/image" Target="../media/image17.svg"/><Relationship Id="rId4" Type="http://schemas.openxmlformats.org/officeDocument/2006/relationships/image" Target="../media/image16.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3.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7.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 Id="rId4" Type="http://schemas.openxmlformats.org/officeDocument/2006/relationships/image" Target="../media/image28.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9.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emf"/><Relationship Id="rId1" Type="http://schemas.openxmlformats.org/officeDocument/2006/relationships/slideMaster" Target="../slideMasters/slideMaster3.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emf"/><Relationship Id="rId1" Type="http://schemas.openxmlformats.org/officeDocument/2006/relationships/slideMaster" Target="../slideMasters/slideMaster3.xml"/><Relationship Id="rId4" Type="http://schemas.openxmlformats.org/officeDocument/2006/relationships/image" Target="../media/image27.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28.emf"/></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29.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emf"/><Relationship Id="rId1" Type="http://schemas.openxmlformats.org/officeDocument/2006/relationships/slideMaster" Target="../slideMasters/slideMaster4.xml"/><Relationship Id="rId4" Type="http://schemas.openxmlformats.org/officeDocument/2006/relationships/image" Target="../media/image4.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emf"/><Relationship Id="rId1" Type="http://schemas.openxmlformats.org/officeDocument/2006/relationships/slideMaster" Target="../slideMasters/slideMaster4.xml"/><Relationship Id="rId4" Type="http://schemas.openxmlformats.org/officeDocument/2006/relationships/image" Target="../media/image27.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5393DB-D3BF-3BA9-4D97-EDF8C200126A}"/>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DAAA9B5-AE12-6239-CE6B-9ACB0742CC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24B8D96-DBA9-6A06-3447-311A5033303F}"/>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5" name="Plassholder for bunntekst 4">
            <a:extLst>
              <a:ext uri="{FF2B5EF4-FFF2-40B4-BE49-F238E27FC236}">
                <a16:creationId xmlns:a16="http://schemas.microsoft.com/office/drawing/2014/main" id="{7C81CA22-3458-0224-A72C-B56E3EC3A9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2BB4C12-FED6-891A-6412-ED42144F9CB3}"/>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2648275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92ADB2C-BF2F-7C81-0C82-846BA3128757}"/>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36428F6C-B5BF-0C5A-9211-AC7F1473EB81}"/>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C4925CD-176E-4A75-CBCE-EF491C39D0ED}"/>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5" name="Plassholder for bunntekst 4">
            <a:extLst>
              <a:ext uri="{FF2B5EF4-FFF2-40B4-BE49-F238E27FC236}">
                <a16:creationId xmlns:a16="http://schemas.microsoft.com/office/drawing/2014/main" id="{B2A969CB-5140-FB75-74E7-E7750473A0F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E9A78AE-FF80-ACF9-1B98-E0AE252F419B}"/>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6005744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all og illustrasjon">
    <p:bg>
      <p:bgPr>
        <a:solidFill>
          <a:srgbClr val="EBF5FF"/>
        </a:solidFill>
        <a:effectLst/>
      </p:bgPr>
    </p:bg>
    <p:spTree>
      <p:nvGrpSpPr>
        <p:cNvPr id="1" name=""/>
        <p:cNvGrpSpPr/>
        <p:nvPr/>
      </p:nvGrpSpPr>
      <p:grpSpPr>
        <a:xfrm>
          <a:off x="0" y="0"/>
          <a:ext cx="0" cy="0"/>
          <a:chOff x="0" y="0"/>
          <a:chExt cx="0" cy="0"/>
        </a:xfrm>
      </p:grpSpPr>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6167839" y="3446774"/>
            <a:ext cx="5689970" cy="1880082"/>
          </a:xfrm>
        </p:spPr>
        <p:txBody>
          <a:bodyPr anchor="t" anchorCtr="0">
            <a:normAutofit/>
          </a:bodyPr>
          <a:lstStyle>
            <a:lvl1pPr algn="l">
              <a:lnSpc>
                <a:spcPts val="3500"/>
              </a:lnSpc>
              <a:spcBef>
                <a:spcPts val="0"/>
              </a:spcBef>
              <a:defRPr sz="2750" spc="-20" baseline="0">
                <a:solidFill>
                  <a:schemeClr val="tx2"/>
                </a:solidFill>
                <a:latin typeface="+mn-lt"/>
              </a:defRPr>
            </a:lvl1pPr>
          </a:lstStyle>
          <a:p>
            <a:r>
              <a:rPr lang="nb-NO"/>
              <a:t>periodebilletter solgt i </a:t>
            </a:r>
            <a:br>
              <a:rPr lang="nb-NO"/>
            </a:br>
            <a:r>
              <a:rPr lang="nb-NO"/>
              <a:t>kampanje-perioden</a:t>
            </a:r>
            <a:endParaRPr lang="en-US"/>
          </a:p>
        </p:txBody>
      </p:sp>
      <p:sp>
        <p:nvSpPr>
          <p:cNvPr id="3" name="Plassholder for bilde 2">
            <a:extLst>
              <a:ext uri="{FF2B5EF4-FFF2-40B4-BE49-F238E27FC236}">
                <a16:creationId xmlns:a16="http://schemas.microsoft.com/office/drawing/2014/main" id="{DD08023D-C75F-A873-47D1-826FBE936317}"/>
              </a:ext>
            </a:extLst>
          </p:cNvPr>
          <p:cNvSpPr>
            <a:spLocks noGrp="1"/>
          </p:cNvSpPr>
          <p:nvPr>
            <p:ph type="pic" sz="quarter" idx="20"/>
          </p:nvPr>
        </p:nvSpPr>
        <p:spPr>
          <a:xfrm>
            <a:off x="672711" y="1122219"/>
            <a:ext cx="4753095" cy="4679076"/>
          </a:xfrm>
          <a:noFill/>
        </p:spPr>
        <p:txBody>
          <a:bodyPr/>
          <a:lstStyle>
            <a:lvl1pPr marL="0" indent="0">
              <a:buNone/>
              <a:defRPr>
                <a:solidFill>
                  <a:schemeClr val="dk2">
                    <a:alpha val="0"/>
                  </a:schemeClr>
                </a:solidFill>
              </a:defRPr>
            </a:lvl1pPr>
          </a:lstStyle>
          <a:p>
            <a:endParaRPr lang="nb-NO"/>
          </a:p>
        </p:txBody>
      </p:sp>
      <p:sp>
        <p:nvSpPr>
          <p:cNvPr id="10" name="Plassholder for tekst 9">
            <a:extLst>
              <a:ext uri="{FF2B5EF4-FFF2-40B4-BE49-F238E27FC236}">
                <a16:creationId xmlns:a16="http://schemas.microsoft.com/office/drawing/2014/main" id="{5E7CE277-762B-A99B-C4EC-0D2DF267114E}"/>
              </a:ext>
            </a:extLst>
          </p:cNvPr>
          <p:cNvSpPr>
            <a:spLocks noGrp="1"/>
          </p:cNvSpPr>
          <p:nvPr>
            <p:ph type="body" sz="quarter" idx="21" hasCustomPrompt="1"/>
          </p:nvPr>
        </p:nvSpPr>
        <p:spPr>
          <a:xfrm>
            <a:off x="6167839" y="1308894"/>
            <a:ext cx="5696321" cy="2088478"/>
          </a:xfrm>
        </p:spPr>
        <p:txBody>
          <a:bodyPr anchor="b" anchorCtr="0">
            <a:noAutofit/>
          </a:bodyPr>
          <a:lstStyle>
            <a:lvl1pPr marL="0" indent="0">
              <a:buNone/>
              <a:defRPr sz="8000" b="0" i="0">
                <a:latin typeface="TID UI Extra Bold" panose="02000503000000020004" pitchFamily="2" charset="0"/>
                <a:ea typeface="TID UI Extra Bold" panose="02000503000000020004" pitchFamily="2" charset="0"/>
                <a:cs typeface="TID UI Extra Bold" panose="02000503000000020004" pitchFamily="2" charset="0"/>
              </a:defRPr>
            </a:lvl1pPr>
          </a:lstStyle>
          <a:p>
            <a:pPr algn="l">
              <a:lnSpc>
                <a:spcPct val="100000"/>
              </a:lnSpc>
            </a:pPr>
            <a:r>
              <a:rPr lang="nb-NO" sz="4800" b="1" i="0">
                <a:solidFill>
                  <a:schemeClr val="tx1"/>
                </a:solidFill>
                <a:latin typeface="TID UI" panose="02000503000000020004" pitchFamily="2" charset="0"/>
                <a:ea typeface="TID UI" panose="02000503000000020004" pitchFamily="2" charset="0"/>
                <a:cs typeface="TID UI" panose="02000503000000020004" pitchFamily="2" charset="0"/>
              </a:rPr>
              <a:t>532 188</a:t>
            </a:r>
            <a:endParaRPr lang="en-US" sz="4800" b="1" i="0">
              <a:solidFill>
                <a:schemeClr val="tx1"/>
              </a:solidFill>
              <a:latin typeface="TID UI" panose="02000503000000020004" pitchFamily="2" charset="0"/>
              <a:ea typeface="TID UI" panose="02000503000000020004" pitchFamily="2" charset="0"/>
              <a:cs typeface="TID UI" panose="02000503000000020004" pitchFamily="2" charset="0"/>
            </a:endParaRPr>
          </a:p>
        </p:txBody>
      </p:sp>
    </p:spTree>
    <p:extLst>
      <p:ext uri="{BB962C8B-B14F-4D97-AF65-F5344CB8AC3E}">
        <p14:creationId xmlns:p14="http://schemas.microsoft.com/office/powerpoint/2010/main" val="18026648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o innholdsdeler (blå)">
    <p:bg>
      <p:bgPr>
        <a:solidFill>
          <a:srgbClr val="F3F4F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56"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t>
            </a:r>
            <a:r>
              <a:rPr lang="nb-NO" err="1"/>
              <a:t>add</a:t>
            </a:r>
            <a:r>
              <a:rPr lang="nb-NO"/>
              <a:t> </a:t>
            </a:r>
            <a:r>
              <a:rPr lang="nb-NO" err="1"/>
              <a:t>text</a:t>
            </a:r>
            <a:endParaRPr lang="nb-NO"/>
          </a:p>
        </p:txBody>
      </p:sp>
      <p:sp>
        <p:nvSpPr>
          <p:cNvPr id="9" name="Title 1">
            <a:extLst>
              <a:ext uri="{FF2B5EF4-FFF2-40B4-BE49-F238E27FC236}">
                <a16:creationId xmlns:a16="http://schemas.microsoft.com/office/drawing/2014/main" id="{66D70B22-D3C9-434D-97E7-EF024D59518E}"/>
              </a:ext>
            </a:extLst>
          </p:cNvPr>
          <p:cNvSpPr>
            <a:spLocks noGrp="1"/>
          </p:cNvSpPr>
          <p:nvPr>
            <p:ph type="title" hasCustomPrompt="1"/>
          </p:nvPr>
        </p:nvSpPr>
        <p:spPr>
          <a:xfrm>
            <a:off x="658856" y="1093586"/>
            <a:ext cx="5355780" cy="282161"/>
          </a:xfrm>
        </p:spPr>
        <p:txBody>
          <a:bodyPr anchor="b" anchorCtr="0"/>
          <a:lstStyle>
            <a:lvl1pPr>
              <a:lnSpc>
                <a:spcPts val="2300"/>
              </a:lnSpc>
              <a:spcBef>
                <a:spcPts val="0"/>
              </a:spcBef>
              <a:defRPr sz="1800"/>
            </a:lvl1pPr>
          </a:lstStyle>
          <a:p>
            <a:r>
              <a:rPr lang="nb-NO"/>
              <a:t>Click to </a:t>
            </a:r>
            <a:r>
              <a:rPr lang="nb-NO" err="1"/>
              <a:t>add</a:t>
            </a:r>
            <a:r>
              <a:rPr lang="nb-NO"/>
              <a:t> </a:t>
            </a:r>
            <a:r>
              <a:rPr lang="nb-NO" err="1"/>
              <a:t>title</a:t>
            </a:r>
            <a:r>
              <a:rPr lang="nb-NO"/>
              <a:t> </a:t>
            </a:r>
            <a:endParaRPr lang="en-US"/>
          </a:p>
        </p:txBody>
      </p:sp>
      <p:sp>
        <p:nvSpPr>
          <p:cNvPr id="11" name="Plassholder for lysbildenummer 10">
            <a:extLst>
              <a:ext uri="{FF2B5EF4-FFF2-40B4-BE49-F238E27FC236}">
                <a16:creationId xmlns:a16="http://schemas.microsoft.com/office/drawing/2014/main" id="{09942071-0290-4703-BE96-47194AC003EA}"/>
              </a:ext>
            </a:extLst>
          </p:cNvPr>
          <p:cNvSpPr>
            <a:spLocks noGrp="1"/>
          </p:cNvSpPr>
          <p:nvPr>
            <p:ph type="sldNum" sz="quarter" idx="19"/>
          </p:nvPr>
        </p:nvSpPr>
        <p:spPr/>
        <p:txBody>
          <a:bodyPr/>
          <a:lstStyle/>
          <a:p>
            <a:fld id="{BA04BF58-AA71-4686-AB03-E285AF66F369}" type="slidenum">
              <a:rPr lang="nb-NO" smtClean="0"/>
              <a:t>‹#›</a:t>
            </a:fld>
            <a:endParaRPr lang="nb-NO"/>
          </a:p>
        </p:txBody>
      </p:sp>
      <p:pic>
        <p:nvPicPr>
          <p:cNvPr id="6" name="Grafikk 5">
            <a:extLst>
              <a:ext uri="{FF2B5EF4-FFF2-40B4-BE49-F238E27FC236}">
                <a16:creationId xmlns:a16="http://schemas.microsoft.com/office/drawing/2014/main" id="{739C8436-0637-DF21-6466-A5DF141C11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ACF6A738-B7A4-A649-3811-6FD0742F09C3}"/>
              </a:ext>
            </a:extLst>
          </p:cNvPr>
          <p:cNvSpPr>
            <a:spLocks noGrp="1"/>
          </p:cNvSpPr>
          <p:nvPr>
            <p:ph idx="20" hasCustomPrompt="1"/>
          </p:nvPr>
        </p:nvSpPr>
        <p:spPr>
          <a:xfrm>
            <a:off x="6504865"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add text</a:t>
            </a:r>
          </a:p>
        </p:txBody>
      </p:sp>
      <p:sp>
        <p:nvSpPr>
          <p:cNvPr id="13" name="Title 1">
            <a:extLst>
              <a:ext uri="{FF2B5EF4-FFF2-40B4-BE49-F238E27FC236}">
                <a16:creationId xmlns:a16="http://schemas.microsoft.com/office/drawing/2014/main" id="{044A5088-7DC8-C83D-A266-35BA9AA6D0C8}"/>
              </a:ext>
            </a:extLst>
          </p:cNvPr>
          <p:cNvSpPr txBox="1">
            <a:spLocks/>
          </p:cNvSpPr>
          <p:nvPr userDrawn="1"/>
        </p:nvSpPr>
        <p:spPr>
          <a:xfrm>
            <a:off x="6472206" y="872404"/>
            <a:ext cx="5355780" cy="503343"/>
          </a:xfrm>
          <a:prstGeom prst="rect">
            <a:avLst/>
          </a:prstGeom>
        </p:spPr>
        <p:txBody>
          <a:bodyPr vert="horz" wrap="square" lIns="0" tIns="0" rIns="0" bIns="0" rtlCol="0" anchor="b" anchorCtr="0">
            <a:spAutoFit/>
          </a:bodyPr>
          <a:lstStyle>
            <a:lvl1pPr algn="l" defTabSz="1828709" rtl="0" eaLnBrk="1" latinLnBrk="0" hangingPunct="1">
              <a:lnSpc>
                <a:spcPts val="4600"/>
              </a:lnSpc>
              <a:spcBef>
                <a:spcPts val="0"/>
              </a:spcBef>
              <a:buNone/>
              <a:defRPr sz="3600" kern="1200">
                <a:solidFill>
                  <a:schemeClr val="tx1"/>
                </a:solidFill>
                <a:latin typeface="+mj-lt"/>
                <a:ea typeface="+mj-ea"/>
                <a:cs typeface="+mj-cs"/>
              </a:defRPr>
            </a:lvl1pPr>
          </a:lstStyle>
          <a:p>
            <a:r>
              <a:rPr lang="nb-NO" sz="1800"/>
              <a:t>Click to </a:t>
            </a:r>
            <a:r>
              <a:rPr lang="nb-NO" sz="1800" err="1"/>
              <a:t>add</a:t>
            </a:r>
            <a:r>
              <a:rPr lang="nb-NO" sz="1800"/>
              <a:t> </a:t>
            </a:r>
            <a:r>
              <a:rPr lang="nb-NO" sz="1800" err="1"/>
              <a:t>title</a:t>
            </a:r>
            <a:endParaRPr lang="en-US" sz="1800"/>
          </a:p>
        </p:txBody>
      </p:sp>
    </p:spTree>
    <p:extLst>
      <p:ext uri="{BB962C8B-B14F-4D97-AF65-F5344CB8AC3E}">
        <p14:creationId xmlns:p14="http://schemas.microsoft.com/office/powerpoint/2010/main" val="352916770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o innholdsdeler (Hvi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675185" y="1080553"/>
            <a:ext cx="10891897" cy="282129"/>
          </a:xfrm>
        </p:spPr>
        <p:txBody>
          <a:bodyPr anchor="b" anchorCtr="0"/>
          <a:lstStyle>
            <a:lvl1pPr>
              <a:lnSpc>
                <a:spcPts val="2300"/>
              </a:lnSpc>
              <a:spcBef>
                <a:spcPts val="0"/>
              </a:spcBef>
              <a:defRPr sz="1800"/>
            </a:lvl1pPr>
          </a:lstStyle>
          <a:p>
            <a:r>
              <a:rPr lang="nb-NO"/>
              <a:t>Click to </a:t>
            </a:r>
            <a:r>
              <a:rPr lang="nb-NO" err="1"/>
              <a:t>add</a:t>
            </a:r>
            <a:r>
              <a:rPr lang="nb-NO"/>
              <a:t> </a:t>
            </a:r>
            <a:r>
              <a:rPr lang="nb-NO" err="1"/>
              <a:t>add</a:t>
            </a:r>
            <a:r>
              <a:rPr lang="nb-NO"/>
              <a:t> </a:t>
            </a:r>
            <a:r>
              <a:rPr lang="nb-NO" err="1"/>
              <a:t>title</a:t>
            </a:r>
            <a:endParaRPr lang="en-US"/>
          </a:p>
        </p:txBody>
      </p:sp>
      <p:sp>
        <p:nvSpPr>
          <p:cNvPr id="12" name="Content Placeholder 2">
            <a:extLst>
              <a:ext uri="{FF2B5EF4-FFF2-40B4-BE49-F238E27FC236}">
                <a16:creationId xmlns:a16="http://schemas.microsoft.com/office/drawing/2014/main" id="{C776D556-4387-448B-9A09-99BC3B68312D}"/>
              </a:ext>
            </a:extLst>
          </p:cNvPr>
          <p:cNvSpPr>
            <a:spLocks noGrp="1"/>
          </p:cNvSpPr>
          <p:nvPr>
            <p:ph sz="half" idx="1" hasCustomPrompt="1"/>
          </p:nvPr>
        </p:nvSpPr>
        <p:spPr>
          <a:xfrm>
            <a:off x="658855" y="1659808"/>
            <a:ext cx="5360749" cy="4479772"/>
          </a:xfrm>
        </p:spPr>
        <p:txBody>
          <a:bodyPr>
            <a:normAutofit/>
          </a:bodyPr>
          <a:lstStyle>
            <a:lvl1pPr marL="144000" indent="-144000">
              <a:lnSpc>
                <a:spcPts val="2300"/>
              </a:lnSpc>
              <a:spcBef>
                <a:spcPts val="0"/>
              </a:spcBef>
              <a:defRPr sz="1800"/>
            </a:lvl1pPr>
            <a:lvl2pPr marL="360000" indent="-180000">
              <a:lnSpc>
                <a:spcPts val="2300"/>
              </a:lnSpc>
              <a:spcBef>
                <a:spcPts val="0"/>
              </a:spcBef>
              <a:defRPr sz="1800"/>
            </a:lvl2pPr>
            <a:lvl3pPr marL="540000" indent="-180000">
              <a:lnSpc>
                <a:spcPts val="2300"/>
              </a:lnSpc>
              <a:spcBef>
                <a:spcPts val="0"/>
              </a:spcBef>
              <a:defRPr sz="1800"/>
            </a:lvl3pPr>
            <a:lvl4pPr marL="720000" indent="-180000">
              <a:lnSpc>
                <a:spcPts val="2300"/>
              </a:lnSpc>
              <a:spcBef>
                <a:spcPts val="0"/>
              </a:spcBef>
              <a:defRPr sz="1800"/>
            </a:lvl4pPr>
            <a:lvl5pPr marL="900000" indent="-180000">
              <a:lnSpc>
                <a:spcPts val="2300"/>
              </a:lnSpc>
              <a:spcBef>
                <a:spcPts val="0"/>
              </a:spcBef>
              <a:defRPr sz="1800"/>
            </a:lvl5pPr>
          </a:lstStyle>
          <a:p>
            <a:pPr lvl="0"/>
            <a:r>
              <a:rPr lang="nb-NO"/>
              <a:t>Click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13" name="Content Placeholder 2">
            <a:extLst>
              <a:ext uri="{FF2B5EF4-FFF2-40B4-BE49-F238E27FC236}">
                <a16:creationId xmlns:a16="http://schemas.microsoft.com/office/drawing/2014/main" id="{2EB0C2B7-3620-438F-A17E-77E866D5ED99}"/>
              </a:ext>
            </a:extLst>
          </p:cNvPr>
          <p:cNvSpPr>
            <a:spLocks noGrp="1"/>
          </p:cNvSpPr>
          <p:nvPr>
            <p:ph sz="half" idx="13" hasCustomPrompt="1"/>
          </p:nvPr>
        </p:nvSpPr>
        <p:spPr>
          <a:xfrm>
            <a:off x="6111241" y="1659807"/>
            <a:ext cx="5360749" cy="4486993"/>
          </a:xfrm>
        </p:spPr>
        <p:txBody>
          <a:bodyPr>
            <a:normAutofit/>
          </a:bodyPr>
          <a:lstStyle>
            <a:lvl1pPr marL="144000" indent="-144000">
              <a:lnSpc>
                <a:spcPts val="2400"/>
              </a:lnSpc>
              <a:spcBef>
                <a:spcPts val="0"/>
              </a:spcBef>
              <a:defRPr sz="1700"/>
            </a:lvl1pPr>
            <a:lvl2pPr marL="360000" indent="-180000">
              <a:lnSpc>
                <a:spcPts val="2400"/>
              </a:lnSpc>
              <a:spcBef>
                <a:spcPts val="0"/>
              </a:spcBef>
              <a:defRPr sz="1700"/>
            </a:lvl2pPr>
            <a:lvl3pPr marL="540000" indent="-180000">
              <a:lnSpc>
                <a:spcPts val="2400"/>
              </a:lnSpc>
              <a:spcBef>
                <a:spcPts val="0"/>
              </a:spcBef>
              <a:defRPr sz="1700"/>
            </a:lvl3pPr>
            <a:lvl4pPr marL="720000" indent="-180000">
              <a:lnSpc>
                <a:spcPts val="2400"/>
              </a:lnSpc>
              <a:spcBef>
                <a:spcPts val="0"/>
              </a:spcBef>
              <a:defRPr sz="1700"/>
            </a:lvl4pPr>
            <a:lvl5pPr marL="900000" indent="-180000">
              <a:lnSpc>
                <a:spcPts val="2400"/>
              </a:lnSpc>
              <a:spcBef>
                <a:spcPts val="0"/>
              </a:spcBef>
              <a:defRPr sz="1700"/>
            </a:lvl5pPr>
          </a:lstStyle>
          <a:p>
            <a:pPr lvl="0"/>
            <a:r>
              <a:rPr lang="nb-NO"/>
              <a:t>Click to add text</a:t>
            </a:r>
          </a:p>
          <a:p>
            <a:pPr lvl="1"/>
            <a:r>
              <a:rPr lang="nb-NO"/>
              <a:t>Andre nivå</a:t>
            </a:r>
          </a:p>
          <a:p>
            <a:pPr lvl="2"/>
            <a:r>
              <a:rPr lang="nb-NO"/>
              <a:t>Tredje nivå</a:t>
            </a:r>
          </a:p>
          <a:p>
            <a:pPr lvl="3"/>
            <a:r>
              <a:rPr lang="nb-NO"/>
              <a:t>Fjerde nivå</a:t>
            </a:r>
          </a:p>
          <a:p>
            <a:pPr lvl="4"/>
            <a:r>
              <a:rPr lang="nb-NO"/>
              <a:t>Femte nivå</a:t>
            </a:r>
            <a:endParaRPr lang="en-US"/>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p>
            <a:fld id="{5E9836C9-296F-4D48-9D11-2B1B9E521275}" type="slidenum">
              <a:rPr lang="nb-NO" smtClean="0"/>
              <a:t>‹#›</a:t>
            </a:fld>
            <a:endParaRPr lang="nb-NO"/>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226700331"/>
      </p:ext>
    </p:extLst>
  </p:cSld>
  <p:clrMapOvr>
    <a:masterClrMapping/>
  </p:clrMapOvr>
  <p:extLst>
    <p:ext uri="{DCECCB84-F9BA-43D5-87BE-67443E8EF086}">
      <p15:sldGuideLst xmlns:p15="http://schemas.microsoft.com/office/powerpoint/2012/main">
        <p15:guide id="1" orient="horz" pos="4320">
          <p15:clr>
            <a:srgbClr val="FBAE40"/>
          </p15:clr>
        </p15:guide>
        <p15:guide id="2" pos="770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tel og punktlist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675185" y="924521"/>
            <a:ext cx="5492654" cy="512961"/>
          </a:xfrm>
        </p:spPr>
        <p:txBody>
          <a:bodyPr anchor="b" anchorCtr="0"/>
          <a:lstStyle>
            <a:lvl1pPr>
              <a:lnSpc>
                <a:spcPts val="4000"/>
              </a:lnSpc>
              <a:spcBef>
                <a:spcPts val="0"/>
              </a:spcBef>
              <a:defRPr sz="3600"/>
            </a:lvl1pPr>
          </a:lstStyle>
          <a:p>
            <a:r>
              <a:rPr lang="nb-NO"/>
              <a:t>Click to </a:t>
            </a:r>
            <a:r>
              <a:rPr lang="nb-NO" err="1"/>
              <a:t>add</a:t>
            </a:r>
            <a:r>
              <a:rPr lang="nb-NO"/>
              <a:t> </a:t>
            </a:r>
            <a:r>
              <a:rPr lang="nb-NO" err="1"/>
              <a:t>add</a:t>
            </a:r>
            <a:endParaRPr lang="en-US"/>
          </a:p>
        </p:txBody>
      </p:sp>
      <p:sp>
        <p:nvSpPr>
          <p:cNvPr id="13" name="Content Placeholder 2">
            <a:extLst>
              <a:ext uri="{FF2B5EF4-FFF2-40B4-BE49-F238E27FC236}">
                <a16:creationId xmlns:a16="http://schemas.microsoft.com/office/drawing/2014/main" id="{2EB0C2B7-3620-438F-A17E-77E866D5ED99}"/>
              </a:ext>
            </a:extLst>
          </p:cNvPr>
          <p:cNvSpPr>
            <a:spLocks noGrp="1"/>
          </p:cNvSpPr>
          <p:nvPr>
            <p:ph sz="half" idx="13" hasCustomPrompt="1"/>
          </p:nvPr>
        </p:nvSpPr>
        <p:spPr>
          <a:xfrm>
            <a:off x="6111241" y="1659807"/>
            <a:ext cx="5360749" cy="4486993"/>
          </a:xfrm>
        </p:spPr>
        <p:txBody>
          <a:bodyPr>
            <a:normAutofit/>
          </a:bodyPr>
          <a:lstStyle>
            <a:lvl1pPr marL="144000" indent="-144000">
              <a:lnSpc>
                <a:spcPts val="2400"/>
              </a:lnSpc>
              <a:spcBef>
                <a:spcPts val="0"/>
              </a:spcBef>
              <a:spcAft>
                <a:spcPts val="1800"/>
              </a:spcAft>
              <a:defRPr sz="1800"/>
            </a:lvl1pPr>
            <a:lvl2pPr marL="360000" indent="-180000">
              <a:lnSpc>
                <a:spcPts val="2400"/>
              </a:lnSpc>
              <a:spcBef>
                <a:spcPts val="0"/>
              </a:spcBef>
              <a:spcAft>
                <a:spcPts val="1800"/>
              </a:spcAft>
              <a:defRPr sz="1800"/>
            </a:lvl2pPr>
            <a:lvl3pPr marL="540000" indent="-180000">
              <a:lnSpc>
                <a:spcPts val="2400"/>
              </a:lnSpc>
              <a:spcBef>
                <a:spcPts val="0"/>
              </a:spcBef>
              <a:spcAft>
                <a:spcPts val="1800"/>
              </a:spcAft>
              <a:defRPr sz="1800"/>
            </a:lvl3pPr>
            <a:lvl4pPr marL="720000" indent="-180000">
              <a:lnSpc>
                <a:spcPts val="2400"/>
              </a:lnSpc>
              <a:spcBef>
                <a:spcPts val="0"/>
              </a:spcBef>
              <a:spcAft>
                <a:spcPts val="1800"/>
              </a:spcAft>
              <a:defRPr sz="1800"/>
            </a:lvl4pPr>
            <a:lvl5pPr marL="900000" indent="-180000">
              <a:lnSpc>
                <a:spcPts val="2400"/>
              </a:lnSpc>
              <a:spcBef>
                <a:spcPts val="0"/>
              </a:spcBef>
              <a:spcAft>
                <a:spcPts val="1800"/>
              </a:spcAft>
              <a:defRPr sz="1800"/>
            </a:lvl5pPr>
          </a:lstStyle>
          <a:p>
            <a:pPr lvl="0"/>
            <a:r>
              <a:rPr lang="nb-NO"/>
              <a:t>Click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p>
            <a:fld id="{5E9836C9-296F-4D48-9D11-2B1B9E521275}" type="slidenum">
              <a:rPr lang="nb-NO" smtClean="0"/>
              <a:t>‹#›</a:t>
            </a:fld>
            <a:endParaRPr lang="nb-NO"/>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9" name="Content Placeholder 2">
            <a:extLst>
              <a:ext uri="{FF2B5EF4-FFF2-40B4-BE49-F238E27FC236}">
                <a16:creationId xmlns:a16="http://schemas.microsoft.com/office/drawing/2014/main" id="{3C2393A9-4245-C8F6-D1FC-F74DB5632448}"/>
              </a:ext>
            </a:extLst>
          </p:cNvPr>
          <p:cNvSpPr>
            <a:spLocks noGrp="1"/>
          </p:cNvSpPr>
          <p:nvPr>
            <p:ph sz="half" idx="20" hasCustomPrompt="1"/>
          </p:nvPr>
        </p:nvSpPr>
        <p:spPr>
          <a:xfrm>
            <a:off x="658855" y="1653458"/>
            <a:ext cx="5360749" cy="621430"/>
          </a:xfrm>
        </p:spPr>
        <p:txBody>
          <a:bodyPr>
            <a:normAutofit/>
          </a:bodyPr>
          <a:lstStyle>
            <a:lvl1pPr marL="0" indent="0">
              <a:lnSpc>
                <a:spcPts val="2500"/>
              </a:lnSpc>
              <a:spcBef>
                <a:spcPts val="0"/>
              </a:spcBef>
              <a:buNone/>
              <a:defRPr sz="2100"/>
            </a:lvl1pPr>
            <a:lvl2pPr marL="360000" indent="-180000">
              <a:lnSpc>
                <a:spcPts val="2500"/>
              </a:lnSpc>
              <a:spcBef>
                <a:spcPts val="0"/>
              </a:spcBef>
              <a:defRPr sz="2100"/>
            </a:lvl2pPr>
            <a:lvl3pPr marL="540000" indent="-180000">
              <a:lnSpc>
                <a:spcPts val="2500"/>
              </a:lnSpc>
              <a:spcBef>
                <a:spcPts val="0"/>
              </a:spcBef>
              <a:defRPr sz="2100"/>
            </a:lvl3pPr>
            <a:lvl4pPr marL="720000" indent="-180000">
              <a:lnSpc>
                <a:spcPts val="2500"/>
              </a:lnSpc>
              <a:spcBef>
                <a:spcPts val="0"/>
              </a:spcBef>
              <a:defRPr sz="2100"/>
            </a:lvl4pPr>
            <a:lvl5pPr marL="900000" indent="-180000">
              <a:lnSpc>
                <a:spcPts val="2500"/>
              </a:lnSpc>
              <a:spcBef>
                <a:spcPts val="0"/>
              </a:spcBef>
              <a:defRPr sz="2100"/>
            </a:lvl5pPr>
          </a:lstStyle>
          <a:p>
            <a:pPr lvl="0"/>
            <a:r>
              <a:rPr lang="en-US" err="1"/>
              <a:t>Undertittel</a:t>
            </a:r>
            <a:endParaRPr lang="en-US"/>
          </a:p>
        </p:txBody>
      </p:sp>
    </p:spTree>
    <p:extLst>
      <p:ext uri="{BB962C8B-B14F-4D97-AF65-F5344CB8AC3E}">
        <p14:creationId xmlns:p14="http://schemas.microsoft.com/office/powerpoint/2010/main" val="621493145"/>
      </p:ext>
    </p:extLst>
  </p:cSld>
  <p:clrMapOvr>
    <a:masterClrMapping/>
  </p:clrMapOvr>
  <p:extLst>
    <p:ext uri="{DCECCB84-F9BA-43D5-87BE-67443E8EF086}">
      <p15:sldGuideLst xmlns:p15="http://schemas.microsoft.com/office/powerpoint/2012/main">
        <p15:guide id="1" orient="horz" pos="4320">
          <p15:clr>
            <a:srgbClr val="FBAE40"/>
          </p15:clr>
        </p15:guide>
        <p15:guide id="2" pos="7702">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ilde helside">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27AE6E39-9D43-441B-9718-0423EEA22FAD}"/>
              </a:ext>
            </a:extLst>
          </p:cNvPr>
          <p:cNvSpPr>
            <a:spLocks noGrp="1"/>
          </p:cNvSpPr>
          <p:nvPr>
            <p:ph type="pic" sz="quarter" idx="13"/>
          </p:nvPr>
        </p:nvSpPr>
        <p:spPr>
          <a:xfrm>
            <a:off x="0" y="0"/>
            <a:ext cx="12202875" cy="6858000"/>
          </a:xfrm>
          <a:solidFill>
            <a:schemeClr val="bg1">
              <a:lumMod val="85000"/>
            </a:schemeClr>
          </a:solidFill>
        </p:spPr>
        <p:txBody>
          <a:bodyPr/>
          <a:lstStyle>
            <a:lvl1pPr>
              <a:defRPr>
                <a:noFill/>
              </a:defRPr>
            </a:lvl1pPr>
          </a:lstStyle>
          <a:p>
            <a:r>
              <a:rPr lang="nb-NO"/>
              <a:t>Klikk på ikonet for å legge til et bilde</a:t>
            </a:r>
          </a:p>
        </p:txBody>
      </p:sp>
      <p:pic>
        <p:nvPicPr>
          <p:cNvPr id="4" name="Grafikk 3">
            <a:extLst>
              <a:ext uri="{FF2B5EF4-FFF2-40B4-BE49-F238E27FC236}">
                <a16:creationId xmlns:a16="http://schemas.microsoft.com/office/drawing/2014/main" id="{6F2A9EE3-2B42-AF5D-AD3C-C0E784CA30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38217278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855" y="488464"/>
            <a:ext cx="11194480" cy="920395"/>
          </a:xfrm>
        </p:spPr>
        <p:txBody>
          <a:bodyPr anchor="b" anchorCtr="0">
            <a:normAutofit/>
          </a:bodyPr>
          <a:lstStyle>
            <a:lvl1pPr>
              <a:defRPr baseline="0">
                <a:solidFill>
                  <a:schemeClr val="tx1"/>
                </a:solidFill>
              </a:defRPr>
            </a:lvl1pPr>
          </a:lstStyle>
          <a:p>
            <a:endParaRPr lang="en-US"/>
          </a:p>
        </p:txBody>
      </p:sp>
      <p:sp>
        <p:nvSpPr>
          <p:cNvPr id="3" name="Content Placeholder 2"/>
          <p:cNvSpPr>
            <a:spLocks noGrp="1"/>
          </p:cNvSpPr>
          <p:nvPr>
            <p:ph idx="1" hasCustomPrompt="1"/>
          </p:nvPr>
        </p:nvSpPr>
        <p:spPr>
          <a:xfrm>
            <a:off x="658855" y="1617769"/>
            <a:ext cx="10879490" cy="4231558"/>
          </a:xfrm>
        </p:spPr>
        <p:txBody>
          <a:bodyPr wrap="square" numCol="1">
            <a:normAutofit/>
          </a:bodyPr>
          <a:lstStyle>
            <a:lvl1pPr marL="320625" indent="-3204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1pPr>
            <a:lvl2pPr marL="450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2pPr>
            <a:lvl3pPr marL="675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3pPr>
            <a:lvl4pPr marL="900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4pPr>
            <a:lvl5pPr marL="1125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11" name="Plassholder for lysbildenummer 10">
            <a:extLst>
              <a:ext uri="{FF2B5EF4-FFF2-40B4-BE49-F238E27FC236}">
                <a16:creationId xmlns:a16="http://schemas.microsoft.com/office/drawing/2014/main" id="{FC17120C-7617-4772-8446-9844541283DD}"/>
              </a:ext>
            </a:extLst>
          </p:cNvPr>
          <p:cNvSpPr>
            <a:spLocks noGrp="1"/>
          </p:cNvSpPr>
          <p:nvPr>
            <p:ph type="sldNum" sz="quarter" idx="19"/>
          </p:nvPr>
        </p:nvSpPr>
        <p:spPr/>
        <p:txBody>
          <a:bodyPr/>
          <a:lstStyle/>
          <a:p>
            <a:fld id="{99A50625-6FC4-47A0-A809-3A0B4628D5E7}" type="slidenum">
              <a:rPr lang="nb-NO" smtClean="0"/>
              <a:t>‹#›</a:t>
            </a:fld>
            <a:endParaRPr lang="nb-NO"/>
          </a:p>
        </p:txBody>
      </p:sp>
      <p:pic>
        <p:nvPicPr>
          <p:cNvPr id="13" name="Grafikk 12">
            <a:extLst>
              <a:ext uri="{FF2B5EF4-FFF2-40B4-BE49-F238E27FC236}">
                <a16:creationId xmlns:a16="http://schemas.microsoft.com/office/drawing/2014/main" id="{52515392-7AA4-ABDE-8723-F210496939A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2686457430"/>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kst to kolonn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855" y="965789"/>
            <a:ext cx="11194480" cy="448841"/>
          </a:xfrm>
        </p:spPr>
        <p:txBody>
          <a:bodyPr/>
          <a:lstStyle>
            <a:lvl1pPr>
              <a:lnSpc>
                <a:spcPts val="3500"/>
              </a:lnSpc>
              <a:spcBef>
                <a:spcPts val="0"/>
              </a:spcBef>
              <a:defRPr sz="3200">
                <a:solidFill>
                  <a:schemeClr val="tx2"/>
                </a:solidFill>
              </a:defRPr>
            </a:lvl1pPr>
          </a:lstStyle>
          <a:p>
            <a:r>
              <a:rPr lang="nb-NO"/>
              <a:t>Click to </a:t>
            </a:r>
            <a:r>
              <a:rPr lang="nb-NO" err="1"/>
              <a:t>add</a:t>
            </a:r>
            <a:r>
              <a:rPr lang="nb-NO"/>
              <a:t> </a:t>
            </a:r>
            <a:r>
              <a:rPr lang="nb-NO" err="1"/>
              <a:t>title</a:t>
            </a:r>
            <a:endParaRPr lang="en-US"/>
          </a:p>
        </p:txBody>
      </p:sp>
      <p:sp>
        <p:nvSpPr>
          <p:cNvPr id="9" name="Content Placeholder 2">
            <a:extLst>
              <a:ext uri="{FF2B5EF4-FFF2-40B4-BE49-F238E27FC236}">
                <a16:creationId xmlns:a16="http://schemas.microsoft.com/office/drawing/2014/main" id="{03877D15-96DD-49BB-B539-D831BF423D39}"/>
              </a:ext>
            </a:extLst>
          </p:cNvPr>
          <p:cNvSpPr>
            <a:spLocks noGrp="1"/>
          </p:cNvSpPr>
          <p:nvPr>
            <p:ph idx="1" hasCustomPrompt="1"/>
          </p:nvPr>
        </p:nvSpPr>
        <p:spPr>
          <a:xfrm>
            <a:off x="670007" y="1793198"/>
            <a:ext cx="10876875" cy="4347253"/>
          </a:xfrm>
        </p:spPr>
        <p:txBody>
          <a:bodyPr numCol="2" spcCol="720000">
            <a:normAutofit/>
          </a:bodyPr>
          <a:lstStyle>
            <a:lvl1pPr marL="234000" indent="-234000">
              <a:lnSpc>
                <a:spcPts val="2200"/>
              </a:lnSpc>
              <a:spcAft>
                <a:spcPts val="1800"/>
              </a:spcAft>
              <a:buFont typeface="+mj-lt"/>
              <a:buAutoNum type="arabicPeriod"/>
              <a:defRPr sz="1400">
                <a:solidFill>
                  <a:schemeClr val="tx2"/>
                </a:solidFill>
              </a:defRPr>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nb-NO" b="0" i="0">
                <a:solidFill>
                  <a:srgbClr val="000000"/>
                </a:solidFill>
                <a:effectLst/>
                <a:latin typeface="Open Sans" panose="020B0606030504020204" pitchFamily="34" charset="0"/>
              </a:rPr>
              <a:t>Sed ut perspiciatis unde omnis iste natus error sit voluptatem accusantium doloremque laudantium, totam rem aperiam, eaque ipsa quae ab illo inventore veritatis et quasi architecto beatae vitae dicta sunt explicabo. </a:t>
            </a:r>
          </a:p>
          <a:p>
            <a:pPr lvl="0"/>
            <a:r>
              <a:rPr lang="nb-NO" b="0" i="0">
                <a:solidFill>
                  <a:srgbClr val="000000"/>
                </a:solidFill>
                <a:effectLst/>
                <a:latin typeface="Open Sans" panose="020B0606030504020204" pitchFamily="34" charset="0"/>
              </a:rPr>
              <a:t>Nemo enim ipsam voluptatem quia voluptas sit aspernatur aut odit aut fugit, sed quia consequuntur magni dolores eos qui ratione voluptatem sequi nesciunt. Neque porro quisquam est, qui dolorem ipsum quia dolor sit amet, consectetur, adipisci velit, sed quia non.</a:t>
            </a:r>
          </a:p>
          <a:p>
            <a:pPr lvl="0"/>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Onumquam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eius</a:t>
            </a:r>
            <a:r>
              <a:rPr lang="nb-NO" b="0" i="0">
                <a:solidFill>
                  <a:srgbClr val="000000"/>
                </a:solidFill>
                <a:effectLst/>
                <a:latin typeface="Open Sans" panose="020B0606030504020204" pitchFamily="34" charset="0"/>
              </a:rPr>
              <a:t> modi tempora </a:t>
            </a:r>
            <a:r>
              <a:rPr lang="nb-NO" b="0" i="0" err="1">
                <a:solidFill>
                  <a:srgbClr val="000000"/>
                </a:solidFill>
                <a:effectLst/>
                <a:latin typeface="Open Sans" panose="020B0606030504020204" pitchFamily="34" charset="0"/>
              </a:rPr>
              <a:t>incidunt</a:t>
            </a:r>
            <a:r>
              <a:rPr lang="nb-NO" b="0" i="0">
                <a:solidFill>
                  <a:srgbClr val="000000"/>
                </a:solidFill>
                <a:effectLst/>
                <a:latin typeface="Open Sans" panose="020B0606030504020204" pitchFamily="34" charset="0"/>
              </a:rPr>
              <a:t> ut labore et dolore </a:t>
            </a:r>
            <a:r>
              <a:rPr lang="nb-NO" b="0" i="0" err="1">
                <a:solidFill>
                  <a:srgbClr val="000000"/>
                </a:solidFill>
                <a:effectLst/>
                <a:latin typeface="Open Sans" panose="020B0606030504020204" pitchFamily="34" charset="0"/>
              </a:rPr>
              <a:t>magnam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aliquam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quaerat</a:t>
            </a:r>
            <a:r>
              <a:rPr lang="nb-NO" b="0" i="0">
                <a:solidFill>
                  <a:srgbClr val="000000"/>
                </a:solidFill>
                <a:effectLst/>
                <a:latin typeface="Open Sans" panose="020B0606030504020204" pitchFamily="34" charset="0"/>
              </a:rPr>
              <a:t> voluptatem. Ut enim ad minima veniam, quis nostrum exercitationem ullam corporis suscipit laboriosam, nisi ut aliquid ex ea.</a:t>
            </a:r>
          </a:p>
          <a:p>
            <a:pPr lvl="0"/>
            <a:r>
              <a:rPr lang="nb-NO" b="0" i="0" err="1">
                <a:solidFill>
                  <a:srgbClr val="000000"/>
                </a:solidFill>
                <a:effectLst/>
                <a:latin typeface="Open Sans" panose="020B0606030504020204" pitchFamily="34" charset="0"/>
              </a:rPr>
              <a:t>Reprehenderit</a:t>
            </a:r>
            <a:r>
              <a:rPr lang="nb-NO" b="0" i="0">
                <a:solidFill>
                  <a:srgbClr val="000000"/>
                </a:solidFill>
                <a:effectLst/>
                <a:latin typeface="Open Sans" panose="020B0606030504020204" pitchFamily="34" charset="0"/>
              </a:rPr>
              <a:t> qui in </a:t>
            </a:r>
            <a:r>
              <a:rPr lang="nb-NO" b="0" i="0" err="1">
                <a:solidFill>
                  <a:srgbClr val="000000"/>
                </a:solidFill>
                <a:effectLst/>
                <a:latin typeface="Open Sans" panose="020B0606030504020204" pitchFamily="34" charset="0"/>
              </a:rPr>
              <a:t>ea</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voluptate</a:t>
            </a:r>
            <a:r>
              <a:rPr lang="nb-NO" b="0" i="0">
                <a:solidFill>
                  <a:srgbClr val="000000"/>
                </a:solidFill>
                <a:effectLst/>
                <a:latin typeface="Open Sans" panose="020B0606030504020204" pitchFamily="34" charset="0"/>
              </a:rPr>
              <a:t> velit esse </a:t>
            </a:r>
            <a:r>
              <a:rPr lang="nb-NO" b="0" i="0" err="1">
                <a:solidFill>
                  <a:srgbClr val="000000"/>
                </a:solidFill>
                <a:effectLst/>
                <a:latin typeface="Open Sans" panose="020B0606030504020204" pitchFamily="34" charset="0"/>
              </a:rPr>
              <a:t>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nihil</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molestiae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consequatur</a:t>
            </a:r>
            <a:r>
              <a:rPr lang="nb-NO" b="0" i="0">
                <a:solidFill>
                  <a:srgbClr val="000000"/>
                </a:solidFill>
                <a:effectLst/>
                <a:latin typeface="Open Sans" panose="020B0606030504020204" pitchFamily="34" charset="0"/>
              </a:rPr>
              <a:t>, vel </a:t>
            </a:r>
            <a:r>
              <a:rPr lang="nb-NO" b="0" i="0" err="1">
                <a:solidFill>
                  <a:srgbClr val="000000"/>
                </a:solidFill>
                <a:effectLst/>
                <a:latin typeface="Open Sans" panose="020B0606030504020204" pitchFamily="34" charset="0"/>
              </a:rPr>
              <a:t>illum</a:t>
            </a:r>
            <a:r>
              <a:rPr lang="nb-NO" b="0" i="0">
                <a:solidFill>
                  <a:srgbClr val="000000"/>
                </a:solidFill>
                <a:effectLst/>
                <a:latin typeface="Open Sans" panose="020B0606030504020204" pitchFamily="34" charset="0"/>
              </a:rPr>
              <a:t> qui dolorem </a:t>
            </a:r>
            <a:r>
              <a:rPr lang="nb-NO" b="0" i="0" err="1">
                <a:solidFill>
                  <a:srgbClr val="000000"/>
                </a:solidFill>
                <a:effectLst/>
                <a:latin typeface="Open Sans" panose="020B0606030504020204" pitchFamily="34" charset="0"/>
              </a:rPr>
              <a:t>eum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fugiat</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quo</a:t>
            </a:r>
            <a:r>
              <a:rPr lang="nb-NO" b="0" i="0">
                <a:solidFill>
                  <a:srgbClr val="000000"/>
                </a:solidFill>
                <a:effectLst/>
                <a:latin typeface="Open Sans" panose="020B0606030504020204" pitchFamily="34" charset="0"/>
              </a:rPr>
              <a:t> voluptas nulla pariatur?</a:t>
            </a:r>
          </a:p>
          <a:p>
            <a:pPr lvl="0"/>
            <a:r>
              <a:rPr lang="nb-NO" b="0" i="0">
                <a:solidFill>
                  <a:srgbClr val="000000"/>
                </a:solidFill>
                <a:effectLst/>
                <a:latin typeface="Open Sans" panose="020B0606030504020204" pitchFamily="34" charset="0"/>
              </a:rPr>
              <a:t>Sed ut </a:t>
            </a:r>
            <a:r>
              <a:rPr lang="nb-NO" b="0" i="0" err="1">
                <a:solidFill>
                  <a:srgbClr val="000000"/>
                </a:solidFill>
                <a:effectLst/>
                <a:latin typeface="Open Sans" panose="020B0606030504020204" pitchFamily="34" charset="0"/>
              </a:rPr>
              <a:t>perspiciatis</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unde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omnis</a:t>
            </a:r>
            <a:r>
              <a:rPr lang="nb-NO" b="0" i="0">
                <a:solidFill>
                  <a:srgbClr val="000000"/>
                </a:solidFill>
                <a:effectLst/>
                <a:latin typeface="Open Sans" panose="020B0606030504020204" pitchFamily="34" charset="0"/>
              </a:rPr>
              <a:t> iste </a:t>
            </a:r>
            <a:r>
              <a:rPr lang="nb-NO" b="0" i="0" err="1">
                <a:solidFill>
                  <a:srgbClr val="000000"/>
                </a:solidFill>
                <a:effectLst/>
                <a:latin typeface="Open Sans" panose="020B0606030504020204" pitchFamily="34" charset="0"/>
              </a:rPr>
              <a:t>natus</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error</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sit</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voluptatem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accusantium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doloremque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laudantium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totam</a:t>
            </a:r>
            <a:r>
              <a:rPr lang="nb-NO" b="0" i="0">
                <a:solidFill>
                  <a:srgbClr val="000000"/>
                </a:solidFill>
                <a:effectLst/>
                <a:latin typeface="Open Sans" panose="020B0606030504020204" pitchFamily="34" charset="0"/>
              </a:rPr>
              <a:t> rem </a:t>
            </a:r>
            <a:r>
              <a:rPr lang="nb-NO" b="0" i="0" err="1">
                <a:solidFill>
                  <a:srgbClr val="000000"/>
                </a:solidFill>
                <a:effectLst/>
                <a:latin typeface="Open Sans" panose="020B0606030504020204" pitchFamily="34" charset="0"/>
              </a:rPr>
              <a:t>aperiam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eaque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ipsa</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quae</a:t>
            </a:r>
            <a:r>
              <a:rPr lang="nb-NO" b="0" i="0">
                <a:solidFill>
                  <a:srgbClr val="000000"/>
                </a:solidFill>
                <a:effectLst/>
                <a:latin typeface="Open Sans" panose="020B0606030504020204" pitchFamily="34" charset="0"/>
              </a:rPr>
              <a:t> ab </a:t>
            </a:r>
            <a:r>
              <a:rPr lang="nb-NO" b="0" i="0" err="1">
                <a:solidFill>
                  <a:srgbClr val="000000"/>
                </a:solidFill>
                <a:effectLst/>
                <a:latin typeface="Open Sans" panose="020B0606030504020204" pitchFamily="34" charset="0"/>
              </a:rPr>
              <a:t>illo</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inventore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veritatis</a:t>
            </a:r>
            <a:r>
              <a:rPr lang="nb-NO" b="0" i="0">
                <a:solidFill>
                  <a:srgbClr val="000000"/>
                </a:solidFill>
                <a:effectLst/>
                <a:latin typeface="Open Sans" panose="020B0606030504020204" pitchFamily="34" charset="0"/>
              </a:rPr>
              <a:t> et </a:t>
            </a:r>
            <a:r>
              <a:rPr lang="nb-NO" b="0" i="0" err="1">
                <a:solidFill>
                  <a:srgbClr val="000000"/>
                </a:solidFill>
                <a:effectLst/>
                <a:latin typeface="Open Sans" panose="020B0606030504020204" pitchFamily="34" charset="0"/>
              </a:rPr>
              <a:t>quasi</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architecto</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beatae</a:t>
            </a:r>
            <a:r>
              <a:rPr lang="nb-NO" b="0" i="0">
                <a:solidFill>
                  <a:srgbClr val="000000"/>
                </a:solidFill>
                <a:effectLst/>
                <a:latin typeface="Open Sans" panose="020B0606030504020204" pitchFamily="34" charset="0"/>
              </a:rPr>
              <a:t> vitae dicta sunt </a:t>
            </a:r>
            <a:r>
              <a:rPr lang="nb-NO" b="0" i="0" err="1">
                <a:solidFill>
                  <a:srgbClr val="000000"/>
                </a:solidFill>
                <a:effectLst/>
                <a:latin typeface="Open Sans" panose="020B0606030504020204" pitchFamily="34" charset="0"/>
              </a:rPr>
              <a:t>explicabo</a:t>
            </a:r>
            <a:endParaRPr lang="en-US"/>
          </a:p>
        </p:txBody>
      </p:sp>
      <p:sp>
        <p:nvSpPr>
          <p:cNvPr id="12" name="Plassholder for lysbildenummer 11">
            <a:extLst>
              <a:ext uri="{FF2B5EF4-FFF2-40B4-BE49-F238E27FC236}">
                <a16:creationId xmlns:a16="http://schemas.microsoft.com/office/drawing/2014/main" id="{8AC4C74F-2769-4861-96C2-153E2D38882D}"/>
              </a:ext>
            </a:extLst>
          </p:cNvPr>
          <p:cNvSpPr>
            <a:spLocks noGrp="1"/>
          </p:cNvSpPr>
          <p:nvPr>
            <p:ph type="sldNum" sz="quarter" idx="19"/>
          </p:nvPr>
        </p:nvSpPr>
        <p:spPr/>
        <p:txBody>
          <a:bodyPr/>
          <a:lstStyle/>
          <a:p>
            <a:fld id="{D3A706A2-D6FB-4B8F-AD25-D41D4CF43D8A}" type="slidenum">
              <a:rPr lang="nb-NO" smtClean="0"/>
              <a:t>‹#›</a:t>
            </a:fld>
            <a:endParaRPr lang="nb-NO"/>
          </a:p>
        </p:txBody>
      </p:sp>
      <p:pic>
        <p:nvPicPr>
          <p:cNvPr id="6" name="Grafikk 5">
            <a:extLst>
              <a:ext uri="{FF2B5EF4-FFF2-40B4-BE49-F238E27FC236}">
                <a16:creationId xmlns:a16="http://schemas.microsoft.com/office/drawing/2014/main" id="{54AE50FF-3797-8AA7-3DFC-87837D9FD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26761325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 felter med Illustrasjon">
    <p:bg>
      <p:bgPr>
        <a:solidFill>
          <a:schemeClr val="bg1"/>
        </a:solidFill>
        <a:effectLst/>
      </p:bgPr>
    </p:bg>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D74B0311-FF91-619D-4215-919F55606D2B}"/>
              </a:ext>
            </a:extLst>
          </p:cNvPr>
          <p:cNvSpPr/>
          <p:nvPr userDrawn="1"/>
        </p:nvSpPr>
        <p:spPr>
          <a:xfrm>
            <a:off x="8405577" y="356205"/>
            <a:ext cx="3464965" cy="3020042"/>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8" name="Avrundet rektangel 7">
            <a:extLst>
              <a:ext uri="{FF2B5EF4-FFF2-40B4-BE49-F238E27FC236}">
                <a16:creationId xmlns:a16="http://schemas.microsoft.com/office/drawing/2014/main" id="{24726465-955F-7ACD-5997-6BE5D479A6F3}"/>
              </a:ext>
            </a:extLst>
          </p:cNvPr>
          <p:cNvSpPr/>
          <p:nvPr userDrawn="1"/>
        </p:nvSpPr>
        <p:spPr>
          <a:xfrm>
            <a:off x="4375017" y="356205"/>
            <a:ext cx="3464965" cy="3020042"/>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7" name="Avrundet rektangel 6">
            <a:extLst>
              <a:ext uri="{FF2B5EF4-FFF2-40B4-BE49-F238E27FC236}">
                <a16:creationId xmlns:a16="http://schemas.microsoft.com/office/drawing/2014/main" id="{676E3BB7-5333-FA31-76A7-0139A5EF8354}"/>
              </a:ext>
            </a:extLst>
          </p:cNvPr>
          <p:cNvSpPr/>
          <p:nvPr userDrawn="1"/>
        </p:nvSpPr>
        <p:spPr>
          <a:xfrm>
            <a:off x="353242" y="356205"/>
            <a:ext cx="3464965" cy="3020042"/>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2" name="Title 1"/>
          <p:cNvSpPr>
            <a:spLocks noGrp="1"/>
          </p:cNvSpPr>
          <p:nvPr>
            <p:ph type="title" hasCustomPrompt="1"/>
          </p:nvPr>
        </p:nvSpPr>
        <p:spPr>
          <a:xfrm>
            <a:off x="355782" y="3906068"/>
            <a:ext cx="3435369" cy="307777"/>
          </a:xfrm>
        </p:spPr>
        <p:txBody>
          <a:bodyPr>
            <a:spAutoFit/>
          </a:bodyPr>
          <a:lstStyle>
            <a:lvl1pPr>
              <a:lnSpc>
                <a:spcPct val="100000"/>
              </a:lnSpc>
              <a:defRPr sz="2000" spc="-30" baseline="0">
                <a:solidFill>
                  <a:schemeClr val="tx2"/>
                </a:solidFill>
                <a:latin typeface="+mj-lt"/>
              </a:defRPr>
            </a:lvl1pPr>
          </a:lstStyle>
          <a:p>
            <a:r>
              <a:rPr lang="nb-NO"/>
              <a:t>1. Click to </a:t>
            </a:r>
            <a:r>
              <a:rPr lang="nb-NO" err="1"/>
              <a:t>add</a:t>
            </a:r>
            <a:r>
              <a:rPr lang="nb-NO"/>
              <a:t> </a:t>
            </a:r>
            <a:r>
              <a:rPr lang="nb-NO" err="1"/>
              <a:t>title</a:t>
            </a:r>
            <a:endParaRPr lang="en-US"/>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4371069"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355782"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8400406"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11" name="Plassholder for bilde 7">
            <a:extLst>
              <a:ext uri="{FF2B5EF4-FFF2-40B4-BE49-F238E27FC236}">
                <a16:creationId xmlns:a16="http://schemas.microsoft.com/office/drawing/2014/main" id="{F7C962A4-85C0-6512-8598-F9B311D9E5AD}"/>
              </a:ext>
            </a:extLst>
          </p:cNvPr>
          <p:cNvSpPr>
            <a:spLocks noGrp="1"/>
          </p:cNvSpPr>
          <p:nvPr>
            <p:ph type="pic" sz="quarter" idx="44"/>
          </p:nvPr>
        </p:nvSpPr>
        <p:spPr>
          <a:xfrm>
            <a:off x="650715" y="617475"/>
            <a:ext cx="2863607" cy="2488006"/>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2" name="Plassholder for bilde 7">
            <a:extLst>
              <a:ext uri="{FF2B5EF4-FFF2-40B4-BE49-F238E27FC236}">
                <a16:creationId xmlns:a16="http://schemas.microsoft.com/office/drawing/2014/main" id="{EB414CD0-4CEB-80D7-C623-9F7842D8B77F}"/>
              </a:ext>
            </a:extLst>
          </p:cNvPr>
          <p:cNvSpPr>
            <a:spLocks noGrp="1"/>
          </p:cNvSpPr>
          <p:nvPr>
            <p:ph type="pic" sz="quarter" idx="45"/>
          </p:nvPr>
        </p:nvSpPr>
        <p:spPr>
          <a:xfrm>
            <a:off x="4690800" y="613618"/>
            <a:ext cx="2863607" cy="2488006"/>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3" name="Plassholder for bilde 7">
            <a:extLst>
              <a:ext uri="{FF2B5EF4-FFF2-40B4-BE49-F238E27FC236}">
                <a16:creationId xmlns:a16="http://schemas.microsoft.com/office/drawing/2014/main" id="{7A565A2B-E6F0-8078-7E50-C3B80B7A0AE7}"/>
              </a:ext>
            </a:extLst>
          </p:cNvPr>
          <p:cNvSpPr>
            <a:spLocks noGrp="1"/>
          </p:cNvSpPr>
          <p:nvPr>
            <p:ph type="pic" sz="quarter" idx="46"/>
          </p:nvPr>
        </p:nvSpPr>
        <p:spPr>
          <a:xfrm>
            <a:off x="8721360" y="617475"/>
            <a:ext cx="2863607" cy="2488006"/>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7" name="Plassholder for tekst 16">
            <a:extLst>
              <a:ext uri="{FF2B5EF4-FFF2-40B4-BE49-F238E27FC236}">
                <a16:creationId xmlns:a16="http://schemas.microsoft.com/office/drawing/2014/main" id="{7E3ABB62-A885-6243-D615-074BC6579D75}"/>
              </a:ext>
            </a:extLst>
          </p:cNvPr>
          <p:cNvSpPr>
            <a:spLocks noGrp="1"/>
          </p:cNvSpPr>
          <p:nvPr>
            <p:ph type="body" sz="quarter" idx="47" hasCustomPrompt="1"/>
          </p:nvPr>
        </p:nvSpPr>
        <p:spPr>
          <a:xfrm>
            <a:off x="4365512" y="3904520"/>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2. </a:t>
            </a:r>
            <a:r>
              <a:rPr lang="nb-NO" err="1"/>
              <a:t>Click</a:t>
            </a:r>
            <a:r>
              <a:rPr lang="nb-NO"/>
              <a:t> to </a:t>
            </a:r>
            <a:r>
              <a:rPr lang="nb-NO" err="1"/>
              <a:t>add</a:t>
            </a:r>
            <a:r>
              <a:rPr lang="nb-NO"/>
              <a:t> </a:t>
            </a:r>
            <a:r>
              <a:rPr lang="nb-NO" err="1"/>
              <a:t>title</a:t>
            </a:r>
            <a:endParaRPr lang="nb-NO"/>
          </a:p>
        </p:txBody>
      </p:sp>
      <p:sp>
        <p:nvSpPr>
          <p:cNvPr id="18" name="Plassholder for tekst 16">
            <a:extLst>
              <a:ext uri="{FF2B5EF4-FFF2-40B4-BE49-F238E27FC236}">
                <a16:creationId xmlns:a16="http://schemas.microsoft.com/office/drawing/2014/main" id="{908DAB03-12FE-FECA-71EE-5EF3480D5FE2}"/>
              </a:ext>
            </a:extLst>
          </p:cNvPr>
          <p:cNvSpPr>
            <a:spLocks noGrp="1"/>
          </p:cNvSpPr>
          <p:nvPr>
            <p:ph type="body" sz="quarter" idx="48" hasCustomPrompt="1"/>
          </p:nvPr>
        </p:nvSpPr>
        <p:spPr>
          <a:xfrm>
            <a:off x="8414343" y="3899893"/>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3. </a:t>
            </a:r>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3565777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felter med bilder">
    <p:bg>
      <p:bgPr>
        <a:solidFill>
          <a:schemeClr val="bg1"/>
        </a:solidFill>
        <a:effectLst/>
      </p:bgPr>
    </p:bg>
    <p:spTree>
      <p:nvGrpSpPr>
        <p:cNvPr id="1" name=""/>
        <p:cNvGrpSpPr/>
        <p:nvPr/>
      </p:nvGrpSpPr>
      <p:grpSpPr>
        <a:xfrm>
          <a:off x="0" y="0"/>
          <a:ext cx="0" cy="0"/>
          <a:chOff x="0" y="0"/>
          <a:chExt cx="0" cy="0"/>
        </a:xfrm>
      </p:grpSpPr>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2" name="Title 1"/>
          <p:cNvSpPr>
            <a:spLocks noGrp="1"/>
          </p:cNvSpPr>
          <p:nvPr>
            <p:ph type="title" hasCustomPrompt="1"/>
          </p:nvPr>
        </p:nvSpPr>
        <p:spPr>
          <a:xfrm>
            <a:off x="355782" y="3906068"/>
            <a:ext cx="3435369" cy="307777"/>
          </a:xfrm>
        </p:spPr>
        <p:txBody>
          <a:bodyPr>
            <a:spAutoFit/>
          </a:bodyPr>
          <a:lstStyle>
            <a:lvl1pPr>
              <a:lnSpc>
                <a:spcPct val="100000"/>
              </a:lnSpc>
              <a:defRPr sz="2000" spc="-30" baseline="0">
                <a:solidFill>
                  <a:schemeClr val="tx2"/>
                </a:solidFill>
                <a:latin typeface="+mj-lt"/>
              </a:defRPr>
            </a:lvl1pPr>
          </a:lstStyle>
          <a:p>
            <a:r>
              <a:rPr lang="nb-NO"/>
              <a:t>1. Click to </a:t>
            </a:r>
            <a:r>
              <a:rPr lang="nb-NO" err="1"/>
              <a:t>add</a:t>
            </a:r>
            <a:r>
              <a:rPr lang="nb-NO"/>
              <a:t> </a:t>
            </a:r>
            <a:r>
              <a:rPr lang="nb-NO" err="1"/>
              <a:t>title</a:t>
            </a:r>
            <a:endParaRPr lang="en-US"/>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4371069"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355782"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8400406"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11" name="Plassholder for bilde 7">
            <a:extLst>
              <a:ext uri="{FF2B5EF4-FFF2-40B4-BE49-F238E27FC236}">
                <a16:creationId xmlns:a16="http://schemas.microsoft.com/office/drawing/2014/main" id="{F7C962A4-85C0-6512-8598-F9B311D9E5AD}"/>
              </a:ext>
            </a:extLst>
          </p:cNvPr>
          <p:cNvSpPr>
            <a:spLocks noGrp="1"/>
          </p:cNvSpPr>
          <p:nvPr>
            <p:ph type="pic" sz="quarter" idx="44"/>
          </p:nvPr>
        </p:nvSpPr>
        <p:spPr>
          <a:xfrm>
            <a:off x="350035" y="345083"/>
            <a:ext cx="3464965" cy="3024000"/>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2" name="Plassholder for bilde 7">
            <a:extLst>
              <a:ext uri="{FF2B5EF4-FFF2-40B4-BE49-F238E27FC236}">
                <a16:creationId xmlns:a16="http://schemas.microsoft.com/office/drawing/2014/main" id="{EB414CD0-4CEB-80D7-C623-9F7842D8B77F}"/>
              </a:ext>
            </a:extLst>
          </p:cNvPr>
          <p:cNvSpPr>
            <a:spLocks noGrp="1"/>
          </p:cNvSpPr>
          <p:nvPr>
            <p:ph type="pic" sz="quarter" idx="45"/>
          </p:nvPr>
        </p:nvSpPr>
        <p:spPr>
          <a:xfrm>
            <a:off x="4390120" y="341227"/>
            <a:ext cx="3464965" cy="3024000"/>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3" name="Plassholder for bilde 7">
            <a:extLst>
              <a:ext uri="{FF2B5EF4-FFF2-40B4-BE49-F238E27FC236}">
                <a16:creationId xmlns:a16="http://schemas.microsoft.com/office/drawing/2014/main" id="{7A565A2B-E6F0-8078-7E50-C3B80B7A0AE7}"/>
              </a:ext>
            </a:extLst>
          </p:cNvPr>
          <p:cNvSpPr>
            <a:spLocks noGrp="1"/>
          </p:cNvSpPr>
          <p:nvPr>
            <p:ph type="pic" sz="quarter" idx="46"/>
          </p:nvPr>
        </p:nvSpPr>
        <p:spPr>
          <a:xfrm>
            <a:off x="8420680" y="345084"/>
            <a:ext cx="3464965" cy="3024000"/>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7" name="Plassholder for tekst 16">
            <a:extLst>
              <a:ext uri="{FF2B5EF4-FFF2-40B4-BE49-F238E27FC236}">
                <a16:creationId xmlns:a16="http://schemas.microsoft.com/office/drawing/2014/main" id="{7E3ABB62-A885-6243-D615-074BC6579D75}"/>
              </a:ext>
            </a:extLst>
          </p:cNvPr>
          <p:cNvSpPr>
            <a:spLocks noGrp="1"/>
          </p:cNvSpPr>
          <p:nvPr>
            <p:ph type="body" sz="quarter" idx="47" hasCustomPrompt="1"/>
          </p:nvPr>
        </p:nvSpPr>
        <p:spPr>
          <a:xfrm>
            <a:off x="4365512" y="3904520"/>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2. </a:t>
            </a:r>
            <a:r>
              <a:rPr lang="nb-NO" err="1"/>
              <a:t>Click</a:t>
            </a:r>
            <a:r>
              <a:rPr lang="nb-NO"/>
              <a:t> to </a:t>
            </a:r>
            <a:r>
              <a:rPr lang="nb-NO" err="1"/>
              <a:t>add</a:t>
            </a:r>
            <a:r>
              <a:rPr lang="nb-NO"/>
              <a:t> </a:t>
            </a:r>
            <a:r>
              <a:rPr lang="nb-NO" err="1"/>
              <a:t>title</a:t>
            </a:r>
            <a:endParaRPr lang="nb-NO"/>
          </a:p>
        </p:txBody>
      </p:sp>
      <p:sp>
        <p:nvSpPr>
          <p:cNvPr id="18" name="Plassholder for tekst 16">
            <a:extLst>
              <a:ext uri="{FF2B5EF4-FFF2-40B4-BE49-F238E27FC236}">
                <a16:creationId xmlns:a16="http://schemas.microsoft.com/office/drawing/2014/main" id="{908DAB03-12FE-FECA-71EE-5EF3480D5FE2}"/>
              </a:ext>
            </a:extLst>
          </p:cNvPr>
          <p:cNvSpPr>
            <a:spLocks noGrp="1"/>
          </p:cNvSpPr>
          <p:nvPr>
            <p:ph type="body" sz="quarter" idx="48" hasCustomPrompt="1"/>
          </p:nvPr>
        </p:nvSpPr>
        <p:spPr>
          <a:xfrm>
            <a:off x="8414343" y="3899893"/>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3. </a:t>
            </a:r>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13577504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 innholdsfelt (hvit)">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93954"/>
            <a:ext cx="5040328" cy="276486"/>
          </a:xfrm>
        </p:spPr>
        <p:txBody>
          <a:bodyPr>
            <a:normAutofit/>
          </a:bodyPr>
          <a:lstStyle>
            <a:lvl1pPr>
              <a:lnSpc>
                <a:spcPts val="2300"/>
              </a:lnSpc>
              <a:spcBef>
                <a:spcPts val="0"/>
              </a:spcBef>
              <a:defRPr sz="1800"/>
            </a:lvl1pPr>
          </a:lstStyle>
          <a:p>
            <a:r>
              <a:rPr lang="nb-NO"/>
              <a:t>Click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t>
            </a:r>
            <a:r>
              <a:rPr lang="nb-NO" err="1"/>
              <a:t>add</a:t>
            </a:r>
            <a:r>
              <a:rPr lang="nb-NO"/>
              <a:t>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norm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3" name="Plassholder for tekst 10">
            <a:extLst>
              <a:ext uri="{FF2B5EF4-FFF2-40B4-BE49-F238E27FC236}">
                <a16:creationId xmlns:a16="http://schemas.microsoft.com/office/drawing/2014/main" id="{7E2F4D02-A19D-823B-487F-2AD75ADB9B9F}"/>
              </a:ext>
            </a:extLst>
          </p:cNvPr>
          <p:cNvSpPr>
            <a:spLocks noGrp="1"/>
          </p:cNvSpPr>
          <p:nvPr>
            <p:ph type="body" sz="quarter" idx="27" hasCustomPrompt="1"/>
          </p:nvPr>
        </p:nvSpPr>
        <p:spPr>
          <a:xfrm>
            <a:off x="343716" y="937745"/>
            <a:ext cx="11496655" cy="457994"/>
          </a:xfrm>
        </p:spPr>
        <p:txBody>
          <a:bodyPr anchor="b" anchorCtr="0">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D1B910A3-B258-B057-E452-9159E6576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394701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C0F1DF74-901B-40F6-8DD8-AC0776C8FFC4}"/>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680A31C-2F55-F735-BD43-F97EA50668F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62184D2D-CBE8-1AF8-E7EC-5CE8B5501B90}"/>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5" name="Plassholder for bunntekst 4">
            <a:extLst>
              <a:ext uri="{FF2B5EF4-FFF2-40B4-BE49-F238E27FC236}">
                <a16:creationId xmlns:a16="http://schemas.microsoft.com/office/drawing/2014/main" id="{C775A945-61B0-5BD2-3229-DF7F607C4E5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7BFD566-2C39-CC01-B0C8-91E162765F97}"/>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34218609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innholdsfelt (blå)">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85762"/>
            <a:ext cx="5040328" cy="276486"/>
          </a:xfrm>
        </p:spPr>
        <p:txBody>
          <a:bodyPr>
            <a:normAutofit/>
          </a:bodyPr>
          <a:lstStyle>
            <a:lvl1pPr>
              <a:lnSpc>
                <a:spcPts val="2300"/>
              </a:lnSpc>
              <a:spcBef>
                <a:spcPts val="0"/>
              </a:spcBef>
              <a:defRPr sz="1800"/>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norm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1" name="Plassholder for tekst 10">
            <a:extLst>
              <a:ext uri="{FF2B5EF4-FFF2-40B4-BE49-F238E27FC236}">
                <a16:creationId xmlns:a16="http://schemas.microsoft.com/office/drawing/2014/main" id="{10B3C4E8-F376-B972-1D85-414EEDB81CE0}"/>
              </a:ext>
            </a:extLst>
          </p:cNvPr>
          <p:cNvSpPr>
            <a:spLocks noGrp="1"/>
          </p:cNvSpPr>
          <p:nvPr>
            <p:ph type="body" sz="quarter" idx="26" hasCustomPrompt="1"/>
          </p:nvPr>
        </p:nvSpPr>
        <p:spPr>
          <a:xfrm>
            <a:off x="343865" y="939239"/>
            <a:ext cx="11496506" cy="457994"/>
          </a:xfrm>
        </p:spPr>
        <p:txBody>
          <a:bodyPr anchor="b" anchorCtr="0">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AF0D7D22-D550-3B22-35DF-3ADFA51BF1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38945828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felt - hvit">
    <p:bg>
      <p:bgPr>
        <a:solidFill>
          <a:schemeClr val="bg1"/>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5"/>
            <a:ext cx="3659031" cy="4644001"/>
          </a:xfrm>
          <a:prstGeom prst="roundRect">
            <a:avLst>
              <a:gd name="adj" fmla="val 2323"/>
            </a:avLst>
          </a:prstGeom>
          <a:solidFill>
            <a:schemeClr val="bg2"/>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66484" y="1310185"/>
            <a:ext cx="3690240" cy="4644000"/>
          </a:xfrm>
          <a:prstGeom prst="roundRect">
            <a:avLst>
              <a:gd name="adj" fmla="val 2323"/>
            </a:avLst>
          </a:prstGeom>
          <a:solidFill>
            <a:schemeClr val="bg2"/>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178677" y="1310185"/>
            <a:ext cx="3690240" cy="4644000"/>
          </a:xfrm>
          <a:prstGeom prst="roundRect">
            <a:avLst>
              <a:gd name="adj" fmla="val 2323"/>
            </a:avLst>
          </a:prstGeom>
          <a:solidFill>
            <a:schemeClr val="bg2"/>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1" y="1629583"/>
            <a:ext cx="3096201" cy="313194"/>
          </a:xfrm>
        </p:spPr>
        <p:txBody>
          <a:bodyPr>
            <a:normAutofit/>
          </a:bodyPr>
          <a:lstStyle>
            <a:lvl1pPr>
              <a:lnSpc>
                <a:spcPts val="2200"/>
              </a:lnSpc>
              <a:defRPr sz="1700">
                <a:solidFill>
                  <a:schemeClr val="tx2"/>
                </a:solidFill>
              </a:defRPr>
            </a:lvl1pPr>
          </a:lstStyle>
          <a:p>
            <a:r>
              <a:rPr lang="nb-NO"/>
              <a:t>Click to </a:t>
            </a:r>
            <a:r>
              <a:rPr lang="nb-NO" err="1"/>
              <a:t>add</a:t>
            </a:r>
            <a:endParaRPr lang="en-US"/>
          </a:p>
        </p:txBody>
      </p:sp>
      <p:sp>
        <p:nvSpPr>
          <p:cNvPr id="3" name="Content Placeholder 2"/>
          <p:cNvSpPr>
            <a:spLocks noGrp="1"/>
          </p:cNvSpPr>
          <p:nvPr>
            <p:ph idx="1"/>
          </p:nvPr>
        </p:nvSpPr>
        <p:spPr>
          <a:xfrm>
            <a:off x="646641" y="2274888"/>
            <a:ext cx="3096202" cy="3391127"/>
          </a:xfrm>
        </p:spPr>
        <p:txBody>
          <a:bodyPr>
            <a:normAutofit/>
          </a:bodyPr>
          <a:lstStyle>
            <a:lvl1pPr marL="0" indent="0">
              <a:lnSpc>
                <a:spcPts val="22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endParaRPr lang="nb-NO"/>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p>
            <a:fld id="{66F151DC-B5E5-497C-BC65-BC7F54A16411}" type="slidenum">
              <a:rPr lang="nb-NO" smtClean="0"/>
              <a:t>‹#›</a:t>
            </a:fld>
            <a:endParaRPr lang="nb-NO"/>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52690" y="2274888"/>
            <a:ext cx="3157108" cy="3391127"/>
          </a:xfrm>
        </p:spPr>
        <p:txBody>
          <a:bodyPr>
            <a:normAutofit/>
          </a:bodyPr>
          <a:lstStyle>
            <a:lvl1pPr marL="0" indent="0">
              <a:lnSpc>
                <a:spcPts val="22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458738" y="2274888"/>
            <a:ext cx="3157108" cy="3391127"/>
          </a:xfrm>
        </p:spPr>
        <p:txBody>
          <a:bodyPr>
            <a:normAutofit/>
          </a:bodyPr>
          <a:lstStyle>
            <a:lvl1pPr marL="0" indent="0">
              <a:lnSpc>
                <a:spcPts val="22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5" name="Plassholder for tekst 10">
            <a:extLst>
              <a:ext uri="{FF2B5EF4-FFF2-40B4-BE49-F238E27FC236}">
                <a16:creationId xmlns:a16="http://schemas.microsoft.com/office/drawing/2014/main" id="{37E339A3-3D37-EDE2-CEBC-A917A6726F96}"/>
              </a:ext>
            </a:extLst>
          </p:cNvPr>
          <p:cNvSpPr>
            <a:spLocks noGrp="1"/>
          </p:cNvSpPr>
          <p:nvPr>
            <p:ph type="body" sz="quarter" idx="27" hasCustomPrompt="1"/>
          </p:nvPr>
        </p:nvSpPr>
        <p:spPr>
          <a:xfrm>
            <a:off x="343866" y="665172"/>
            <a:ext cx="11516982" cy="457994"/>
          </a:xfrm>
        </p:spPr>
        <p:txBody>
          <a:bodyPr anchor="b" anchorCtr="0">
            <a:noAutofit/>
          </a:bodyPr>
          <a:lstStyle>
            <a:lvl1pPr marL="0" indent="0">
              <a:lnSpc>
                <a:spcPts val="2800"/>
              </a:lnSpc>
              <a:buNone/>
              <a:tabLst>
                <a:tab pos="2949575" algn="l"/>
              </a:tabLst>
              <a:defRPr sz="22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sp>
        <p:nvSpPr>
          <p:cNvPr id="6" name="Plassholder for tekst 15">
            <a:extLst>
              <a:ext uri="{FF2B5EF4-FFF2-40B4-BE49-F238E27FC236}">
                <a16:creationId xmlns:a16="http://schemas.microsoft.com/office/drawing/2014/main" id="{5C450155-274F-D9C5-E8C5-1CC30A7F0FFF}"/>
              </a:ext>
            </a:extLst>
          </p:cNvPr>
          <p:cNvSpPr>
            <a:spLocks noGrp="1"/>
          </p:cNvSpPr>
          <p:nvPr>
            <p:ph type="body" sz="quarter" idx="14" hasCustomPrompt="1"/>
          </p:nvPr>
        </p:nvSpPr>
        <p:spPr>
          <a:xfrm>
            <a:off x="4537941" y="1629583"/>
            <a:ext cx="3171857" cy="263790"/>
          </a:xfrm>
        </p:spPr>
        <p:txBody>
          <a:bodyPr wrap="square">
            <a:normAutofit/>
          </a:bodyPr>
          <a:lstStyle>
            <a:lvl1pPr marL="0" indent="0">
              <a:lnSpc>
                <a:spcPts val="2200"/>
              </a:lnSpc>
              <a:buNone/>
              <a:defRPr sz="1700">
                <a:solidFill>
                  <a:schemeClr val="tx1"/>
                </a:solidFill>
                <a:latin typeface="+mj-lt"/>
              </a:defRPr>
            </a:lvl1pPr>
          </a:lstStyle>
          <a:p>
            <a:pPr lvl="0"/>
            <a:r>
              <a:rPr lang="nb-NO"/>
              <a:t>Click to </a:t>
            </a:r>
            <a:r>
              <a:rPr lang="nb-NO" err="1"/>
              <a:t>add</a:t>
            </a:r>
            <a:endParaRPr lang="nb-NO"/>
          </a:p>
        </p:txBody>
      </p:sp>
      <p:sp>
        <p:nvSpPr>
          <p:cNvPr id="9" name="Plassholder for tekst 15">
            <a:extLst>
              <a:ext uri="{FF2B5EF4-FFF2-40B4-BE49-F238E27FC236}">
                <a16:creationId xmlns:a16="http://schemas.microsoft.com/office/drawing/2014/main" id="{257CCF33-7D12-DD90-7B4E-5F92CB1D1EE6}"/>
              </a:ext>
            </a:extLst>
          </p:cNvPr>
          <p:cNvSpPr>
            <a:spLocks noGrp="1"/>
          </p:cNvSpPr>
          <p:nvPr>
            <p:ph type="body" sz="quarter" idx="28" hasCustomPrompt="1"/>
          </p:nvPr>
        </p:nvSpPr>
        <p:spPr>
          <a:xfrm>
            <a:off x="8431768" y="1629582"/>
            <a:ext cx="3171857" cy="273408"/>
          </a:xfrm>
        </p:spPr>
        <p:txBody>
          <a:bodyPr wrap="square">
            <a:normAutofit/>
          </a:bodyPr>
          <a:lstStyle>
            <a:lvl1pPr marL="0" indent="0">
              <a:lnSpc>
                <a:spcPts val="2200"/>
              </a:lnSpc>
              <a:buNone/>
              <a:defRPr sz="1700">
                <a:solidFill>
                  <a:schemeClr val="tx1"/>
                </a:solidFill>
                <a:latin typeface="+mj-lt"/>
              </a:defRPr>
            </a:lvl1pPr>
          </a:lstStyle>
          <a:p>
            <a:pPr lvl="0"/>
            <a:r>
              <a:rPr lang="nb-NO"/>
              <a:t>Click to add title</a:t>
            </a:r>
          </a:p>
        </p:txBody>
      </p:sp>
    </p:spTree>
    <p:extLst>
      <p:ext uri="{BB962C8B-B14F-4D97-AF65-F5344CB8AC3E}">
        <p14:creationId xmlns:p14="http://schemas.microsoft.com/office/powerpoint/2010/main" val="29640261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felt - champagne">
    <p:bg>
      <p:bgPr>
        <a:solidFill>
          <a:srgbClr val="FFEFE2"/>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6"/>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92612"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230933"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2" y="1597344"/>
            <a:ext cx="3105509" cy="218009"/>
          </a:xfrm>
        </p:spPr>
        <p:txBody>
          <a:bodyPr>
            <a:normAutofit/>
          </a:bodyPr>
          <a:lstStyle>
            <a:lvl1pPr>
              <a:lnSpc>
                <a:spcPts val="1800"/>
              </a:lnSpc>
              <a:defRPr sz="1600">
                <a:solidFill>
                  <a:schemeClr val="tx1"/>
                </a:solidFill>
                <a:latin typeface="+mj-lt"/>
              </a:defRPr>
            </a:lvl1pPr>
          </a:lstStyle>
          <a:p>
            <a:r>
              <a:rPr lang="nb-NO"/>
              <a:t>Click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46641" y="1892588"/>
            <a:ext cx="3105510" cy="3740666"/>
          </a:xfrm>
        </p:spPr>
        <p:txBody>
          <a:bodyPr>
            <a:normAutofit/>
          </a:bodyPr>
          <a:lstStyle>
            <a:lvl1pPr marL="0" indent="0">
              <a:lnSpc>
                <a:spcPts val="1900"/>
              </a:lnSpc>
              <a:buNone/>
              <a:defRPr sz="13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lvl1pPr>
              <a:defRPr>
                <a:solidFill>
                  <a:schemeClr val="accent2"/>
                </a:solidFill>
              </a:defRPr>
            </a:lvl1pPr>
          </a:lstStyle>
          <a:p>
            <a:fld id="{66F151DC-B5E5-497C-BC65-BC7F54A16411}" type="slidenum">
              <a:rPr lang="nb-NO" smtClean="0"/>
              <a:pPr/>
              <a:t>‹#›</a:t>
            </a:fld>
            <a:endParaRPr lang="nb-NO"/>
          </a:p>
        </p:txBody>
      </p:sp>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78818" y="1892588"/>
            <a:ext cx="3105510" cy="3740666"/>
          </a:xfrm>
        </p:spPr>
        <p:txBody>
          <a:bodyPr>
            <a:normAutofit/>
          </a:bodyPr>
          <a:lstStyle>
            <a:lvl1pPr marL="0" indent="0">
              <a:lnSpc>
                <a:spcPts val="1900"/>
              </a:lnSpc>
              <a:buNone/>
              <a:defRPr sz="13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510993" y="1892588"/>
            <a:ext cx="3105510" cy="3740666"/>
          </a:xfrm>
          <a:effectLst/>
        </p:spPr>
        <p:txBody>
          <a:bodyPr>
            <a:normAutofit/>
          </a:bodyPr>
          <a:lstStyle>
            <a:lvl1pPr marL="0" indent="0">
              <a:lnSpc>
                <a:spcPts val="1900"/>
              </a:lnSpc>
              <a:buNone/>
              <a:defRPr sz="13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2" name="Plassholder for tekst 21">
            <a:extLst>
              <a:ext uri="{FF2B5EF4-FFF2-40B4-BE49-F238E27FC236}">
                <a16:creationId xmlns:a16="http://schemas.microsoft.com/office/drawing/2014/main" id="{AFD74FA9-07F0-60FA-8895-90F02C7A5140}"/>
              </a:ext>
            </a:extLst>
          </p:cNvPr>
          <p:cNvSpPr>
            <a:spLocks noGrp="1"/>
          </p:cNvSpPr>
          <p:nvPr>
            <p:ph type="body" sz="quarter" idx="27" hasCustomPrompt="1"/>
          </p:nvPr>
        </p:nvSpPr>
        <p:spPr>
          <a:xfrm>
            <a:off x="4578817" y="1603110"/>
            <a:ext cx="3105510" cy="235974"/>
          </a:xfrm>
        </p:spPr>
        <p:txBody>
          <a:bodyPr>
            <a:noAutofit/>
          </a:bodyPr>
          <a:lstStyle>
            <a:lvl1pPr marL="0" indent="0">
              <a:lnSpc>
                <a:spcPts val="1800"/>
              </a:lnSpc>
              <a:buNone/>
              <a:defRPr sz="1600">
                <a:latin typeface="+mj-lt"/>
              </a:defRPr>
            </a:lvl1pPr>
          </a:lstStyle>
          <a:p>
            <a:pPr lvl="0"/>
            <a:r>
              <a:rPr lang="nb-NO"/>
              <a:t>Overskrift 2</a:t>
            </a:r>
          </a:p>
        </p:txBody>
      </p:sp>
      <p:sp>
        <p:nvSpPr>
          <p:cNvPr id="23" name="Plassholder for tekst 21">
            <a:extLst>
              <a:ext uri="{FF2B5EF4-FFF2-40B4-BE49-F238E27FC236}">
                <a16:creationId xmlns:a16="http://schemas.microsoft.com/office/drawing/2014/main" id="{157ADD1B-58C7-983C-6315-D1C32AD269F7}"/>
              </a:ext>
            </a:extLst>
          </p:cNvPr>
          <p:cNvSpPr>
            <a:spLocks noGrp="1"/>
          </p:cNvSpPr>
          <p:nvPr>
            <p:ph type="body" sz="quarter" idx="28" hasCustomPrompt="1"/>
          </p:nvPr>
        </p:nvSpPr>
        <p:spPr>
          <a:xfrm>
            <a:off x="8524529" y="1603110"/>
            <a:ext cx="2958499" cy="235974"/>
          </a:xfrm>
        </p:spPr>
        <p:txBody>
          <a:bodyPr>
            <a:noAutofit/>
          </a:bodyPr>
          <a:lstStyle>
            <a:lvl1pPr marL="0" indent="0">
              <a:lnSpc>
                <a:spcPts val="1800"/>
              </a:lnSpc>
              <a:buNone/>
              <a:defRPr sz="1600">
                <a:latin typeface="+mj-lt"/>
              </a:defRPr>
            </a:lvl1pPr>
          </a:lstStyle>
          <a:p>
            <a:pPr lvl="0"/>
            <a:r>
              <a:rPr lang="nb-NO"/>
              <a:t>Overskrift 2</a:t>
            </a:r>
          </a:p>
        </p:txBody>
      </p:sp>
      <p:sp>
        <p:nvSpPr>
          <p:cNvPr id="5" name="Plassholder for tekst 10">
            <a:extLst>
              <a:ext uri="{FF2B5EF4-FFF2-40B4-BE49-F238E27FC236}">
                <a16:creationId xmlns:a16="http://schemas.microsoft.com/office/drawing/2014/main" id="{26DBAF74-512E-AA68-E2B9-F9F1A170D910}"/>
              </a:ext>
            </a:extLst>
          </p:cNvPr>
          <p:cNvSpPr>
            <a:spLocks noGrp="1"/>
          </p:cNvSpPr>
          <p:nvPr>
            <p:ph type="body" sz="quarter" idx="29" hasCustomPrompt="1"/>
          </p:nvPr>
        </p:nvSpPr>
        <p:spPr>
          <a:xfrm>
            <a:off x="343866" y="665172"/>
            <a:ext cx="11516982" cy="457994"/>
          </a:xfrm>
        </p:spPr>
        <p:txBody>
          <a:bodyPr anchor="b" anchorCtr="0">
            <a:noAutofit/>
          </a:bodyPr>
          <a:lstStyle>
            <a:lvl1pPr marL="0" indent="0">
              <a:lnSpc>
                <a:spcPts val="2800"/>
              </a:lnSpc>
              <a:buNone/>
              <a:defRPr sz="2200" b="0" i="0" spc="-10" baseline="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7" name="Grafikk 6">
            <a:extLst>
              <a:ext uri="{FF2B5EF4-FFF2-40B4-BE49-F238E27FC236}">
                <a16:creationId xmlns:a16="http://schemas.microsoft.com/office/drawing/2014/main" id="{6E030E23-2060-A008-0CD3-750CB37273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27550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 felt">
    <p:bg>
      <p:bgPr>
        <a:solidFill>
          <a:schemeClr val="accent3"/>
        </a:solidFill>
        <a:effectLst/>
      </p:bgPr>
    </p:bg>
    <p:spTree>
      <p:nvGrpSpPr>
        <p:cNvPr id="1" name=""/>
        <p:cNvGrpSpPr/>
        <p:nvPr/>
      </p:nvGrpSpPr>
      <p:grpSpPr>
        <a:xfrm>
          <a:off x="0" y="0"/>
          <a:ext cx="0" cy="0"/>
          <a:chOff x="0" y="0"/>
          <a:chExt cx="0" cy="0"/>
        </a:xfrm>
      </p:grpSpPr>
      <p:pic>
        <p:nvPicPr>
          <p:cNvPr id="15" name="Grafikk 14">
            <a:extLst>
              <a:ext uri="{FF2B5EF4-FFF2-40B4-BE49-F238E27FC236}">
                <a16:creationId xmlns:a16="http://schemas.microsoft.com/office/drawing/2014/main" id="{264A21B3-34B4-4101-B43D-2386F6AD7F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4488" y="2255405"/>
            <a:ext cx="2750579" cy="3868346"/>
          </a:xfrm>
          <a:prstGeom prst="rect">
            <a:avLst/>
          </a:prstGeom>
        </p:spPr>
      </p:pic>
      <p:sp>
        <p:nvSpPr>
          <p:cNvPr id="37" name="Plassholder for tekst 12">
            <a:extLst>
              <a:ext uri="{FF2B5EF4-FFF2-40B4-BE49-F238E27FC236}">
                <a16:creationId xmlns:a16="http://schemas.microsoft.com/office/drawing/2014/main" id="{68B20D47-A77C-411F-BC59-EF0A6C57A645}"/>
              </a:ext>
            </a:extLst>
          </p:cNvPr>
          <p:cNvSpPr>
            <a:spLocks noGrp="1"/>
          </p:cNvSpPr>
          <p:nvPr>
            <p:ph type="body" sz="quarter" idx="29" hasCustomPrompt="1"/>
          </p:nvPr>
        </p:nvSpPr>
        <p:spPr>
          <a:xfrm>
            <a:off x="343865" y="2260581"/>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9" name="Plassholder for tekst 12">
            <a:extLst>
              <a:ext uri="{FF2B5EF4-FFF2-40B4-BE49-F238E27FC236}">
                <a16:creationId xmlns:a16="http://schemas.microsoft.com/office/drawing/2014/main" id="{4B6BEA6B-647D-4BF2-AC1E-E0EF584CCD43}"/>
              </a:ext>
            </a:extLst>
          </p:cNvPr>
          <p:cNvSpPr>
            <a:spLocks noGrp="1"/>
          </p:cNvSpPr>
          <p:nvPr>
            <p:ph type="body" sz="quarter" idx="31" hasCustomPrompt="1"/>
          </p:nvPr>
        </p:nvSpPr>
        <p:spPr>
          <a:xfrm>
            <a:off x="6176933"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40" name="Plassholder for tekst 12">
            <a:extLst>
              <a:ext uri="{FF2B5EF4-FFF2-40B4-BE49-F238E27FC236}">
                <a16:creationId xmlns:a16="http://schemas.microsoft.com/office/drawing/2014/main" id="{2FACDC4F-5F40-4CD9-83D2-DF0926180E33}"/>
              </a:ext>
            </a:extLst>
          </p:cNvPr>
          <p:cNvSpPr>
            <a:spLocks noGrp="1"/>
          </p:cNvSpPr>
          <p:nvPr>
            <p:ph type="body" sz="quarter" idx="32" hasCustomPrompt="1"/>
          </p:nvPr>
        </p:nvSpPr>
        <p:spPr>
          <a:xfrm>
            <a:off x="9102756"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 name="Content Placeholder 2"/>
          <p:cNvSpPr>
            <a:spLocks noGrp="1"/>
          </p:cNvSpPr>
          <p:nvPr>
            <p:ph idx="1" hasCustomPrompt="1"/>
          </p:nvPr>
        </p:nvSpPr>
        <p:spPr>
          <a:xfrm>
            <a:off x="548312" y="4379496"/>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0" name="Plassholder for bilde 9">
            <a:extLst>
              <a:ext uri="{FF2B5EF4-FFF2-40B4-BE49-F238E27FC236}">
                <a16:creationId xmlns:a16="http://schemas.microsoft.com/office/drawing/2014/main" id="{F8FDC62E-2422-420A-AF2D-989C444AD7FD}"/>
              </a:ext>
            </a:extLst>
          </p:cNvPr>
          <p:cNvSpPr>
            <a:spLocks noGrp="1"/>
          </p:cNvSpPr>
          <p:nvPr>
            <p:ph type="pic" sz="quarter" idx="13" hasCustomPrompt="1"/>
          </p:nvPr>
        </p:nvSpPr>
        <p:spPr>
          <a:xfrm>
            <a:off x="1136609" y="2649751"/>
            <a:ext cx="1105272" cy="1105200"/>
          </a:xfrm>
        </p:spPr>
        <p:txBody>
          <a:bodyPr>
            <a:normAutofit/>
          </a:bodyPr>
          <a:lstStyle>
            <a:lvl1pPr marL="0" indent="0">
              <a:buNone/>
              <a:defRPr sz="1200"/>
            </a:lvl1pPr>
          </a:lstStyle>
          <a:p>
            <a:r>
              <a:rPr lang="nb-NO"/>
              <a:t>Pictogram</a:t>
            </a:r>
          </a:p>
        </p:txBody>
      </p:sp>
      <p:sp>
        <p:nvSpPr>
          <p:cNvPr id="17" name="Content Placeholder 2">
            <a:extLst>
              <a:ext uri="{FF2B5EF4-FFF2-40B4-BE49-F238E27FC236}">
                <a16:creationId xmlns:a16="http://schemas.microsoft.com/office/drawing/2014/main" id="{C2D9D85F-E1B8-4568-8224-5424E38CD61A}"/>
              </a:ext>
            </a:extLst>
          </p:cNvPr>
          <p:cNvSpPr>
            <a:spLocks noGrp="1"/>
          </p:cNvSpPr>
          <p:nvPr>
            <p:ph idx="14" hasCustomPrompt="1"/>
          </p:nvPr>
        </p:nvSpPr>
        <p:spPr>
          <a:xfrm>
            <a:off x="3468935"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8" name="Plassholder for bilde 9">
            <a:extLst>
              <a:ext uri="{FF2B5EF4-FFF2-40B4-BE49-F238E27FC236}">
                <a16:creationId xmlns:a16="http://schemas.microsoft.com/office/drawing/2014/main" id="{F4C38455-2550-4D37-9753-BC79EC25694C}"/>
              </a:ext>
            </a:extLst>
          </p:cNvPr>
          <p:cNvSpPr>
            <a:spLocks noGrp="1"/>
          </p:cNvSpPr>
          <p:nvPr>
            <p:ph type="pic" sz="quarter" idx="15" hasCustomPrompt="1"/>
          </p:nvPr>
        </p:nvSpPr>
        <p:spPr>
          <a:xfrm>
            <a:off x="4057233" y="2644576"/>
            <a:ext cx="1105272" cy="1105200"/>
          </a:xfrm>
        </p:spPr>
        <p:txBody>
          <a:bodyPr>
            <a:normAutofit/>
          </a:bodyPr>
          <a:lstStyle>
            <a:lvl1pPr marL="0" indent="0">
              <a:buNone/>
              <a:defRPr sz="1200"/>
            </a:lvl1pPr>
          </a:lstStyle>
          <a:p>
            <a:r>
              <a:rPr lang="nb-NO"/>
              <a:t>Pictogram</a:t>
            </a:r>
          </a:p>
        </p:txBody>
      </p:sp>
      <p:sp>
        <p:nvSpPr>
          <p:cNvPr id="21" name="Content Placeholder 2">
            <a:extLst>
              <a:ext uri="{FF2B5EF4-FFF2-40B4-BE49-F238E27FC236}">
                <a16:creationId xmlns:a16="http://schemas.microsoft.com/office/drawing/2014/main" id="{B5BE8940-BF69-4936-9393-7C1BC24EC3DF}"/>
              </a:ext>
            </a:extLst>
          </p:cNvPr>
          <p:cNvSpPr>
            <a:spLocks noGrp="1"/>
          </p:cNvSpPr>
          <p:nvPr>
            <p:ph idx="16" hasCustomPrompt="1"/>
          </p:nvPr>
        </p:nvSpPr>
        <p:spPr>
          <a:xfrm>
            <a:off x="6389558" y="4369145"/>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2" name="Plassholder for bilde 9">
            <a:extLst>
              <a:ext uri="{FF2B5EF4-FFF2-40B4-BE49-F238E27FC236}">
                <a16:creationId xmlns:a16="http://schemas.microsoft.com/office/drawing/2014/main" id="{F7478839-298B-4A27-BC5D-0DD3FB4A4E76}"/>
              </a:ext>
            </a:extLst>
          </p:cNvPr>
          <p:cNvSpPr>
            <a:spLocks noGrp="1"/>
          </p:cNvSpPr>
          <p:nvPr>
            <p:ph type="pic" sz="quarter" idx="17" hasCustomPrompt="1"/>
          </p:nvPr>
        </p:nvSpPr>
        <p:spPr>
          <a:xfrm>
            <a:off x="6977856" y="2639400"/>
            <a:ext cx="1105272" cy="1105200"/>
          </a:xfrm>
        </p:spPr>
        <p:txBody>
          <a:bodyPr>
            <a:normAutofit/>
          </a:bodyPr>
          <a:lstStyle>
            <a:lvl1pPr marL="0" indent="0">
              <a:buNone/>
              <a:defRPr sz="1200"/>
            </a:lvl1pPr>
          </a:lstStyle>
          <a:p>
            <a:r>
              <a:rPr lang="nb-NO"/>
              <a:t>Pictogram</a:t>
            </a:r>
          </a:p>
        </p:txBody>
      </p:sp>
      <p:sp>
        <p:nvSpPr>
          <p:cNvPr id="24" name="Plassholder for tekst 15">
            <a:extLst>
              <a:ext uri="{FF2B5EF4-FFF2-40B4-BE49-F238E27FC236}">
                <a16:creationId xmlns:a16="http://schemas.microsoft.com/office/drawing/2014/main" id="{02C01FD7-CEC9-47A4-82D5-34D112ED19E3}"/>
              </a:ext>
            </a:extLst>
          </p:cNvPr>
          <p:cNvSpPr>
            <a:spLocks noGrp="1"/>
          </p:cNvSpPr>
          <p:nvPr>
            <p:ph type="body" sz="quarter" idx="18" hasCustomPrompt="1"/>
          </p:nvPr>
        </p:nvSpPr>
        <p:spPr>
          <a:xfrm>
            <a:off x="3468935" y="4075283"/>
            <a:ext cx="2349690" cy="397545"/>
          </a:xfrm>
        </p:spPr>
        <p:txBody>
          <a:bodyPr>
            <a:normAutofit/>
          </a:bodyPr>
          <a:lstStyle>
            <a:lvl1pPr marL="0" indent="0">
              <a:lnSpc>
                <a:spcPts val="1400"/>
              </a:lnSpc>
              <a:buNone/>
              <a:defRPr sz="1200">
                <a:solidFill>
                  <a:schemeClr val="tx2"/>
                </a:solidFill>
                <a:latin typeface="+mj-lt"/>
              </a:defRPr>
            </a:lvl1pPr>
          </a:lstStyle>
          <a:p>
            <a:pPr marL="0" marR="0" lvl="0" indent="0" algn="l" defTabSz="914355" rtl="0" eaLnBrk="1" fontAlgn="auto" latinLnBrk="0" hangingPunct="1">
              <a:lnSpc>
                <a:spcPts val="1700"/>
              </a:lnSpc>
              <a:spcBef>
                <a:spcPts val="0"/>
              </a:spcBef>
              <a:spcAft>
                <a:spcPts val="0"/>
              </a:spcAft>
              <a:buClrTx/>
              <a:buSzTx/>
              <a:buFont typeface="Arial" panose="020B0604020202020204" pitchFamily="34" charset="0"/>
              <a:buNone/>
              <a:tabLst/>
              <a:defRPr/>
            </a:pPr>
            <a:r>
              <a:rPr lang="nb-NO"/>
              <a:t>Click to </a:t>
            </a:r>
            <a:r>
              <a:rPr lang="nb-NO" err="1"/>
              <a:t>add</a:t>
            </a:r>
            <a:r>
              <a:rPr lang="nb-NO"/>
              <a:t> </a:t>
            </a:r>
            <a:r>
              <a:rPr lang="nb-NO" err="1"/>
              <a:t>title</a:t>
            </a:r>
            <a:endParaRPr lang="nb-NO"/>
          </a:p>
          <a:p>
            <a:pPr lvl="0"/>
            <a:endParaRPr lang="nb-NO"/>
          </a:p>
        </p:txBody>
      </p:sp>
      <p:sp>
        <p:nvSpPr>
          <p:cNvPr id="26" name="Plassholder for tekst 15">
            <a:extLst>
              <a:ext uri="{FF2B5EF4-FFF2-40B4-BE49-F238E27FC236}">
                <a16:creationId xmlns:a16="http://schemas.microsoft.com/office/drawing/2014/main" id="{982A97D6-2590-43C5-AD62-986CDDC6D4BE}"/>
              </a:ext>
            </a:extLst>
          </p:cNvPr>
          <p:cNvSpPr>
            <a:spLocks noGrp="1"/>
          </p:cNvSpPr>
          <p:nvPr>
            <p:ph type="body" sz="quarter" idx="19" hasCustomPrompt="1"/>
          </p:nvPr>
        </p:nvSpPr>
        <p:spPr>
          <a:xfrm>
            <a:off x="6389558" y="4070107"/>
            <a:ext cx="2349690" cy="204127"/>
          </a:xfrm>
        </p:spPr>
        <p:txBody>
          <a:bodyPr>
            <a:normAutofit/>
          </a:bodyPr>
          <a:lstStyle>
            <a:lvl1pPr marL="0" indent="0">
              <a:lnSpc>
                <a:spcPts val="1700"/>
              </a:lnSpc>
              <a:buNone/>
              <a:defRPr sz="1200">
                <a:solidFill>
                  <a:schemeClr val="tx2"/>
                </a:solidFill>
                <a:latin typeface="+mj-lt"/>
              </a:defRPr>
            </a:lvl1pPr>
          </a:lstStyle>
          <a:p>
            <a:pPr lvl="0"/>
            <a:r>
              <a:rPr lang="nb-NO"/>
              <a:t>Click to </a:t>
            </a:r>
            <a:r>
              <a:rPr lang="nb-NO" err="1"/>
              <a:t>add</a:t>
            </a:r>
            <a:r>
              <a:rPr lang="nb-NO"/>
              <a:t> </a:t>
            </a:r>
            <a:r>
              <a:rPr lang="nb-NO" err="1"/>
              <a:t>title</a:t>
            </a:r>
            <a:endParaRPr lang="nb-NO"/>
          </a:p>
        </p:txBody>
      </p:sp>
      <p:sp>
        <p:nvSpPr>
          <p:cNvPr id="23" name="Content Placeholder 2">
            <a:extLst>
              <a:ext uri="{FF2B5EF4-FFF2-40B4-BE49-F238E27FC236}">
                <a16:creationId xmlns:a16="http://schemas.microsoft.com/office/drawing/2014/main" id="{5939ADBD-3E3C-400D-B2F1-BA2215DED7B6}"/>
              </a:ext>
            </a:extLst>
          </p:cNvPr>
          <p:cNvSpPr>
            <a:spLocks noGrp="1"/>
          </p:cNvSpPr>
          <p:nvPr>
            <p:ph idx="20" hasCustomPrompt="1"/>
          </p:nvPr>
        </p:nvSpPr>
        <p:spPr>
          <a:xfrm>
            <a:off x="9307203"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Plassholder for bilde 9">
            <a:extLst>
              <a:ext uri="{FF2B5EF4-FFF2-40B4-BE49-F238E27FC236}">
                <a16:creationId xmlns:a16="http://schemas.microsoft.com/office/drawing/2014/main" id="{19B61C03-183A-448D-9EE8-704958532375}"/>
              </a:ext>
            </a:extLst>
          </p:cNvPr>
          <p:cNvSpPr>
            <a:spLocks noGrp="1"/>
          </p:cNvSpPr>
          <p:nvPr>
            <p:ph type="pic" sz="quarter" idx="21" hasCustomPrompt="1"/>
          </p:nvPr>
        </p:nvSpPr>
        <p:spPr>
          <a:xfrm>
            <a:off x="9895500" y="2644576"/>
            <a:ext cx="1105272" cy="1105200"/>
          </a:xfrm>
        </p:spPr>
        <p:txBody>
          <a:bodyPr>
            <a:normAutofit/>
          </a:bodyPr>
          <a:lstStyle>
            <a:lvl1pPr marL="0" indent="0">
              <a:buNone/>
              <a:defRPr sz="1200"/>
            </a:lvl1pPr>
          </a:lstStyle>
          <a:p>
            <a:r>
              <a:rPr lang="nb-NO"/>
              <a:t>Pictogram</a:t>
            </a:r>
          </a:p>
        </p:txBody>
      </p:sp>
      <p:sp>
        <p:nvSpPr>
          <p:cNvPr id="27" name="Plassholder for tekst 15">
            <a:extLst>
              <a:ext uri="{FF2B5EF4-FFF2-40B4-BE49-F238E27FC236}">
                <a16:creationId xmlns:a16="http://schemas.microsoft.com/office/drawing/2014/main" id="{3FB7AB56-2C52-442C-9295-91EED17F7C18}"/>
              </a:ext>
            </a:extLst>
          </p:cNvPr>
          <p:cNvSpPr>
            <a:spLocks noGrp="1"/>
          </p:cNvSpPr>
          <p:nvPr>
            <p:ph type="body" sz="quarter" idx="22" hasCustomPrompt="1"/>
          </p:nvPr>
        </p:nvSpPr>
        <p:spPr>
          <a:xfrm>
            <a:off x="9307202" y="4075283"/>
            <a:ext cx="2349690" cy="204127"/>
          </a:xfrm>
        </p:spPr>
        <p:txBody>
          <a:bodyPr>
            <a:normAutofit/>
          </a:bodyPr>
          <a:lstStyle>
            <a:lvl1pPr marL="0" indent="0">
              <a:lnSpc>
                <a:spcPts val="1700"/>
              </a:lnSpc>
              <a:buNone/>
              <a:defRPr sz="1200">
                <a:solidFill>
                  <a:schemeClr val="tx2"/>
                </a:solidFill>
                <a:latin typeface="+mj-lt"/>
              </a:defRPr>
            </a:lvl1pPr>
          </a:lstStyle>
          <a:p>
            <a:pPr lvl="0"/>
            <a:r>
              <a:rPr lang="nb-NO"/>
              <a:t>Click to add title</a:t>
            </a:r>
          </a:p>
        </p:txBody>
      </p:sp>
      <p:sp>
        <p:nvSpPr>
          <p:cNvPr id="31" name="Plassholder for tekst 15">
            <a:extLst>
              <a:ext uri="{FF2B5EF4-FFF2-40B4-BE49-F238E27FC236}">
                <a16:creationId xmlns:a16="http://schemas.microsoft.com/office/drawing/2014/main" id="{9E185D81-552F-4965-B4D6-F3875A9BCC97}"/>
              </a:ext>
            </a:extLst>
          </p:cNvPr>
          <p:cNvSpPr>
            <a:spLocks noGrp="1"/>
          </p:cNvSpPr>
          <p:nvPr>
            <p:ph type="body" sz="quarter" idx="24" hasCustomPrompt="1"/>
          </p:nvPr>
        </p:nvSpPr>
        <p:spPr>
          <a:xfrm>
            <a:off x="548312" y="4070107"/>
            <a:ext cx="2349690" cy="204127"/>
          </a:xfrm>
        </p:spPr>
        <p:txBody>
          <a:bodyPr>
            <a:normAutofit/>
          </a:bodyPr>
          <a:lstStyle>
            <a:lvl1pPr marL="0" indent="0">
              <a:lnSpc>
                <a:spcPts val="1700"/>
              </a:lnSpc>
              <a:buNone/>
              <a:defRPr sz="1200">
                <a:solidFill>
                  <a:schemeClr val="tx2"/>
                </a:solidFill>
                <a:latin typeface="+mj-lt"/>
              </a:defRPr>
            </a:lvl1pPr>
          </a:lstStyle>
          <a:p>
            <a:pPr lvl="0"/>
            <a:r>
              <a:rPr lang="nb-NO"/>
              <a:t>Click to </a:t>
            </a:r>
            <a:r>
              <a:rPr lang="nb-NO" err="1"/>
              <a:t>add</a:t>
            </a:r>
            <a:r>
              <a:rPr lang="nb-NO"/>
              <a:t> </a:t>
            </a:r>
            <a:r>
              <a:rPr lang="nb-NO" err="1"/>
              <a:t>title</a:t>
            </a:r>
            <a:endParaRPr lang="nb-NO"/>
          </a:p>
        </p:txBody>
      </p:sp>
      <p:sp>
        <p:nvSpPr>
          <p:cNvPr id="32" name="Title 1">
            <a:extLst>
              <a:ext uri="{FF2B5EF4-FFF2-40B4-BE49-F238E27FC236}">
                <a16:creationId xmlns:a16="http://schemas.microsoft.com/office/drawing/2014/main" id="{D15A4C43-18BE-4225-8A8F-E5A0F8195B71}"/>
              </a:ext>
            </a:extLst>
          </p:cNvPr>
          <p:cNvSpPr>
            <a:spLocks noGrp="1"/>
          </p:cNvSpPr>
          <p:nvPr>
            <p:ph type="title" hasCustomPrompt="1"/>
          </p:nvPr>
        </p:nvSpPr>
        <p:spPr>
          <a:xfrm>
            <a:off x="346331" y="1234006"/>
            <a:ext cx="11507004" cy="474489"/>
          </a:xfrm>
        </p:spPr>
        <p:txBody>
          <a:bodyPr anchor="b" anchorCtr="0">
            <a:normAutofit/>
          </a:bodyPr>
          <a:lstStyle>
            <a:lvl1pPr>
              <a:defRPr>
                <a:solidFill>
                  <a:schemeClr val="tx2"/>
                </a:solidFill>
              </a:defRPr>
            </a:lvl1pPr>
          </a:lstStyle>
          <a:p>
            <a:r>
              <a:rPr lang="nb-NO"/>
              <a:t>Click to </a:t>
            </a:r>
            <a:r>
              <a:rPr lang="nb-NO" err="1"/>
              <a:t>add</a:t>
            </a:r>
            <a:r>
              <a:rPr lang="nb-NO"/>
              <a:t> </a:t>
            </a:r>
            <a:r>
              <a:rPr lang="nb-NO" err="1"/>
              <a:t>title</a:t>
            </a:r>
            <a:endParaRPr lang="en-US"/>
          </a:p>
        </p:txBody>
      </p:sp>
      <p:sp>
        <p:nvSpPr>
          <p:cNvPr id="8" name="Plassholder for lysbildenummer 7">
            <a:extLst>
              <a:ext uri="{FF2B5EF4-FFF2-40B4-BE49-F238E27FC236}">
                <a16:creationId xmlns:a16="http://schemas.microsoft.com/office/drawing/2014/main" id="{A753F71C-7770-4D05-A314-E8E0BC3407AB}"/>
              </a:ext>
            </a:extLst>
          </p:cNvPr>
          <p:cNvSpPr>
            <a:spLocks noGrp="1"/>
          </p:cNvSpPr>
          <p:nvPr>
            <p:ph type="sldNum" sz="quarter" idx="28"/>
          </p:nvPr>
        </p:nvSpPr>
        <p:spPr/>
        <p:txBody>
          <a:bodyPr/>
          <a:lstStyle/>
          <a:p>
            <a:fld id="{971044C8-A430-4791-9EA8-011DF172B2C3}" type="slidenum">
              <a:rPr lang="nb-NO" smtClean="0"/>
              <a:t>‹#›</a:t>
            </a:fld>
            <a:endParaRPr lang="nb-NO"/>
          </a:p>
        </p:txBody>
      </p:sp>
    </p:spTree>
    <p:extLst>
      <p:ext uri="{BB962C8B-B14F-4D97-AF65-F5344CB8AC3E}">
        <p14:creationId xmlns:p14="http://schemas.microsoft.com/office/powerpoint/2010/main" val="39730207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Kun titte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918" y="861551"/>
            <a:ext cx="11184929" cy="553998"/>
          </a:xfrm>
        </p:spPr>
        <p:txBody>
          <a:bodyPr anchor="b" anchorCtr="0">
            <a:normAutofit/>
          </a:bodyPr>
          <a:lstStyle>
            <a:lvl1pPr algn="l">
              <a:lnSpc>
                <a:spcPct val="100000"/>
              </a:lnSpc>
              <a:spcBef>
                <a:spcPts val="0"/>
              </a:spcBef>
              <a:defRPr sz="3600">
                <a:solidFill>
                  <a:schemeClr val="tx2"/>
                </a:solidFill>
                <a:latin typeface="+mj-lt"/>
              </a:defRPr>
            </a:lvl1pPr>
          </a:lstStyle>
          <a:p>
            <a:r>
              <a:rPr lang="nb-NO"/>
              <a:t>Overskrift</a:t>
            </a:r>
            <a:endParaRPr lang="en-US"/>
          </a:p>
        </p:txBody>
      </p: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26219298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itat - Lys">
    <p:bg>
      <p:bgPr>
        <a:solidFill>
          <a:schemeClr val="bg2"/>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spc="-20" baseline="0">
                <a:solidFill>
                  <a:schemeClr val="tx2"/>
                </a:solidFill>
                <a:latin typeface="+mj-lt"/>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accent2"/>
                </a:solidFill>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29823175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itat - Blå">
    <p:bg>
      <p:bgPr>
        <a:solidFill>
          <a:srgbClr val="1B1F4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b="0" i="0" spc="-20" baseline="0">
                <a:solidFill>
                  <a:schemeClr val="accent1"/>
                </a:solidFill>
                <a:latin typeface="TID UI" panose="02000503000000020004" pitchFamily="2" charset="0"/>
                <a:ea typeface="TID UI" panose="02000503000000020004" pitchFamily="2" charset="0"/>
                <a:cs typeface="TID UI" panose="02000503000000020004" pitchFamily="2" charset="0"/>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rgbClr val="DBDFFF"/>
                </a:solidFill>
              </a:defRPr>
            </a:lvl1pPr>
          </a:lstStyle>
          <a:p>
            <a:fld id="{6D65A19B-F501-47C9-98E5-3946BFE4C503}" type="slidenum">
              <a:rPr lang="nb-NO" smtClean="0"/>
              <a:pPr/>
              <a:t>‹#›</a:t>
            </a:fld>
            <a:endParaRPr lang="nb-NO"/>
          </a:p>
        </p:txBody>
      </p:sp>
      <p:pic>
        <p:nvPicPr>
          <p:cNvPr id="2" name="Grafikk 1">
            <a:extLst>
              <a:ext uri="{FF2B5EF4-FFF2-40B4-BE49-F238E27FC236}">
                <a16:creationId xmlns:a16="http://schemas.microsoft.com/office/drawing/2014/main" id="{6AD5F842-C9B6-810A-AEF8-298DEDA4DD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12172809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itat med illustrasjon">
    <p:bg>
      <p:bgPr>
        <a:solidFill>
          <a:srgbClr val="E1F4FF">
            <a:alpha val="50030"/>
          </a:srgbClr>
        </a:solidFill>
        <a:effectLst/>
      </p:bgPr>
    </p:bg>
    <p:spTree>
      <p:nvGrpSpPr>
        <p:cNvPr id="1" name=""/>
        <p:cNvGrpSpPr/>
        <p:nvPr/>
      </p:nvGrpSpPr>
      <p:grpSpPr>
        <a:xfrm>
          <a:off x="0" y="0"/>
          <a:ext cx="0" cy="0"/>
          <a:chOff x="0" y="0"/>
          <a:chExt cx="0" cy="0"/>
        </a:xfrm>
      </p:grpSpPr>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407361" y="1628019"/>
            <a:ext cx="6031940" cy="3760164"/>
          </a:xfrm>
        </p:spPr>
        <p:txBody>
          <a:bodyPr anchor="ctr" anchorCtr="1">
            <a:normAutofit/>
          </a:bodyPr>
          <a:lstStyle>
            <a:lvl1pPr algn="l">
              <a:lnSpc>
                <a:spcPts val="3700"/>
              </a:lnSpc>
              <a:spcBef>
                <a:spcPts val="0"/>
              </a:spcBef>
              <a:defRPr sz="2700" spc="-20" baseline="0">
                <a:solidFill>
                  <a:schemeClr val="tx2"/>
                </a:solidFill>
                <a:latin typeface="+mn-lt"/>
              </a:defRPr>
            </a:lvl1pPr>
          </a:lstStyle>
          <a:p>
            <a:r>
              <a:rPr lang="nb-NO"/>
              <a:t>«Ruter gjør det superenkelt å reise rundt i hovedstadsregionen. De vet hva som er viktig for meg og løser opp floker i hverdagen. </a:t>
            </a:r>
            <a:br>
              <a:rPr lang="nb-NO"/>
            </a:br>
            <a:br>
              <a:rPr lang="nb-NO"/>
            </a:br>
            <a:r>
              <a:rPr lang="nb-NO"/>
              <a:t>De viser også at når jeg reiser med Ruter, er det bra både for meg, miljøet og folkene som bor her.»</a:t>
            </a:r>
            <a:endParaRPr lang="en-US"/>
          </a:p>
        </p:txBody>
      </p:sp>
      <p:sp>
        <p:nvSpPr>
          <p:cNvPr id="3" name="Plassholder for bilde 2">
            <a:extLst>
              <a:ext uri="{FF2B5EF4-FFF2-40B4-BE49-F238E27FC236}">
                <a16:creationId xmlns:a16="http://schemas.microsoft.com/office/drawing/2014/main" id="{DD08023D-C75F-A873-47D1-826FBE936317}"/>
              </a:ext>
            </a:extLst>
          </p:cNvPr>
          <p:cNvSpPr>
            <a:spLocks noGrp="1"/>
          </p:cNvSpPr>
          <p:nvPr>
            <p:ph type="pic" sz="quarter" idx="20"/>
          </p:nvPr>
        </p:nvSpPr>
        <p:spPr>
          <a:xfrm>
            <a:off x="6811295" y="1029630"/>
            <a:ext cx="5016032" cy="4937919"/>
          </a:xfrm>
          <a:noFill/>
        </p:spPr>
        <p:txBody>
          <a:bodyPr/>
          <a:lstStyle>
            <a:lvl1pPr marL="0" indent="0">
              <a:buNone/>
              <a:defRPr>
                <a:solidFill>
                  <a:schemeClr val="dk2">
                    <a:alpha val="0"/>
                  </a:schemeClr>
                </a:solidFill>
              </a:defRPr>
            </a:lvl1pPr>
          </a:lstStyle>
          <a:p>
            <a:endParaRPr lang="nb-NO"/>
          </a:p>
        </p:txBody>
      </p:sp>
    </p:spTree>
    <p:extLst>
      <p:ext uri="{BB962C8B-B14F-4D97-AF65-F5344CB8AC3E}">
        <p14:creationId xmlns:p14="http://schemas.microsoft.com/office/powerpoint/2010/main" val="38594743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om slide - Hvi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60252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om slide - Blå">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223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s (bullet li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1" y="949233"/>
            <a:ext cx="11507004" cy="474489"/>
          </a:xfrm>
        </p:spPr>
        <p:txBody>
          <a:body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8855" y="1617769"/>
            <a:ext cx="10879490" cy="4231558"/>
          </a:xfrm>
        </p:spPr>
        <p:txBody>
          <a:bodyPr numCol="2">
            <a:normAutofit/>
          </a:bodyPr>
          <a:lstStyle>
            <a:lvl1pPr marL="428625" indent="-428625">
              <a:buSzPct val="100000"/>
              <a:buFontTx/>
              <a:buBlip>
                <a:blip r:embed="rId2">
                  <a:extLst>
                    <a:ext uri="{96DAC541-7B7A-43D3-8B79-37D633B846F1}">
                      <asvg:svgBlip xmlns:asvg="http://schemas.microsoft.com/office/drawing/2016/SVG/main" r:embed="rId3"/>
                    </a:ext>
                  </a:extLst>
                </a:blip>
              </a:buBlip>
              <a:defRPr sz="1800"/>
            </a:lvl1pPr>
            <a:lvl2pPr marL="450000" indent="-225000">
              <a:buSzPct val="100000"/>
              <a:buFontTx/>
              <a:buBlip>
                <a:blip r:embed="rId2">
                  <a:extLst>
                    <a:ext uri="{96DAC541-7B7A-43D3-8B79-37D633B846F1}">
                      <asvg:svgBlip xmlns:asvg="http://schemas.microsoft.com/office/drawing/2016/SVG/main" r:embed="rId3"/>
                    </a:ext>
                  </a:extLst>
                </a:blip>
              </a:buBlip>
              <a:defRPr sz="1800"/>
            </a:lvl2pPr>
            <a:lvl3pPr marL="675000" indent="-225000">
              <a:buSzPct val="100000"/>
              <a:buFontTx/>
              <a:buBlip>
                <a:blip r:embed="rId2">
                  <a:extLst>
                    <a:ext uri="{96DAC541-7B7A-43D3-8B79-37D633B846F1}">
                      <asvg:svgBlip xmlns:asvg="http://schemas.microsoft.com/office/drawing/2016/SVG/main" r:embed="rId3"/>
                    </a:ext>
                  </a:extLst>
                </a:blip>
              </a:buBlip>
              <a:defRPr sz="1800"/>
            </a:lvl3pPr>
            <a:lvl4pPr marL="900000" indent="-225000">
              <a:buSzPct val="100000"/>
              <a:buFontTx/>
              <a:buBlip>
                <a:blip r:embed="rId2">
                  <a:extLst>
                    <a:ext uri="{96DAC541-7B7A-43D3-8B79-37D633B846F1}">
                      <asvg:svgBlip xmlns:asvg="http://schemas.microsoft.com/office/drawing/2016/SVG/main" r:embed="rId3"/>
                    </a:ext>
                  </a:extLst>
                </a:blip>
              </a:buBlip>
              <a:defRPr sz="1800"/>
            </a:lvl4pPr>
            <a:lvl5pPr marL="1125000" indent="-225000">
              <a:buSzPct val="100000"/>
              <a:buFontTx/>
              <a:buBlip>
                <a:blip r:embed="rId2">
                  <a:extLst>
                    <a:ext uri="{96DAC541-7B7A-43D3-8B79-37D633B846F1}">
                      <asvg:svgBlip xmlns:asvg="http://schemas.microsoft.com/office/drawing/2016/SVG/main" r:embed="rId3"/>
                    </a:ext>
                  </a:extLst>
                </a:blip>
              </a:buBlip>
              <a:defRPr sz="1800"/>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9" name="Plassholder for dato 8">
            <a:extLst>
              <a:ext uri="{FF2B5EF4-FFF2-40B4-BE49-F238E27FC236}">
                <a16:creationId xmlns:a16="http://schemas.microsoft.com/office/drawing/2014/main" id="{BC2A04AC-BBC1-40D8-A40F-FF99237AEB2E}"/>
              </a:ext>
            </a:extLst>
          </p:cNvPr>
          <p:cNvSpPr>
            <a:spLocks noGrp="1"/>
          </p:cNvSpPr>
          <p:nvPr>
            <p:ph type="dt" sz="half" idx="17"/>
          </p:nvPr>
        </p:nvSpPr>
        <p:spPr/>
        <p:txBody>
          <a:bodyPr/>
          <a:lstStyle/>
          <a:p>
            <a:fld id="{CFD8A1AC-403E-46C8-812E-703F2A00ACC1}" type="datetime1">
              <a:rPr lang="nb-NO" smtClean="0"/>
              <a:t>13.06.2023</a:t>
            </a:fld>
            <a:endParaRPr lang="nb-NO"/>
          </a:p>
        </p:txBody>
      </p:sp>
      <p:sp>
        <p:nvSpPr>
          <p:cNvPr id="10" name="Plassholder for bunntekst 9">
            <a:extLst>
              <a:ext uri="{FF2B5EF4-FFF2-40B4-BE49-F238E27FC236}">
                <a16:creationId xmlns:a16="http://schemas.microsoft.com/office/drawing/2014/main" id="{66C1D623-FC24-4518-A207-93DE43129093}"/>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FC17120C-7617-4772-8446-9844541283DD}"/>
              </a:ext>
            </a:extLst>
          </p:cNvPr>
          <p:cNvSpPr>
            <a:spLocks noGrp="1"/>
          </p:cNvSpPr>
          <p:nvPr>
            <p:ph type="sldNum" sz="quarter" idx="19"/>
          </p:nvPr>
        </p:nvSpPr>
        <p:spPr/>
        <p:txBody>
          <a:bodyPr/>
          <a:lstStyle/>
          <a:p>
            <a:fld id="{99A50625-6FC4-47A0-A809-3A0B4628D5E7}" type="slidenum">
              <a:rPr lang="nb-NO" smtClean="0"/>
              <a:t>‹#›</a:t>
            </a:fld>
            <a:endParaRPr lang="nb-NO"/>
          </a:p>
        </p:txBody>
      </p:sp>
      <p:pic>
        <p:nvPicPr>
          <p:cNvPr id="13" name="Grafikk 12">
            <a:extLst>
              <a:ext uri="{FF2B5EF4-FFF2-40B4-BE49-F238E27FC236}">
                <a16:creationId xmlns:a16="http://schemas.microsoft.com/office/drawing/2014/main" id="{52515392-7AA4-ABDE-8723-F210496939A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964536279"/>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tx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0C0ECA08-7A60-BE28-D402-DD89BFA0D9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9679" y="1180597"/>
            <a:ext cx="4612642" cy="4529463"/>
          </a:xfrm>
          <a:prstGeom prst="rect">
            <a:avLst/>
          </a:prstGeom>
        </p:spPr>
      </p:pic>
    </p:spTree>
    <p:extLst>
      <p:ext uri="{BB962C8B-B14F-4D97-AF65-F5344CB8AC3E}">
        <p14:creationId xmlns:p14="http://schemas.microsoft.com/office/powerpoint/2010/main" val="14849044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Cover - text + illustration 1">
    <p:bg>
      <p:bgPr>
        <a:solidFill>
          <a:schemeClr val="bg2"/>
        </a:solidFill>
        <a:effectLst/>
      </p:bgPr>
    </p:bg>
    <p:spTree>
      <p:nvGrpSpPr>
        <p:cNvPr id="1" name=""/>
        <p:cNvGrpSpPr/>
        <p:nvPr/>
      </p:nvGrpSpPr>
      <p:grpSpPr>
        <a:xfrm>
          <a:off x="0" y="0"/>
          <a:ext cx="0" cy="0"/>
          <a:chOff x="0" y="0"/>
          <a:chExt cx="0" cy="0"/>
        </a:xfrm>
      </p:grpSpPr>
      <p:pic>
        <p:nvPicPr>
          <p:cNvPr id="11" name="Grafikk 10">
            <a:extLst>
              <a:ext uri="{FF2B5EF4-FFF2-40B4-BE49-F238E27FC236}">
                <a16:creationId xmlns:a16="http://schemas.microsoft.com/office/drawing/2014/main" id="{B1701389-CECB-B998-6EF3-0E893064D2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7222" y="1160395"/>
            <a:ext cx="4315697" cy="4315416"/>
          </a:xfrm>
          <a:prstGeom prst="rect">
            <a:avLst/>
          </a:prstGeom>
        </p:spPr>
      </p:pic>
      <p:sp>
        <p:nvSpPr>
          <p:cNvPr id="2" name="Title 1"/>
          <p:cNvSpPr>
            <a:spLocks noGrp="1"/>
          </p:cNvSpPr>
          <p:nvPr>
            <p:ph type="ctrTitle" hasCustomPrompt="1"/>
          </p:nvPr>
        </p:nvSpPr>
        <p:spPr>
          <a:xfrm>
            <a:off x="670004" y="2146544"/>
            <a:ext cx="4651848" cy="1477328"/>
          </a:xfrm>
        </p:spPr>
        <p:txBody>
          <a:bodyPr anchor="t"/>
          <a:lstStyle>
            <a:lvl1pPr algn="l">
              <a:lnSpc>
                <a:spcPct val="100000"/>
              </a:lnSpc>
              <a:spcBef>
                <a:spcPts val="0"/>
              </a:spcBef>
              <a:defRPr sz="4800">
                <a:solidFill>
                  <a:schemeClr val="tx2"/>
                </a:solidFill>
              </a:defRPr>
            </a:lvl1pPr>
          </a:lstStyle>
          <a:p>
            <a:r>
              <a:rPr lang="nb-NO"/>
              <a:t>Plass til din tittel her</a:t>
            </a:r>
            <a:endParaRPr lang="en-US"/>
          </a:p>
        </p:txBody>
      </p:sp>
      <p:sp>
        <p:nvSpPr>
          <p:cNvPr id="3" name="Subtitle 2"/>
          <p:cNvSpPr>
            <a:spLocks noGrp="1"/>
          </p:cNvSpPr>
          <p:nvPr>
            <p:ph type="subTitle" idx="1" hasCustomPrompt="1"/>
          </p:nvPr>
        </p:nvSpPr>
        <p:spPr>
          <a:xfrm>
            <a:off x="670005" y="3754523"/>
            <a:ext cx="5830722" cy="602729"/>
          </a:xfrm>
        </p:spPr>
        <p:txBody>
          <a:bodyPr>
            <a:noAutofit/>
          </a:bodyPr>
          <a:lstStyle>
            <a:lvl1pPr marL="0" indent="0" algn="l">
              <a:lnSpc>
                <a:spcPts val="47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6" name="Grafikk 5">
            <a:extLst>
              <a:ext uri="{FF2B5EF4-FFF2-40B4-BE49-F238E27FC236}">
                <a16:creationId xmlns:a16="http://schemas.microsoft.com/office/drawing/2014/main" id="{6B1E9B2A-3276-2D89-DFA7-06596D393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30423210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Agenda, contents list">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50C726D-B190-3BAD-B8FF-EFC4379A1B7F}"/>
              </a:ext>
            </a:extLst>
          </p:cNvPr>
          <p:cNvSpPr/>
          <p:nvPr userDrawn="1"/>
        </p:nvSpPr>
        <p:spPr>
          <a:xfrm>
            <a:off x="1" y="0"/>
            <a:ext cx="4666432"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14" name="Grafikk 13">
            <a:extLst>
              <a:ext uri="{FF2B5EF4-FFF2-40B4-BE49-F238E27FC236}">
                <a16:creationId xmlns:a16="http://schemas.microsoft.com/office/drawing/2014/main" id="{BA71A24A-D2AE-6609-0FEF-06D0A3AE9B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33531" y="1534122"/>
            <a:ext cx="3738082" cy="3737839"/>
          </a:xfrm>
          <a:prstGeom prst="rect">
            <a:avLst/>
          </a:prstGeom>
        </p:spPr>
      </p:pic>
      <p:sp>
        <p:nvSpPr>
          <p:cNvPr id="2" name="Title 1"/>
          <p:cNvSpPr>
            <a:spLocks noGrp="1"/>
          </p:cNvSpPr>
          <p:nvPr>
            <p:ph type="ctrTitle" hasCustomPrompt="1"/>
          </p:nvPr>
        </p:nvSpPr>
        <p:spPr>
          <a:xfrm>
            <a:off x="5611197" y="1697601"/>
            <a:ext cx="5689970" cy="738664"/>
          </a:xfrm>
        </p:spPr>
        <p:txBody>
          <a:bodyPr anchor="t"/>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5611198" y="2800311"/>
            <a:ext cx="5696321" cy="2659197"/>
          </a:xfrm>
        </p:spPr>
        <p:txBody>
          <a:bodyPr>
            <a:noAutofit/>
          </a:bodyPr>
          <a:lstStyle>
            <a:lvl1pPr marL="457200" indent="-457200" algn="l">
              <a:lnSpc>
                <a:spcPts val="4700"/>
              </a:lnSpc>
              <a:spcBef>
                <a:spcPts val="0"/>
              </a:spcBef>
              <a:buAutoNum type="arabicPeriod"/>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Introduksjon og bakgrunn</a:t>
            </a:r>
          </a:p>
          <a:p>
            <a:r>
              <a:rPr lang="nb-NO"/>
              <a:t>Demografi, kjennskap og reisefrekvens</a:t>
            </a:r>
          </a:p>
          <a:p>
            <a:r>
              <a:rPr lang="nb-NO"/>
              <a:t>Markører som har blitt testet</a:t>
            </a:r>
          </a:p>
          <a:p>
            <a:r>
              <a:rPr lang="nb-NO"/>
              <a:t>Resultat</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5419CBA7-3544-7BCC-6322-F903D964EE7B}"/>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18653429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Image page with # logo">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27AE6E39-9D43-441B-9718-0423EEA22FAD}"/>
              </a:ext>
            </a:extLst>
          </p:cNvPr>
          <p:cNvSpPr>
            <a:spLocks noGrp="1"/>
          </p:cNvSpPr>
          <p:nvPr>
            <p:ph type="pic" sz="quarter" idx="13"/>
          </p:nvPr>
        </p:nvSpPr>
        <p:spPr>
          <a:xfrm>
            <a:off x="10875" y="0"/>
            <a:ext cx="12192000" cy="6858000"/>
          </a:xfrm>
          <a:solidFill>
            <a:schemeClr val="bg1">
              <a:lumMod val="85000"/>
            </a:schemeClr>
          </a:solidFill>
        </p:spPr>
        <p:txBody>
          <a:bodyPr/>
          <a:lstStyle>
            <a:lvl1pPr>
              <a:defRPr>
                <a:noFill/>
              </a:defRPr>
            </a:lvl1pPr>
          </a:lstStyle>
          <a:p>
            <a:r>
              <a:rPr lang="nb-NO"/>
              <a:t>Klikk på ikonet for å legge til et bilde</a:t>
            </a:r>
          </a:p>
        </p:txBody>
      </p:sp>
      <p:pic>
        <p:nvPicPr>
          <p:cNvPr id="4" name="Grafikk 3">
            <a:extLst>
              <a:ext uri="{FF2B5EF4-FFF2-40B4-BE49-F238E27FC236}">
                <a16:creationId xmlns:a16="http://schemas.microsoft.com/office/drawing/2014/main" id="{6F2A9EE3-2B42-AF5D-AD3C-C0E784CA30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2924001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Big image, small tex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3287133" y="12700"/>
            <a:ext cx="8904867" cy="6858000"/>
          </a:xfrm>
          <a:solidFill>
            <a:schemeClr val="accent3"/>
          </a:solidFill>
        </p:spPr>
        <p:txBody>
          <a:bodyPr anchor="ctr" anchorCtr="0">
            <a:normAutofit/>
          </a:bodyPr>
          <a:lstStyle>
            <a:lvl1pPr marL="0" indent="0">
              <a:buNone/>
              <a:defRPr sz="1200">
                <a:noFill/>
              </a:defRPr>
            </a:lvl1pPr>
          </a:lstStyle>
          <a:p>
            <a:r>
              <a:rPr lang="nb-NO"/>
              <a:t>Klikk på ikonet for å legge til et bilde</a:t>
            </a:r>
          </a:p>
        </p:txBody>
      </p:sp>
      <p:sp>
        <p:nvSpPr>
          <p:cNvPr id="2" name="Title 1"/>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13" name="Plassholder for bunntekst 9">
            <a:extLst>
              <a:ext uri="{FF2B5EF4-FFF2-40B4-BE49-F238E27FC236}">
                <a16:creationId xmlns:a16="http://schemas.microsoft.com/office/drawing/2014/main" id="{FF5BF4BF-8C90-C77D-AB91-9FFF747FB184}"/>
              </a:ext>
            </a:extLst>
          </p:cNvPr>
          <p:cNvSpPr>
            <a:spLocks noGrp="1"/>
          </p:cNvSpPr>
          <p:nvPr>
            <p:ph type="ftr" sz="quarter" idx="18"/>
          </p:nvPr>
        </p:nvSpPr>
        <p:spPr>
          <a:xfrm>
            <a:off x="343865" y="289191"/>
            <a:ext cx="2748786" cy="204127"/>
          </a:xfrm>
        </p:spPr>
        <p:txBody>
          <a:bodyPr/>
          <a:lstStyle/>
          <a:p>
            <a:r>
              <a:rPr lang="nb-NO"/>
              <a:t>Presentation title</a:t>
            </a:r>
          </a:p>
        </p:txBody>
      </p:sp>
      <p:sp>
        <p:nvSpPr>
          <p:cNvPr id="18" name="Plassholder for tekst 15">
            <a:extLst>
              <a:ext uri="{FF2B5EF4-FFF2-40B4-BE49-F238E27FC236}">
                <a16:creationId xmlns:a16="http://schemas.microsoft.com/office/drawing/2014/main" id="{3DA398CF-9B39-7DDB-0FDF-C1531C375860}"/>
              </a:ext>
            </a:extLst>
          </p:cNvPr>
          <p:cNvSpPr>
            <a:spLocks noGrp="1"/>
          </p:cNvSpPr>
          <p:nvPr>
            <p:ph type="body" sz="quarter" idx="20" hasCustomPrompt="1"/>
          </p:nvPr>
        </p:nvSpPr>
        <p:spPr>
          <a:xfrm>
            <a:off x="352830" y="2133952"/>
            <a:ext cx="2590587" cy="2465007"/>
          </a:xfrm>
        </p:spPr>
        <p:txBody>
          <a:bodyPr>
            <a:noAutofit/>
          </a:bodyPr>
          <a:lstStyle>
            <a:lvl1pPr marL="0" indent="0">
              <a:lnSpc>
                <a:spcPct val="120000"/>
              </a:lnSpc>
              <a:buNone/>
              <a:defRPr sz="900" b="0" i="0">
                <a:latin typeface="+mn-lt"/>
                <a:ea typeface="TID UI" panose="02000503000000020004" pitchFamily="2" charset="0"/>
                <a:cs typeface="Adelle Sans Devanagari Light" panose="02000503000000020004" pitchFamily="2" charset="-78"/>
              </a:defRPr>
            </a:lvl1pPr>
            <a:lvl2pPr>
              <a:defRPr sz="900" b="0" i="0">
                <a:latin typeface="TID UI" panose="02000503000000020004" pitchFamily="2" charset="0"/>
                <a:ea typeface="TID UI" panose="02000503000000020004" pitchFamily="2" charset="0"/>
                <a:cs typeface="TID UI" panose="02000503000000020004" pitchFamily="2" charset="0"/>
              </a:defRPr>
            </a:lvl2pPr>
            <a:lvl3pPr>
              <a:defRPr sz="900" b="0" i="0">
                <a:latin typeface="TID UI" panose="02000503000000020004" pitchFamily="2" charset="0"/>
                <a:ea typeface="TID UI" panose="02000503000000020004" pitchFamily="2" charset="0"/>
                <a:cs typeface="TID UI" panose="02000503000000020004" pitchFamily="2" charset="0"/>
              </a:defRPr>
            </a:lvl3pPr>
            <a:lvl4pPr>
              <a:defRPr sz="900" b="0" i="0">
                <a:latin typeface="TID UI" panose="02000503000000020004" pitchFamily="2" charset="0"/>
                <a:ea typeface="TID UI" panose="02000503000000020004" pitchFamily="2" charset="0"/>
                <a:cs typeface="TID UI" panose="02000503000000020004" pitchFamily="2" charset="0"/>
              </a:defRPr>
            </a:lvl4pPr>
            <a:lvl5pPr>
              <a:defRPr sz="900" b="0" i="0">
                <a:latin typeface="TID UI" panose="02000503000000020004" pitchFamily="2" charset="0"/>
                <a:ea typeface="TID UI" panose="02000503000000020004" pitchFamily="2" charset="0"/>
                <a:cs typeface="TID UI" panose="02000503000000020004" pitchFamily="2" charset="0"/>
              </a:defRPr>
            </a:lvl5pPr>
          </a:lstStyle>
          <a:p>
            <a:r>
              <a:rPr lang="nb-NO">
                <a:solidFill>
                  <a:srgbClr val="2F3561"/>
                </a:solidFill>
                <a:effectLst/>
                <a:latin typeface="TID" pitchFamily="2" charset="77"/>
              </a:rPr>
              <a:t>Best practice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a:solidFill>
                  <a:srgbClr val="2F3561"/>
                </a:solidFill>
                <a:effectLst/>
                <a:latin typeface="TID" pitchFamily="2" charset="77"/>
              </a:rPr>
              <a:t>Lorem ipsum dolor sit amet, consectetur adipiscing elit, sed eiusmod tempor incididunt ut labore et dolore magna aliqua.</a:t>
            </a:r>
          </a:p>
          <a:p>
            <a:endParaRPr lang="nb-NO">
              <a:solidFill>
                <a:srgbClr val="2F3561"/>
              </a:solidFill>
              <a:effectLst/>
              <a:latin typeface="TID" pitchFamily="2" charset="77"/>
            </a:endParaRPr>
          </a:p>
          <a:p>
            <a:r>
              <a:rPr lang="nb-NO">
                <a:solidFill>
                  <a:srgbClr val="2F3561"/>
                </a:solidFill>
                <a:effectLst/>
                <a:latin typeface="TID" pitchFamily="2" charset="77"/>
              </a:rPr>
              <a:t>Duis aute irure dolor in reprehenderit in voluptate velit esse cillum dolore eu fugiat nulla pariatur. Excepteur sint occaecat cupidatat non proident, sunt in culpa qui officia deserunt mollit anim id est laborum.</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Tree>
    <p:extLst>
      <p:ext uri="{BB962C8B-B14F-4D97-AF65-F5344CB8AC3E}">
        <p14:creationId xmlns:p14="http://schemas.microsoft.com/office/powerpoint/2010/main" val="3097259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58855" y="1226312"/>
            <a:ext cx="11194480" cy="482183"/>
          </a:xfrm>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406049973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telslide - midtstilt">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3716" y="2702017"/>
            <a:ext cx="11504567" cy="718146"/>
          </a:xfrm>
        </p:spPr>
        <p:txBody>
          <a:bodyPr wrap="square" anchor="b" anchorCtr="0">
            <a:normAutofit/>
          </a:bodyPr>
          <a:lstStyle>
            <a:lvl1pPr algn="ctr">
              <a:lnSpc>
                <a:spcPts val="5600"/>
              </a:lnSpc>
              <a:spcBef>
                <a:spcPts val="0"/>
              </a:spcBef>
              <a:defRPr sz="5600">
                <a:solidFill>
                  <a:schemeClr val="lt1"/>
                </a:solidFill>
              </a:defRPr>
            </a:lvl1pPr>
          </a:lstStyle>
          <a:p>
            <a:r>
              <a:rPr lang="nb-NO" err="1"/>
              <a:t>Click</a:t>
            </a:r>
            <a:r>
              <a:rPr lang="nb-NO"/>
              <a:t> to </a:t>
            </a:r>
            <a:r>
              <a:rPr lang="nb-NO" err="1"/>
              <a:t>add</a:t>
            </a:r>
            <a:r>
              <a:rPr lang="nb-NO"/>
              <a:t> </a:t>
            </a:r>
            <a:r>
              <a:rPr lang="nb-NO" err="1"/>
              <a:t>title</a:t>
            </a:r>
            <a:r>
              <a:rPr lang="nb-NO"/>
              <a:t> </a:t>
            </a:r>
            <a:endParaRPr lang="en-US"/>
          </a:p>
        </p:txBody>
      </p:sp>
      <p:sp>
        <p:nvSpPr>
          <p:cNvPr id="3" name="Subtitle 2"/>
          <p:cNvSpPr>
            <a:spLocks noGrp="1"/>
          </p:cNvSpPr>
          <p:nvPr>
            <p:ph type="subTitle" idx="1" hasCustomPrompt="1"/>
          </p:nvPr>
        </p:nvSpPr>
        <p:spPr>
          <a:xfrm>
            <a:off x="343718" y="3404222"/>
            <a:ext cx="11504567" cy="602729"/>
          </a:xfrm>
        </p:spPr>
        <p:txBody>
          <a:bodyPr anchor="t" anchorCtr="1">
            <a:noAutofit/>
          </a:bodyPr>
          <a:lstStyle>
            <a:lvl1pPr marL="0" indent="0" algn="ctr">
              <a:lnSpc>
                <a:spcPts val="3800"/>
              </a:lnSpc>
              <a:spcBef>
                <a:spcPts val="0"/>
              </a:spcBef>
              <a:buNone/>
              <a:defRPr sz="3000">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nb-NO"/>
          </a:p>
        </p:txBody>
      </p:sp>
      <p:pic>
        <p:nvPicPr>
          <p:cNvPr id="6" name="Grafikk 5">
            <a:extLst>
              <a:ext uri="{FF2B5EF4-FFF2-40B4-BE49-F238E27FC236}">
                <a16:creationId xmlns:a16="http://schemas.microsoft.com/office/drawing/2014/main" id="{D8C49B59-4206-E512-B2BA-50B1E52541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4247" y="6173313"/>
            <a:ext cx="1580387" cy="340200"/>
          </a:xfrm>
          <a:prstGeom prst="rect">
            <a:avLst/>
          </a:prstGeom>
        </p:spPr>
      </p:pic>
    </p:spTree>
    <p:extLst>
      <p:ext uri="{BB962C8B-B14F-4D97-AF65-F5344CB8AC3E}">
        <p14:creationId xmlns:p14="http://schemas.microsoft.com/office/powerpoint/2010/main" val="29413866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telslide - Venstrestilt">
    <p:bg>
      <p:bgPr>
        <a:solidFill>
          <a:schemeClr val="bg2"/>
        </a:solidFill>
        <a:effectLst/>
      </p:bgPr>
    </p:bg>
    <p:spTree>
      <p:nvGrpSpPr>
        <p:cNvPr id="1" name=""/>
        <p:cNvGrpSpPr/>
        <p:nvPr/>
      </p:nvGrpSpPr>
      <p:grpSpPr>
        <a:xfrm>
          <a:off x="0" y="0"/>
          <a:ext cx="0" cy="0"/>
          <a:chOff x="0" y="0"/>
          <a:chExt cx="0" cy="0"/>
        </a:xfrm>
      </p:grpSpPr>
      <p:pic>
        <p:nvPicPr>
          <p:cNvPr id="11" name="Grafikk 10">
            <a:extLst>
              <a:ext uri="{FF2B5EF4-FFF2-40B4-BE49-F238E27FC236}">
                <a16:creationId xmlns:a16="http://schemas.microsoft.com/office/drawing/2014/main" id="{B1701389-CECB-B998-6EF3-0E893064D2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7222" y="1160395"/>
            <a:ext cx="4315697" cy="4315416"/>
          </a:xfrm>
          <a:prstGeom prst="rect">
            <a:avLst/>
          </a:prstGeom>
        </p:spPr>
      </p:pic>
      <p:sp>
        <p:nvSpPr>
          <p:cNvPr id="2" name="Title 1"/>
          <p:cNvSpPr>
            <a:spLocks noGrp="1"/>
          </p:cNvSpPr>
          <p:nvPr>
            <p:ph type="ctrTitle" hasCustomPrompt="1"/>
          </p:nvPr>
        </p:nvSpPr>
        <p:spPr>
          <a:xfrm>
            <a:off x="670005" y="2146544"/>
            <a:ext cx="5344631" cy="1477328"/>
          </a:xfrm>
        </p:spPr>
        <p:txBody>
          <a:bodyPr anchor="b" anchorCtr="0">
            <a:normAutofit/>
          </a:bodyPr>
          <a:lstStyle>
            <a:lvl1pPr algn="l">
              <a:lnSpc>
                <a:spcPct val="100000"/>
              </a:lnSpc>
              <a:spcBef>
                <a:spcPts val="0"/>
              </a:spcBef>
              <a:defRPr sz="4800">
                <a:solidFill>
                  <a:schemeClr val="tx2"/>
                </a:solidFill>
              </a:defRPr>
            </a:lvl1pPr>
          </a:lstStyle>
          <a:p>
            <a:r>
              <a:rPr lang="nb-NO"/>
              <a:t>Plass til din </a:t>
            </a:r>
            <a:br>
              <a:rPr lang="nb-NO"/>
            </a:br>
            <a:r>
              <a:rPr lang="nb-NO"/>
              <a:t>tittel her</a:t>
            </a:r>
            <a:endParaRPr lang="en-US"/>
          </a:p>
        </p:txBody>
      </p:sp>
      <p:sp>
        <p:nvSpPr>
          <p:cNvPr id="3" name="Subtitle 2"/>
          <p:cNvSpPr>
            <a:spLocks noGrp="1"/>
          </p:cNvSpPr>
          <p:nvPr>
            <p:ph type="subTitle" idx="1" hasCustomPrompt="1"/>
          </p:nvPr>
        </p:nvSpPr>
        <p:spPr>
          <a:xfrm>
            <a:off x="670005" y="3883110"/>
            <a:ext cx="5830722" cy="602729"/>
          </a:xfrm>
        </p:spPr>
        <p:txBody>
          <a:bodyPr>
            <a:noAutofit/>
          </a:bodyPr>
          <a:lstStyle>
            <a:lvl1pPr marL="0" indent="0" algn="l">
              <a:lnSpc>
                <a:spcPts val="36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pic>
        <p:nvPicPr>
          <p:cNvPr id="6" name="Grafikk 5">
            <a:extLst>
              <a:ext uri="{FF2B5EF4-FFF2-40B4-BE49-F238E27FC236}">
                <a16:creationId xmlns:a16="http://schemas.microsoft.com/office/drawing/2014/main" id="{6B1E9B2A-3276-2D89-DFA7-06596D393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116460959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telslide - Høyrestilt">
    <p:bg>
      <p:bgPr>
        <a:solidFill>
          <a:srgbClr val="FFEFE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841" y="1926505"/>
            <a:ext cx="5689970" cy="1477328"/>
          </a:xfrm>
        </p:spPr>
        <p:txBody>
          <a:bodyPr anchor="b" anchorCtr="0">
            <a:normAutofit/>
          </a:bodyPr>
          <a:lstStyle>
            <a:lvl1pPr algn="l">
              <a:lnSpc>
                <a:spcPct val="100000"/>
              </a:lnSpc>
              <a:spcBef>
                <a:spcPts val="0"/>
              </a:spcBef>
              <a:defRPr sz="4800">
                <a:solidFill>
                  <a:schemeClr val="tx2"/>
                </a:solidFill>
              </a:defRPr>
            </a:lvl1pPr>
          </a:lstStyle>
          <a:p>
            <a:r>
              <a:rPr lang="nb-NO"/>
              <a:t>Plass til din </a:t>
            </a:r>
            <a:br>
              <a:rPr lang="nb-NO"/>
            </a:br>
            <a:r>
              <a:rPr lang="nb-NO"/>
              <a:t>tittel her</a:t>
            </a:r>
            <a:endParaRPr lang="en-US"/>
          </a:p>
        </p:txBody>
      </p:sp>
      <p:sp>
        <p:nvSpPr>
          <p:cNvPr id="3" name="Subtitle 2"/>
          <p:cNvSpPr>
            <a:spLocks noGrp="1"/>
          </p:cNvSpPr>
          <p:nvPr>
            <p:ph type="subTitle" idx="1" hasCustomPrompt="1"/>
          </p:nvPr>
        </p:nvSpPr>
        <p:spPr>
          <a:xfrm>
            <a:off x="6167839" y="3880547"/>
            <a:ext cx="5696321" cy="602729"/>
          </a:xfrm>
        </p:spPr>
        <p:txBody>
          <a:bodyPr>
            <a:noAutofit/>
          </a:bodyPr>
          <a:lstStyle>
            <a:lvl1pPr marL="0" indent="0" algn="l">
              <a:lnSpc>
                <a:spcPts val="36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Undertittel her</a:t>
            </a:r>
            <a:endParaRPr lang="en-US"/>
          </a:p>
        </p:txBody>
      </p:sp>
      <p:pic>
        <p:nvPicPr>
          <p:cNvPr id="12" name="Grafikk 11">
            <a:extLst>
              <a:ext uri="{FF2B5EF4-FFF2-40B4-BE49-F238E27FC236}">
                <a16:creationId xmlns:a16="http://schemas.microsoft.com/office/drawing/2014/main" id="{2943192C-0B99-5D78-AA62-75E7BF96EA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650" y="1200822"/>
            <a:ext cx="3175051" cy="4644678"/>
          </a:xfrm>
          <a:prstGeom prst="rect">
            <a:avLst/>
          </a:prstGeom>
        </p:spPr>
      </p:pic>
      <p:pic>
        <p:nvPicPr>
          <p:cNvPr id="13" name="Grafikk 12">
            <a:extLst>
              <a:ext uri="{FF2B5EF4-FFF2-40B4-BE49-F238E27FC236}">
                <a16:creationId xmlns:a16="http://schemas.microsoft.com/office/drawing/2014/main" id="{3F981E0C-1672-38DB-EE07-9E12D156FD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18936394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genda - enkel">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50C726D-B190-3BAD-B8FF-EFC4379A1B7F}"/>
              </a:ext>
            </a:extLst>
          </p:cNvPr>
          <p:cNvSpPr/>
          <p:nvPr userDrawn="1"/>
        </p:nvSpPr>
        <p:spPr>
          <a:xfrm>
            <a:off x="1" y="0"/>
            <a:ext cx="4666432"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14" name="Grafikk 13">
            <a:extLst>
              <a:ext uri="{FF2B5EF4-FFF2-40B4-BE49-F238E27FC236}">
                <a16:creationId xmlns:a16="http://schemas.microsoft.com/office/drawing/2014/main" id="{BA71A24A-D2AE-6609-0FEF-06D0A3AE9B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33531" y="1534122"/>
            <a:ext cx="3738082" cy="3737839"/>
          </a:xfrm>
          <a:prstGeom prst="rect">
            <a:avLst/>
          </a:prstGeom>
        </p:spPr>
      </p:pic>
      <p:sp>
        <p:nvSpPr>
          <p:cNvPr id="2" name="Title 1"/>
          <p:cNvSpPr>
            <a:spLocks noGrp="1"/>
          </p:cNvSpPr>
          <p:nvPr>
            <p:ph type="ctrTitle" hasCustomPrompt="1"/>
          </p:nvPr>
        </p:nvSpPr>
        <p:spPr>
          <a:xfrm>
            <a:off x="5611197" y="1697601"/>
            <a:ext cx="5954638" cy="738664"/>
          </a:xfrm>
        </p:spPr>
        <p:txBody>
          <a:bodyPr anchor="b" anchorCtr="0"/>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5611198" y="2965411"/>
            <a:ext cx="6246611" cy="3175039"/>
          </a:xfrm>
        </p:spPr>
        <p:txBody>
          <a:bodyPr>
            <a:normAutofit/>
          </a:bodyPr>
          <a:lstStyle>
            <a:lvl1pPr marL="457200" indent="-457200" algn="l">
              <a:lnSpc>
                <a:spcPts val="2900"/>
              </a:lnSpc>
              <a:spcBef>
                <a:spcPts val="0"/>
              </a:spcBef>
              <a:spcAft>
                <a:spcPts val="1800"/>
              </a:spcAft>
              <a:buAutoNum type="arabicPeriod"/>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Introduksjon og bakgrunn</a:t>
            </a:r>
          </a:p>
          <a:p>
            <a:r>
              <a:rPr lang="nb-NO"/>
              <a:t>Demografi, kjennskap og reisefrekvens</a:t>
            </a:r>
          </a:p>
          <a:p>
            <a:r>
              <a:rPr lang="nb-NO"/>
              <a:t>Markører som har blitt testet</a:t>
            </a:r>
          </a:p>
          <a:p>
            <a:r>
              <a:rPr lang="nb-NO"/>
              <a:t>Resultat</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5419CBA7-3544-7BCC-6322-F903D964EE7B}"/>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367550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tellysbilde">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ctrTitle"/>
          </p:nvPr>
        </p:nvSpPr>
        <p:spPr>
          <a:xfrm>
            <a:off x="774199" y="2462606"/>
            <a:ext cx="10640715" cy="1025665"/>
          </a:xfrm>
        </p:spPr>
        <p:txBody>
          <a:bodyPr lIns="0" tIns="0" rIns="0" bIns="0" anchor="b"/>
          <a:lstStyle>
            <a:lvl1pPr algn="l">
              <a:defRPr sz="6665" b="1">
                <a:solidFill>
                  <a:schemeClr val="bg1"/>
                </a:solidFill>
              </a:defRPr>
            </a:lvl1pPr>
          </a:lstStyle>
          <a:p>
            <a:r>
              <a:rPr lang="nb-NO"/>
              <a:t>Klikk for å redigere tittelstil</a:t>
            </a:r>
          </a:p>
        </p:txBody>
      </p:sp>
      <p:sp>
        <p:nvSpPr>
          <p:cNvPr id="3" name="Undertittel 2"/>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9" name="Plassholder for tekst 8"/>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5" name="Plassholder for dato 10"/>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latin typeface="TID" panose="02010603030201020203" pitchFamily="50" charset="0"/>
              </a:defRPr>
            </a:lvl1pPr>
          </a:lstStyle>
          <a:p>
            <a:fld id="{E8FB8BA9-23CC-3F49-B3FF-D32FC2294F9E}" type="datetime1">
              <a:rPr lang="nb-NO" smtClean="0"/>
              <a:pPr/>
              <a:t>13.06.2023</a:t>
            </a:fld>
            <a:endParaRPr lang="nb-NO"/>
          </a:p>
        </p:txBody>
      </p:sp>
      <p:sp>
        <p:nvSpPr>
          <p:cNvPr id="8"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10"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4" name="Bild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36475451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genda - reis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3682" y="1697601"/>
            <a:ext cx="7934126" cy="738664"/>
          </a:xfrm>
        </p:spPr>
        <p:txBody>
          <a:bodyPr anchor="b" anchorCtr="0"/>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3911174" y="2800311"/>
            <a:ext cx="7946636" cy="3340139"/>
          </a:xfrm>
        </p:spPr>
        <p:txBody>
          <a:bodyPr>
            <a:noAutofit/>
          </a:bodyPr>
          <a:lstStyle>
            <a:lvl1pPr marL="0" indent="0" algn="l">
              <a:lnSpc>
                <a:spcPts val="3000"/>
              </a:lnSpc>
              <a:spcBef>
                <a:spcPts val="0"/>
              </a:spcBef>
              <a:spcAft>
                <a:spcPts val="1800"/>
              </a:spcAft>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1. Introduksjon og bakgrunn</a:t>
            </a:r>
          </a:p>
          <a:p>
            <a:r>
              <a:rPr lang="nb-NO"/>
              <a:t>2. Demografi, kjennskap og reisefrekvens</a:t>
            </a:r>
          </a:p>
          <a:p>
            <a:r>
              <a:rPr lang="nb-NO"/>
              <a:t>3. Markører som har blitt testet</a:t>
            </a:r>
          </a:p>
          <a:p>
            <a:r>
              <a:rPr lang="nb-NO"/>
              <a:t>4. Resultat</a:t>
            </a:r>
            <a:endParaRPr lang="en-US"/>
          </a:p>
        </p:txBody>
      </p:sp>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61476" y="0"/>
            <a:ext cx="0" cy="6858000"/>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4" name="Ellipse 3">
            <a:extLst>
              <a:ext uri="{FF2B5EF4-FFF2-40B4-BE49-F238E27FC236}">
                <a16:creationId xmlns:a16="http://schemas.microsoft.com/office/drawing/2014/main" id="{9BE1EDE3-5A19-3B7E-F1A2-90103DF88E28}"/>
              </a:ext>
            </a:extLst>
          </p:cNvPr>
          <p:cNvSpPr/>
          <p:nvPr userDrawn="1"/>
        </p:nvSpPr>
        <p:spPr>
          <a:xfrm>
            <a:off x="1934390" y="2019276"/>
            <a:ext cx="248495" cy="248479"/>
          </a:xfrm>
          <a:prstGeom prst="ellipse">
            <a:avLst/>
          </a:prstGeom>
          <a:solidFill>
            <a:schemeClr val="bg2"/>
          </a:solidFill>
          <a:ln w="190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6" name="Ellipse 5">
            <a:extLst>
              <a:ext uri="{FF2B5EF4-FFF2-40B4-BE49-F238E27FC236}">
                <a16:creationId xmlns:a16="http://schemas.microsoft.com/office/drawing/2014/main" id="{C3EF7377-AF6C-FFEE-C74A-AB806220032A}"/>
              </a:ext>
            </a:extLst>
          </p:cNvPr>
          <p:cNvSpPr/>
          <p:nvPr userDrawn="1"/>
        </p:nvSpPr>
        <p:spPr>
          <a:xfrm>
            <a:off x="1934390" y="2853066"/>
            <a:ext cx="248495" cy="248479"/>
          </a:xfrm>
          <a:prstGeom prst="ellipse">
            <a:avLst/>
          </a:prstGeom>
          <a:solidFill>
            <a:schemeClr val="bg2"/>
          </a:solidFill>
          <a:ln w="190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Tree>
    <p:extLst>
      <p:ext uri="{BB962C8B-B14F-4D97-AF65-F5344CB8AC3E}">
        <p14:creationId xmlns:p14="http://schemas.microsoft.com/office/powerpoint/2010/main" val="6208409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Kapittelslide - Mørk blå">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439" y="2975799"/>
            <a:ext cx="11496019" cy="718146"/>
          </a:xfrm>
        </p:spPr>
        <p:txBody>
          <a:bodyPr anchor="ctr" anchorCtr="0"/>
          <a:lstStyle>
            <a:lvl1pPr algn="ctr">
              <a:lnSpc>
                <a:spcPts val="5600"/>
              </a:lnSpc>
              <a:defRPr sz="5200" spc="-10" baseline="0">
                <a:solidFill>
                  <a:schemeClr val="accent1"/>
                </a:solidFill>
                <a:latin typeface="+mn-lt"/>
              </a:defRPr>
            </a:lvl1pPr>
          </a:lstStyle>
          <a:p>
            <a:r>
              <a:rPr lang="nb-NO"/>
              <a:t>1. Introduksjon 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bg1"/>
                </a:solidFill>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pic>
        <p:nvPicPr>
          <p:cNvPr id="3" name="Bilde 2">
            <a:extLst>
              <a:ext uri="{FF2B5EF4-FFF2-40B4-BE49-F238E27FC236}">
                <a16:creationId xmlns:a16="http://schemas.microsoft.com/office/drawing/2014/main" id="{37DE6ECE-36A2-B46D-780B-B19A340E4F7B}"/>
              </a:ext>
            </a:extLst>
          </p:cNvPr>
          <p:cNvPicPr>
            <a:picLocks noChangeAspect="1"/>
          </p:cNvPicPr>
          <p:nvPr userDrawn="1"/>
        </p:nvPicPr>
        <p:blipFill>
          <a:blip r:embed="rId4">
            <a:alphaModFix amt="15000"/>
          </a:blip>
          <a:stretch>
            <a:fillRect/>
          </a:stretch>
        </p:blipFill>
        <p:spPr>
          <a:xfrm rot="3080627">
            <a:off x="6029921" y="-159054"/>
            <a:ext cx="9376088" cy="11785097"/>
          </a:xfrm>
          <a:prstGeom prst="rect">
            <a:avLst/>
          </a:prstGeom>
        </p:spPr>
      </p:pic>
    </p:spTree>
    <p:extLst>
      <p:ext uri="{BB962C8B-B14F-4D97-AF65-F5344CB8AC3E}">
        <p14:creationId xmlns:p14="http://schemas.microsoft.com/office/powerpoint/2010/main" val="21870725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Kapittelslide - lys">
    <p:bg>
      <p:bgPr>
        <a:solidFill>
          <a:srgbClr val="F9F6F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792" y="2970861"/>
            <a:ext cx="11496019" cy="718146"/>
          </a:xfrm>
        </p:spPr>
        <p:txBody>
          <a:bodyPr anchor="ctr" anchorCtr="0"/>
          <a:lstStyle>
            <a:lvl1pPr algn="ctr">
              <a:lnSpc>
                <a:spcPts val="5600"/>
              </a:lnSpc>
              <a:defRPr sz="5200" spc="-10" baseline="0">
                <a:solidFill>
                  <a:schemeClr val="tx2"/>
                </a:solidFill>
                <a:latin typeface="+mn-lt"/>
              </a:defRPr>
            </a:lvl1pPr>
          </a:lstStyle>
          <a:p>
            <a:r>
              <a:rPr lang="nb-NO"/>
              <a:t>1. Introduksjon 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258E6D3-7D36-FF9C-522F-E98D6A518A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pic>
        <p:nvPicPr>
          <p:cNvPr id="5" name="Bilde 4">
            <a:extLst>
              <a:ext uri="{FF2B5EF4-FFF2-40B4-BE49-F238E27FC236}">
                <a16:creationId xmlns:a16="http://schemas.microsoft.com/office/drawing/2014/main" id="{37FE3928-9771-2CCB-834F-81761BC024FF}"/>
              </a:ext>
            </a:extLst>
          </p:cNvPr>
          <p:cNvPicPr>
            <a:picLocks noChangeAspect="1"/>
          </p:cNvPicPr>
          <p:nvPr userDrawn="1"/>
        </p:nvPicPr>
        <p:blipFill>
          <a:blip r:embed="rId4">
            <a:alphaModFix amt="15000"/>
          </a:blip>
          <a:stretch>
            <a:fillRect/>
          </a:stretch>
        </p:blipFill>
        <p:spPr>
          <a:xfrm rot="2971806">
            <a:off x="5015171" y="-2273115"/>
            <a:ext cx="10403806" cy="9853252"/>
          </a:xfrm>
          <a:prstGeom prst="rect">
            <a:avLst/>
          </a:prstGeom>
        </p:spPr>
      </p:pic>
    </p:spTree>
    <p:extLst>
      <p:ext uri="{BB962C8B-B14F-4D97-AF65-F5344CB8AC3E}">
        <p14:creationId xmlns:p14="http://schemas.microsoft.com/office/powerpoint/2010/main" val="263800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Kapittelslide - Lys blå">
    <p:bg>
      <p:bgPr>
        <a:solidFill>
          <a:srgbClr val="E1F4FF"/>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7F237EC-213E-18F7-3F85-A352ECB6000E}"/>
              </a:ext>
            </a:extLst>
          </p:cNvPr>
          <p:cNvPicPr>
            <a:picLocks noChangeAspect="1"/>
          </p:cNvPicPr>
          <p:nvPr userDrawn="1"/>
        </p:nvPicPr>
        <p:blipFill>
          <a:blip r:embed="rId2">
            <a:alphaModFix amt="30000"/>
          </a:blip>
          <a:stretch>
            <a:fillRect/>
          </a:stretch>
        </p:blipFill>
        <p:spPr>
          <a:xfrm rot="4497496">
            <a:off x="-4640270" y="2918543"/>
            <a:ext cx="15910015" cy="8307539"/>
          </a:xfrm>
          <a:prstGeom prst="rect">
            <a:avLst/>
          </a:prstGeom>
        </p:spPr>
      </p:pic>
      <p:sp>
        <p:nvSpPr>
          <p:cNvPr id="2" name="Title 1"/>
          <p:cNvSpPr>
            <a:spLocks noGrp="1"/>
          </p:cNvSpPr>
          <p:nvPr>
            <p:ph type="title" hasCustomPrompt="1"/>
          </p:nvPr>
        </p:nvSpPr>
        <p:spPr>
          <a:xfrm>
            <a:off x="361792" y="2970861"/>
            <a:ext cx="11496019" cy="718146"/>
          </a:xfrm>
        </p:spPr>
        <p:txBody>
          <a:bodyPr anchor="ctr" anchorCtr="0"/>
          <a:lstStyle>
            <a:lvl1pPr algn="ctr">
              <a:lnSpc>
                <a:spcPts val="5600"/>
              </a:lnSpc>
              <a:defRPr sz="5200" spc="-10" baseline="0">
                <a:solidFill>
                  <a:schemeClr val="tx2"/>
                </a:solidFill>
                <a:latin typeface="+mn-lt"/>
              </a:defRPr>
            </a:lvl1pPr>
          </a:lstStyle>
          <a:p>
            <a:r>
              <a:rPr lang="nb-NO"/>
              <a:t>1. Introduksjon 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8ACB97FF-F3EF-CB35-AF8B-DC31BACADD2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3324665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Kapittelslide - med illustrasjon">
    <p:bg>
      <p:bgPr>
        <a:solidFill>
          <a:schemeClr val="bg2"/>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456B0605-953D-3384-5E23-9C7975A710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8302" y="1154847"/>
            <a:ext cx="5019360" cy="5019034"/>
          </a:xfrm>
          <a:prstGeom prst="rect">
            <a:avLst/>
          </a:prstGeom>
        </p:spPr>
      </p:pic>
      <p:sp>
        <p:nvSpPr>
          <p:cNvPr id="2" name="Title 1"/>
          <p:cNvSpPr>
            <a:spLocks noGrp="1"/>
          </p:cNvSpPr>
          <p:nvPr>
            <p:ph type="title" hasCustomPrompt="1"/>
          </p:nvPr>
        </p:nvSpPr>
        <p:spPr>
          <a:xfrm>
            <a:off x="658856" y="2616083"/>
            <a:ext cx="6187367" cy="1600567"/>
          </a:xfrm>
        </p:spPr>
        <p:txBody>
          <a:bodyPr anchor="t">
            <a:normAutofit/>
          </a:bodyPr>
          <a:lstStyle>
            <a:lvl1pPr algn="l">
              <a:lnSpc>
                <a:spcPts val="5600"/>
              </a:lnSpc>
              <a:defRPr sz="5200" spc="-10" baseline="0">
                <a:solidFill>
                  <a:schemeClr val="tx2"/>
                </a:solidFill>
                <a:latin typeface="+mn-lt"/>
              </a:defRPr>
            </a:lvl1pPr>
          </a:lstStyle>
          <a:p>
            <a:r>
              <a:rPr lang="nb-NO"/>
              <a:t>1. Introduksjon </a:t>
            </a:r>
            <a:br>
              <a:rPr lang="nb-NO"/>
            </a:br>
            <a:r>
              <a:rPr lang="nb-NO"/>
              <a:t>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2854359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Ingress - blå">
    <p:bg>
      <p:bgPr>
        <a:solidFill>
          <a:srgbClr val="1B1F4A"/>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27C06AE-6AA7-F8D6-8514-ADE0600CD92C}"/>
              </a:ext>
            </a:extLst>
          </p:cNvPr>
          <p:cNvPicPr>
            <a:picLocks noChangeAspect="1"/>
          </p:cNvPicPr>
          <p:nvPr userDrawn="1"/>
        </p:nvPicPr>
        <p:blipFill>
          <a:blip r:embed="rId2">
            <a:alphaModFix amt="15000"/>
          </a:blip>
          <a:stretch>
            <a:fillRect/>
          </a:stretch>
        </p:blipFill>
        <p:spPr>
          <a:xfrm rot="7702695">
            <a:off x="7351559" y="-4098188"/>
            <a:ext cx="6095603" cy="7692571"/>
          </a:xfrm>
          <a:prstGeom prst="rect">
            <a:avLst/>
          </a:prstGeom>
        </p:spPr>
      </p:pic>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70995" y="6173313"/>
            <a:ext cx="392390" cy="340200"/>
          </a:xfrm>
          <a:prstGeom prst="rect">
            <a:avLst/>
          </a:prstGeom>
        </p:spPr>
      </p:pic>
      <p:sp>
        <p:nvSpPr>
          <p:cNvPr id="5" name="Tittel 9">
            <a:extLst>
              <a:ext uri="{FF2B5EF4-FFF2-40B4-BE49-F238E27FC236}">
                <a16:creationId xmlns:a16="http://schemas.microsoft.com/office/drawing/2014/main" id="{788710C9-1969-4324-AF07-9E87278E87BF}"/>
              </a:ext>
            </a:extLst>
          </p:cNvPr>
          <p:cNvSpPr>
            <a:spLocks noGrp="1"/>
          </p:cNvSpPr>
          <p:nvPr>
            <p:ph type="title" hasCustomPrompt="1"/>
          </p:nvPr>
        </p:nvSpPr>
        <p:spPr>
          <a:xfrm>
            <a:off x="674314" y="1892307"/>
            <a:ext cx="8433766" cy="953178"/>
          </a:xfrm>
        </p:spPr>
        <p:txBody>
          <a:bodyPr anchor="t" anchorCtr="0">
            <a:normAutofit/>
          </a:bodyPr>
          <a:lstStyle>
            <a:lvl1pPr>
              <a:lnSpc>
                <a:spcPts val="4000"/>
              </a:lnSpc>
              <a:defRPr>
                <a:solidFill>
                  <a:schemeClr val="accent1"/>
                </a:solidFill>
              </a:defRPr>
            </a:lvl1pPr>
          </a:lstStyle>
          <a:p>
            <a:pPr algn="l"/>
            <a:r>
              <a:rPr lang="nb-NO" sz="4000"/>
              <a:t>Overskrift</a:t>
            </a:r>
          </a:p>
        </p:txBody>
      </p:sp>
      <p:sp>
        <p:nvSpPr>
          <p:cNvPr id="9" name="Plassholder for tekst 8">
            <a:extLst>
              <a:ext uri="{FF2B5EF4-FFF2-40B4-BE49-F238E27FC236}">
                <a16:creationId xmlns:a16="http://schemas.microsoft.com/office/drawing/2014/main" id="{EA32EE54-F0E9-83BF-BD9C-3C1D8462A148}"/>
              </a:ext>
            </a:extLst>
          </p:cNvPr>
          <p:cNvSpPr>
            <a:spLocks noGrp="1"/>
          </p:cNvSpPr>
          <p:nvPr>
            <p:ph type="body" sz="quarter" idx="20" hasCustomPrompt="1"/>
          </p:nvPr>
        </p:nvSpPr>
        <p:spPr>
          <a:xfrm>
            <a:off x="658855" y="3158692"/>
            <a:ext cx="8449225" cy="3122613"/>
          </a:xfrm>
        </p:spPr>
        <p:txBody>
          <a:bodyPr>
            <a:normAutofit/>
          </a:bodyPr>
          <a:lstStyle>
            <a:lvl1pPr marL="0" indent="0">
              <a:lnSpc>
                <a:spcPct val="150000"/>
              </a:lnSpc>
              <a:buNone/>
              <a:defRPr sz="1800">
                <a:solidFill>
                  <a:schemeClr val="bg1"/>
                </a:solidFill>
              </a:defRPr>
            </a:lvl1pPr>
          </a:lstStyle>
          <a:p>
            <a:pPr lvl="0"/>
            <a:r>
              <a:rPr lang="nb-NO"/>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lvl="0"/>
            <a:endParaRPr lang="nb-NO" err="1"/>
          </a:p>
        </p:txBody>
      </p:sp>
      <p:sp>
        <p:nvSpPr>
          <p:cNvPr id="11" name="Plassholder for tekst 10">
            <a:extLst>
              <a:ext uri="{FF2B5EF4-FFF2-40B4-BE49-F238E27FC236}">
                <a16:creationId xmlns:a16="http://schemas.microsoft.com/office/drawing/2014/main" id="{FCFAE3FD-55EB-32F0-C307-982316D7480C}"/>
              </a:ext>
            </a:extLst>
          </p:cNvPr>
          <p:cNvSpPr>
            <a:spLocks noGrp="1"/>
          </p:cNvSpPr>
          <p:nvPr>
            <p:ph type="body" sz="quarter" idx="21" hasCustomPrompt="1"/>
          </p:nvPr>
        </p:nvSpPr>
        <p:spPr>
          <a:xfrm>
            <a:off x="658855" y="1156098"/>
            <a:ext cx="8449225" cy="492919"/>
          </a:xfrm>
        </p:spPr>
        <p:txBody>
          <a:bodyPr>
            <a:noAutofit/>
          </a:bodyPr>
          <a:lstStyle>
            <a:lvl1pPr marL="0" indent="0">
              <a:buNone/>
              <a:defRPr sz="2000">
                <a:solidFill>
                  <a:schemeClr val="bg1"/>
                </a:solidFill>
              </a:defRPr>
            </a:lvl1pPr>
            <a:lvl2pPr marL="225000" indent="0">
              <a:buNone/>
              <a:defRPr sz="1600">
                <a:solidFill>
                  <a:schemeClr val="bg1"/>
                </a:solidFill>
              </a:defRPr>
            </a:lvl2pPr>
            <a:lvl3pPr marL="450000" indent="0">
              <a:buNone/>
              <a:defRPr sz="1600">
                <a:solidFill>
                  <a:schemeClr val="bg1"/>
                </a:solidFill>
              </a:defRPr>
            </a:lvl3pPr>
            <a:lvl4pPr marL="675000" indent="0">
              <a:buNone/>
              <a:defRPr sz="1600">
                <a:solidFill>
                  <a:schemeClr val="bg1"/>
                </a:solidFill>
              </a:defRPr>
            </a:lvl4pPr>
            <a:lvl5pPr marL="900000" indent="0">
              <a:buNone/>
              <a:defRPr sz="1600">
                <a:solidFill>
                  <a:schemeClr val="bg1"/>
                </a:solidFill>
              </a:defRPr>
            </a:lvl5pPr>
          </a:lstStyle>
          <a:p>
            <a:pPr lvl="0"/>
            <a:r>
              <a:rPr lang="nb-NO"/>
              <a:t>En kort ingress her</a:t>
            </a:r>
          </a:p>
        </p:txBody>
      </p:sp>
    </p:spTree>
    <p:extLst>
      <p:ext uri="{BB962C8B-B14F-4D97-AF65-F5344CB8AC3E}">
        <p14:creationId xmlns:p14="http://schemas.microsoft.com/office/powerpoint/2010/main" val="226641045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Ingress - Hvit">
    <p:bg>
      <p:bgPr>
        <a:solidFill>
          <a:schemeClr val="bg1"/>
        </a:solidFill>
        <a:effectLst/>
      </p:bgPr>
    </p:bg>
    <p:spTree>
      <p:nvGrpSpPr>
        <p:cNvPr id="1" name=""/>
        <p:cNvGrpSpPr/>
        <p:nvPr/>
      </p:nvGrpSpPr>
      <p:grpSpPr>
        <a:xfrm>
          <a:off x="0" y="0"/>
          <a:ext cx="0" cy="0"/>
          <a:chOff x="0" y="0"/>
          <a:chExt cx="0" cy="0"/>
        </a:xfrm>
      </p:grpSpPr>
      <p:sp>
        <p:nvSpPr>
          <p:cNvPr id="11" name="Plassholder for lysbildenummer 10">
            <a:extLst>
              <a:ext uri="{FF2B5EF4-FFF2-40B4-BE49-F238E27FC236}">
                <a16:creationId xmlns:a16="http://schemas.microsoft.com/office/drawing/2014/main" id="{F05715D1-7A7E-4708-AA30-862180BC1F2A}"/>
              </a:ext>
            </a:extLst>
          </p:cNvPr>
          <p:cNvSpPr>
            <a:spLocks noGrp="1"/>
          </p:cNvSpPr>
          <p:nvPr>
            <p:ph type="sldNum" sz="quarter" idx="19"/>
          </p:nvPr>
        </p:nvSpPr>
        <p:spPr/>
        <p:txBody>
          <a:bodyPr/>
          <a:lstStyle/>
          <a:p>
            <a:fld id="{B579C9E0-A277-48DD-90E0-9FF5EF9655C7}" type="slidenum">
              <a:rPr lang="nb-NO" smtClean="0"/>
              <a:t>‹#›</a:t>
            </a:fld>
            <a:endParaRPr lang="nb-NO"/>
          </a:p>
        </p:txBody>
      </p:sp>
      <p:sp>
        <p:nvSpPr>
          <p:cNvPr id="6" name="Title 1">
            <a:extLst>
              <a:ext uri="{FF2B5EF4-FFF2-40B4-BE49-F238E27FC236}">
                <a16:creationId xmlns:a16="http://schemas.microsoft.com/office/drawing/2014/main" id="{DF1AB002-9959-B0D9-B058-96CCDDC1CC31}"/>
              </a:ext>
            </a:extLst>
          </p:cNvPr>
          <p:cNvSpPr>
            <a:spLocks noGrp="1"/>
          </p:cNvSpPr>
          <p:nvPr>
            <p:ph type="title" hasCustomPrompt="1"/>
          </p:nvPr>
        </p:nvSpPr>
        <p:spPr>
          <a:xfrm>
            <a:off x="658856" y="1898370"/>
            <a:ext cx="11205304" cy="474489"/>
          </a:xfrm>
        </p:spPr>
        <p:txBody>
          <a:bodyPr>
            <a:normAutofit/>
          </a:bodyPr>
          <a:lstStyle>
            <a:lvl1pPr>
              <a:defRPr sz="36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7" name="Content Placeholder 2">
            <a:extLst>
              <a:ext uri="{FF2B5EF4-FFF2-40B4-BE49-F238E27FC236}">
                <a16:creationId xmlns:a16="http://schemas.microsoft.com/office/drawing/2014/main" id="{BA46F890-462F-CDF1-F16C-6BC2B5513F17}"/>
              </a:ext>
            </a:extLst>
          </p:cNvPr>
          <p:cNvSpPr>
            <a:spLocks noGrp="1"/>
          </p:cNvSpPr>
          <p:nvPr>
            <p:ph idx="1" hasCustomPrompt="1"/>
          </p:nvPr>
        </p:nvSpPr>
        <p:spPr>
          <a:xfrm>
            <a:off x="658856" y="2944801"/>
            <a:ext cx="8449225" cy="3195650"/>
          </a:xfrm>
        </p:spPr>
        <p:txBody>
          <a:bodyPr>
            <a:normAutofit/>
          </a:bodyPr>
          <a:lstStyle>
            <a:lvl1pPr marL="0" indent="0">
              <a:lnSpc>
                <a:spcPct val="15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err="1"/>
              <a:t>Lorem</a:t>
            </a:r>
            <a:r>
              <a:rPr lang="nb-NO"/>
              <a:t> </a:t>
            </a:r>
            <a:r>
              <a:rPr lang="nb-NO" err="1"/>
              <a:t>ipsum</a:t>
            </a:r>
            <a:r>
              <a:rPr lang="nb-NO"/>
              <a:t> </a:t>
            </a:r>
            <a:r>
              <a:rPr lang="nb-NO" err="1"/>
              <a:t>dolor</a:t>
            </a:r>
            <a:r>
              <a:rPr lang="nb-NO"/>
              <a:t> </a:t>
            </a:r>
            <a:r>
              <a:rPr lang="nb-NO" err="1"/>
              <a:t>sit</a:t>
            </a:r>
            <a:r>
              <a:rPr lang="nb-NO"/>
              <a:t> </a:t>
            </a:r>
            <a:r>
              <a:rPr lang="nb-NO" err="1"/>
              <a:t>amet</a:t>
            </a:r>
            <a:r>
              <a:rPr lang="nb-NO"/>
              <a: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t>
            </a:r>
            <a:r>
              <a:rPr lang="nb-NO" err="1"/>
              <a:t>incididunt</a:t>
            </a:r>
            <a:r>
              <a:rPr lang="nb-NO"/>
              <a:t> ut </a:t>
            </a:r>
            <a:r>
              <a:rPr lang="nb-NO" err="1"/>
              <a:t>labore</a:t>
            </a:r>
            <a:r>
              <a:rPr lang="nb-NO"/>
              <a:t> et </a:t>
            </a:r>
            <a:r>
              <a:rPr lang="nb-NO" err="1"/>
              <a:t>dolore</a:t>
            </a:r>
            <a:r>
              <a:rPr lang="nb-NO"/>
              <a:t> </a:t>
            </a:r>
            <a:r>
              <a:rPr lang="nb-NO" err="1"/>
              <a:t>magna</a:t>
            </a:r>
            <a:r>
              <a:rPr lang="nb-NO"/>
              <a:t> </a:t>
            </a:r>
            <a:r>
              <a:rPr lang="nb-NO" err="1"/>
              <a:t>aliqua</a:t>
            </a:r>
            <a:r>
              <a:rPr lang="nb-NO"/>
              <a:t>. Ut </a:t>
            </a:r>
            <a:r>
              <a:rPr lang="nb-NO" err="1"/>
              <a:t>enim</a:t>
            </a:r>
            <a:r>
              <a:rPr lang="nb-NO"/>
              <a:t> ad </a:t>
            </a:r>
            <a:r>
              <a:rPr lang="nb-NO" err="1"/>
              <a:t>minim</a:t>
            </a:r>
            <a:r>
              <a:rPr lang="nb-NO"/>
              <a:t> </a:t>
            </a:r>
            <a:r>
              <a:rPr lang="nb-NO" err="1"/>
              <a:t>veniam</a:t>
            </a:r>
            <a:r>
              <a:rPr lang="nb-NO"/>
              <a:t>, </a:t>
            </a:r>
            <a:r>
              <a:rPr lang="nb-NO" err="1"/>
              <a:t>quis</a:t>
            </a:r>
            <a:r>
              <a:rPr lang="nb-NO"/>
              <a:t> </a:t>
            </a:r>
            <a:r>
              <a:rPr lang="nb-NO" err="1"/>
              <a:t>nostrud</a:t>
            </a:r>
            <a:r>
              <a:rPr lang="nb-NO"/>
              <a:t> </a:t>
            </a:r>
            <a:r>
              <a:rPr lang="nb-NO" err="1"/>
              <a:t>exercitation</a:t>
            </a:r>
            <a:r>
              <a:rPr lang="nb-NO"/>
              <a:t> </a:t>
            </a:r>
            <a:r>
              <a:rPr lang="nb-NO" err="1"/>
              <a:t>ullamco</a:t>
            </a:r>
            <a:r>
              <a:rPr lang="nb-NO"/>
              <a:t> </a:t>
            </a:r>
            <a:r>
              <a:rPr lang="nb-NO" err="1"/>
              <a:t>laboris</a:t>
            </a:r>
            <a:r>
              <a:rPr lang="nb-NO"/>
              <a:t> </a:t>
            </a:r>
            <a:r>
              <a:rPr lang="nb-NO" err="1"/>
              <a:t>nisi</a:t>
            </a:r>
            <a:r>
              <a:rPr lang="nb-NO"/>
              <a:t> ut </a:t>
            </a:r>
            <a:r>
              <a:rPr lang="nb-NO" err="1"/>
              <a:t>aliquip</a:t>
            </a:r>
            <a:r>
              <a:rPr lang="nb-NO"/>
              <a:t> ex </a:t>
            </a:r>
            <a:r>
              <a:rPr lang="nb-NO" err="1"/>
              <a:t>ea</a:t>
            </a:r>
            <a:r>
              <a:rPr lang="nb-NO"/>
              <a:t> </a:t>
            </a:r>
            <a:r>
              <a:rPr lang="nb-NO" err="1"/>
              <a:t>commodo</a:t>
            </a:r>
            <a:r>
              <a:rPr lang="nb-NO"/>
              <a:t> </a:t>
            </a:r>
            <a:r>
              <a:rPr lang="nb-NO" err="1"/>
              <a:t>consequat</a:t>
            </a:r>
            <a:r>
              <a:rPr lang="nb-NO"/>
              <a:t>. </a:t>
            </a:r>
            <a:r>
              <a:rPr lang="nb-NO" err="1"/>
              <a:t>Duis</a:t>
            </a:r>
            <a:r>
              <a:rPr lang="nb-NO"/>
              <a:t> </a:t>
            </a:r>
            <a:r>
              <a:rPr lang="nb-NO" err="1"/>
              <a:t>aute</a:t>
            </a:r>
            <a:r>
              <a:rPr lang="nb-NO"/>
              <a:t> </a:t>
            </a:r>
            <a:r>
              <a:rPr lang="nb-NO" err="1"/>
              <a:t>irure</a:t>
            </a:r>
            <a:r>
              <a:rPr lang="nb-NO"/>
              <a:t> </a:t>
            </a:r>
            <a:r>
              <a:rPr lang="nb-NO" err="1"/>
              <a:t>dolor</a:t>
            </a:r>
            <a:r>
              <a:rPr lang="nb-NO"/>
              <a:t> in </a:t>
            </a:r>
            <a:r>
              <a:rPr lang="nb-NO" err="1"/>
              <a:t>reprehenderit</a:t>
            </a:r>
            <a:r>
              <a:rPr lang="nb-NO"/>
              <a:t> in </a:t>
            </a:r>
            <a:r>
              <a:rPr lang="nb-NO" err="1"/>
              <a:t>voluptate</a:t>
            </a:r>
            <a:r>
              <a:rPr lang="nb-NO"/>
              <a:t> </a:t>
            </a:r>
            <a:r>
              <a:rPr lang="nb-NO" err="1"/>
              <a:t>velit</a:t>
            </a:r>
            <a:r>
              <a:rPr lang="nb-NO"/>
              <a:t> esse </a:t>
            </a:r>
            <a:r>
              <a:rPr lang="nb-NO" err="1"/>
              <a:t>cillum</a:t>
            </a:r>
            <a:r>
              <a:rPr lang="nb-NO"/>
              <a:t> </a:t>
            </a:r>
            <a:r>
              <a:rPr lang="nb-NO" err="1"/>
              <a:t>dolore</a:t>
            </a:r>
            <a:r>
              <a:rPr lang="nb-NO"/>
              <a:t> </a:t>
            </a:r>
            <a:r>
              <a:rPr lang="nb-NO" err="1"/>
              <a:t>eu</a:t>
            </a:r>
            <a:r>
              <a:rPr lang="nb-NO"/>
              <a:t> </a:t>
            </a:r>
            <a:r>
              <a:rPr lang="nb-NO" err="1"/>
              <a:t>fugiat</a:t>
            </a:r>
            <a:r>
              <a:rPr lang="nb-NO"/>
              <a:t> nulla pariatur. </a:t>
            </a:r>
            <a:r>
              <a:rPr lang="nb-NO" err="1"/>
              <a:t>Excepteur</a:t>
            </a:r>
            <a:r>
              <a:rPr lang="nb-NO"/>
              <a:t> sint </a:t>
            </a:r>
            <a:r>
              <a:rPr lang="nb-NO" err="1"/>
              <a:t>occaecat</a:t>
            </a:r>
            <a:r>
              <a:rPr lang="nb-NO"/>
              <a:t> </a:t>
            </a:r>
            <a:r>
              <a:rPr lang="nb-NO" err="1"/>
              <a:t>cupidatat</a:t>
            </a:r>
            <a:r>
              <a:rPr lang="nb-NO"/>
              <a:t> non </a:t>
            </a:r>
            <a:r>
              <a:rPr lang="nb-NO" err="1"/>
              <a:t>proident</a:t>
            </a:r>
            <a:r>
              <a:rPr lang="nb-NO"/>
              <a:t>, sunt in culpa </a:t>
            </a:r>
            <a:r>
              <a:rPr lang="nb-NO" err="1"/>
              <a:t>qui</a:t>
            </a:r>
            <a:r>
              <a:rPr lang="nb-NO"/>
              <a:t> officia </a:t>
            </a:r>
            <a:r>
              <a:rPr lang="nb-NO" err="1"/>
              <a:t>deserunt</a:t>
            </a:r>
            <a:r>
              <a:rPr lang="nb-NO"/>
              <a:t> </a:t>
            </a:r>
            <a:r>
              <a:rPr lang="nb-NO" err="1"/>
              <a:t>mollit</a:t>
            </a:r>
            <a:r>
              <a:rPr lang="nb-NO"/>
              <a:t> </a:t>
            </a:r>
            <a:r>
              <a:rPr lang="nb-NO" err="1"/>
              <a:t>anim</a:t>
            </a:r>
            <a:r>
              <a:rPr lang="nb-NO"/>
              <a:t> id est </a:t>
            </a:r>
            <a:r>
              <a:rPr lang="nb-NO" err="1"/>
              <a:t>laborum</a:t>
            </a:r>
            <a:endParaRPr lang="nb-NO"/>
          </a:p>
          <a:p>
            <a:pPr lvl="0"/>
            <a:endParaRPr lang="nb-NO" err="1"/>
          </a:p>
        </p:txBody>
      </p:sp>
      <p:sp>
        <p:nvSpPr>
          <p:cNvPr id="13" name="Content Placeholder 2">
            <a:extLst>
              <a:ext uri="{FF2B5EF4-FFF2-40B4-BE49-F238E27FC236}">
                <a16:creationId xmlns:a16="http://schemas.microsoft.com/office/drawing/2014/main" id="{9E2E0FFF-DC8F-5532-B72D-0876C14C370C}"/>
              </a:ext>
            </a:extLst>
          </p:cNvPr>
          <p:cNvSpPr>
            <a:spLocks noGrp="1"/>
          </p:cNvSpPr>
          <p:nvPr>
            <p:ph idx="20" hasCustomPrompt="1"/>
          </p:nvPr>
        </p:nvSpPr>
        <p:spPr>
          <a:xfrm>
            <a:off x="658856" y="1172244"/>
            <a:ext cx="5508983" cy="474489"/>
          </a:xfrm>
        </p:spPr>
        <p:txBody>
          <a:bodyPr wrap="square" anchor="b" anchorCtr="0">
            <a:normAutofit/>
          </a:bodyPr>
          <a:lstStyle>
            <a:lvl1pPr marL="0" indent="0">
              <a:lnSpc>
                <a:spcPct val="150000"/>
              </a:lnSpc>
              <a:buNone/>
              <a:defRPr sz="2000">
                <a:solidFill>
                  <a:schemeClr val="accent2"/>
                </a:solidFill>
              </a:defRPr>
            </a:lvl1pPr>
            <a:lvl2pPr marL="225000" indent="0">
              <a:buNone/>
              <a:defRPr/>
            </a:lvl2pPr>
            <a:lvl3pPr marL="450000" indent="0">
              <a:buNone/>
              <a:defRPr/>
            </a:lvl3pPr>
            <a:lvl4pPr marL="675000" indent="0">
              <a:buNone/>
              <a:defRPr/>
            </a:lvl4pPr>
            <a:lvl5pPr marL="900000" indent="0">
              <a:buNone/>
              <a:defRPr/>
            </a:lvl5pPr>
          </a:lstStyle>
          <a:p>
            <a:pPr lvl="0"/>
            <a:r>
              <a:rPr lang="nb-NO"/>
              <a:t>En kort tekst her</a:t>
            </a:r>
          </a:p>
        </p:txBody>
      </p:sp>
      <p:pic>
        <p:nvPicPr>
          <p:cNvPr id="2" name="Grafikk 1">
            <a:extLst>
              <a:ext uri="{FF2B5EF4-FFF2-40B4-BE49-F238E27FC236}">
                <a16:creationId xmlns:a16="http://schemas.microsoft.com/office/drawing/2014/main" id="{B0C4FE8B-71F8-22AC-D250-9B5B077D5F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5874231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Illustrasjon venstre, punktliste">
    <p:bg>
      <p:bgPr>
        <a:solidFill>
          <a:schemeClr val="accent3"/>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8A22237-FF85-AD05-9D91-D45813AE24B7}"/>
              </a:ext>
            </a:extLst>
          </p:cNvPr>
          <p:cNvSpPr/>
          <p:nvPr userDrawn="1"/>
        </p:nvSpPr>
        <p:spPr>
          <a:xfrm>
            <a:off x="-894" y="0"/>
            <a:ext cx="6014635"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le 1"/>
          <p:cNvSpPr>
            <a:spLocks noGrp="1"/>
          </p:cNvSpPr>
          <p:nvPr>
            <p:ph type="ctrTitle" hasCustomPrompt="1"/>
          </p:nvPr>
        </p:nvSpPr>
        <p:spPr>
          <a:xfrm>
            <a:off x="6538359" y="825919"/>
            <a:ext cx="5147991" cy="615553"/>
          </a:xfrm>
        </p:spPr>
        <p:txBody>
          <a:bodyPr anchor="b" anchorCtr="0">
            <a:normAutofit/>
          </a:bodyPr>
          <a:lstStyle>
            <a:lvl1pPr algn="l">
              <a:lnSpc>
                <a:spcPct val="100000"/>
              </a:lnSpc>
              <a:spcBef>
                <a:spcPts val="0"/>
              </a:spcBef>
              <a:defRPr sz="4000">
                <a:solidFill>
                  <a:schemeClr val="tx2"/>
                </a:solidFill>
                <a:latin typeface="+mj-lt"/>
              </a:defRPr>
            </a:lvl1pPr>
          </a:lstStyle>
          <a:p>
            <a:r>
              <a:rPr lang="nb-NO"/>
              <a:t>Har vi nådd målene? </a:t>
            </a:r>
            <a:endParaRPr lang="en-US"/>
          </a:p>
        </p:txBody>
      </p:sp>
      <p:pic>
        <p:nvPicPr>
          <p:cNvPr id="10" name="Grafikk 9">
            <a:extLst>
              <a:ext uri="{FF2B5EF4-FFF2-40B4-BE49-F238E27FC236}">
                <a16:creationId xmlns:a16="http://schemas.microsoft.com/office/drawing/2014/main" id="{CD7285CD-5F72-30CA-EA00-B7E575884C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13" name="Plassholder for lysbildenummer 10">
            <a:extLst>
              <a:ext uri="{FF2B5EF4-FFF2-40B4-BE49-F238E27FC236}">
                <a16:creationId xmlns:a16="http://schemas.microsoft.com/office/drawing/2014/main" id="{2A415211-C6C4-E7DE-4E2F-04CF3B6048C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7" name="Plassholder for tekst 6">
            <a:extLst>
              <a:ext uri="{FF2B5EF4-FFF2-40B4-BE49-F238E27FC236}">
                <a16:creationId xmlns:a16="http://schemas.microsoft.com/office/drawing/2014/main" id="{5EFB07C1-A8A4-B0F8-0E42-647767217A4E}"/>
              </a:ext>
            </a:extLst>
          </p:cNvPr>
          <p:cNvSpPr>
            <a:spLocks noGrp="1"/>
          </p:cNvSpPr>
          <p:nvPr>
            <p:ph type="body" sz="quarter" idx="20" hasCustomPrompt="1"/>
          </p:nvPr>
        </p:nvSpPr>
        <p:spPr>
          <a:xfrm>
            <a:off x="6524070" y="2048405"/>
            <a:ext cx="5003301" cy="4092045"/>
          </a:xfrm>
        </p:spPr>
        <p:txBody>
          <a:bodyPr>
            <a:normAutofit/>
          </a:bodyPr>
          <a:lstStyle>
            <a:lvl1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600"/>
            </a:lvl1pPr>
            <a:lvl2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2pPr>
            <a:lvl3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3pPr>
            <a:lvl4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4pPr>
            <a:lvl5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p:txBody>
      </p:sp>
      <p:sp>
        <p:nvSpPr>
          <p:cNvPr id="5" name="Plassholder for bilde 4">
            <a:extLst>
              <a:ext uri="{FF2B5EF4-FFF2-40B4-BE49-F238E27FC236}">
                <a16:creationId xmlns:a16="http://schemas.microsoft.com/office/drawing/2014/main" id="{EEEB97C7-B7F3-84D4-D866-780184D12219}"/>
              </a:ext>
            </a:extLst>
          </p:cNvPr>
          <p:cNvSpPr>
            <a:spLocks noGrp="1"/>
          </p:cNvSpPr>
          <p:nvPr>
            <p:ph type="pic" sz="quarter" idx="21"/>
          </p:nvPr>
        </p:nvSpPr>
        <p:spPr>
          <a:xfrm>
            <a:off x="658856" y="826294"/>
            <a:ext cx="4551659" cy="5314156"/>
          </a:xfrm>
          <a:noFill/>
        </p:spPr>
        <p:txBody>
          <a:bodyPr/>
          <a:lstStyle>
            <a:lvl1pPr marL="0" indent="0">
              <a:buNone/>
              <a:defRPr>
                <a:noFill/>
              </a:defRPr>
            </a:lvl1pPr>
          </a:lstStyle>
          <a:p>
            <a:endParaRPr lang="nb-NO"/>
          </a:p>
        </p:txBody>
      </p:sp>
    </p:spTree>
    <p:extLst>
      <p:ext uri="{BB962C8B-B14F-4D97-AF65-F5344CB8AC3E}">
        <p14:creationId xmlns:p14="http://schemas.microsoft.com/office/powerpoint/2010/main" val="24457593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ekst, Illustration høy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5207" y="1308894"/>
            <a:ext cx="4859654" cy="553998"/>
          </a:xfrm>
        </p:spPr>
        <p:txBody>
          <a:bodyPr anchor="b" anchorCtr="0"/>
          <a:lstStyle>
            <a:lvl1pPr algn="l">
              <a:lnSpc>
                <a:spcPct val="100000"/>
              </a:lnSpc>
              <a:spcBef>
                <a:spcPts val="0"/>
              </a:spcBef>
              <a:defRPr sz="3600">
                <a:solidFill>
                  <a:schemeClr val="tx2"/>
                </a:solidFill>
                <a:latin typeface="+mj-lt"/>
              </a:defRPr>
            </a:lvl1pPr>
          </a:lstStyle>
          <a:p>
            <a:r>
              <a:rPr lang="nb-NO"/>
              <a:t>En overskrift her</a:t>
            </a:r>
            <a:endParaRPr lang="en-US"/>
          </a:p>
        </p:txBody>
      </p:sp>
      <p:sp>
        <p:nvSpPr>
          <p:cNvPr id="4" name="Rektangel 3">
            <a:extLst>
              <a:ext uri="{FF2B5EF4-FFF2-40B4-BE49-F238E27FC236}">
                <a16:creationId xmlns:a16="http://schemas.microsoft.com/office/drawing/2014/main" id="{88A22237-FF85-AD05-9D91-D45813AE24B7}"/>
              </a:ext>
            </a:extLst>
          </p:cNvPr>
          <p:cNvSpPr/>
          <p:nvPr userDrawn="1"/>
        </p:nvSpPr>
        <p:spPr>
          <a:xfrm>
            <a:off x="6187574" y="0"/>
            <a:ext cx="6014635" cy="6858000"/>
          </a:xfrm>
          <a:prstGeom prst="rect">
            <a:avLst/>
          </a:prstGeom>
          <a:solidFill>
            <a:srgbClr val="FF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5" name="Content Placeholder 2">
            <a:extLst>
              <a:ext uri="{FF2B5EF4-FFF2-40B4-BE49-F238E27FC236}">
                <a16:creationId xmlns:a16="http://schemas.microsoft.com/office/drawing/2014/main" id="{1D113961-1AC0-CA8F-0491-4E3E1AA2333E}"/>
              </a:ext>
            </a:extLst>
          </p:cNvPr>
          <p:cNvSpPr>
            <a:spLocks noGrp="1"/>
          </p:cNvSpPr>
          <p:nvPr>
            <p:ph idx="10" hasCustomPrompt="1"/>
          </p:nvPr>
        </p:nvSpPr>
        <p:spPr>
          <a:xfrm>
            <a:off x="658856" y="2170628"/>
            <a:ext cx="4859654" cy="3969822"/>
          </a:xfrm>
        </p:spPr>
        <p:txBody>
          <a:bodyPr>
            <a:normAutofit/>
          </a:bodyPr>
          <a:lstStyle>
            <a:lvl1pPr marL="0" indent="0">
              <a:lnSpc>
                <a:spcPts val="2200"/>
              </a:lnSpc>
              <a:spcAft>
                <a:spcPts val="1200"/>
              </a:spcAft>
              <a:buNone/>
              <a:defRPr sz="1600"/>
            </a:lvl1pPr>
            <a:lvl2pPr marL="225000" indent="0">
              <a:buNone/>
              <a:defRPr/>
            </a:lvl2pPr>
            <a:lvl3pPr marL="450000" indent="0">
              <a:buNone/>
              <a:defRPr/>
            </a:lvl3pPr>
            <a:lvl4pPr marL="675000" indent="0">
              <a:buNone/>
              <a:defRPr/>
            </a:lvl4pPr>
            <a:lvl5pPr marL="900000" indent="0">
              <a:buNone/>
              <a:defRPr/>
            </a:lvl5pPr>
          </a:lstStyle>
          <a:p>
            <a:pPr lvl="0"/>
            <a:r>
              <a:rPr lang="nb-NO"/>
              <a:t>Lorem ipsum dolor sit amet, consectetur adipiscing elit, sed do eiusmod tempor incididunt ut labore et dolore magna aliqua. Ut enim ad minim veniam, quis nostrud exercitation ullamco laboris </a:t>
            </a:r>
            <a:r>
              <a:rPr lang="nb-NO" err="1"/>
              <a:t>nisi</a:t>
            </a:r>
            <a:r>
              <a:rPr lang="nb-NO"/>
              <a:t> ut aliquip ex ea commodo consequat. </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Excepteur sint occaecat cupidatat non proident.</a:t>
            </a:r>
          </a:p>
          <a:p>
            <a:pPr lvl="0"/>
            <a:endParaRPr lang="nb-NO"/>
          </a:p>
          <a:p>
            <a:pPr lvl="0"/>
            <a:endParaRPr lang="nb-NO"/>
          </a:p>
        </p:txBody>
      </p:sp>
      <p:sp>
        <p:nvSpPr>
          <p:cNvPr id="7" name="Plassholder for bilde 6">
            <a:extLst>
              <a:ext uri="{FF2B5EF4-FFF2-40B4-BE49-F238E27FC236}">
                <a16:creationId xmlns:a16="http://schemas.microsoft.com/office/drawing/2014/main" id="{940C8001-7917-63D5-D22E-898E7C3AB04D}"/>
              </a:ext>
            </a:extLst>
          </p:cNvPr>
          <p:cNvSpPr>
            <a:spLocks noGrp="1" noChangeAspect="1"/>
          </p:cNvSpPr>
          <p:nvPr>
            <p:ph type="pic" sz="quarter" idx="22"/>
          </p:nvPr>
        </p:nvSpPr>
        <p:spPr>
          <a:xfrm>
            <a:off x="6746283" y="842963"/>
            <a:ext cx="4887437" cy="5303838"/>
          </a:xfrm>
          <a:noFill/>
        </p:spPr>
        <p:txBody>
          <a:bodyPr wrap="none">
            <a:noAutofit/>
          </a:bodyPr>
          <a:lstStyle>
            <a:lvl1pPr marL="0" indent="0">
              <a:buNone/>
              <a:defRPr>
                <a:noFill/>
              </a:defRPr>
            </a:lvl1pPr>
          </a:lstStyle>
          <a:p>
            <a:endParaRPr lang="nb-NO"/>
          </a:p>
        </p:txBody>
      </p:sp>
    </p:spTree>
    <p:extLst>
      <p:ext uri="{BB962C8B-B14F-4D97-AF65-F5344CB8AC3E}">
        <p14:creationId xmlns:p14="http://schemas.microsoft.com/office/powerpoint/2010/main" val="37821691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Bilde venstre, punktlist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1" y="0"/>
            <a:ext cx="4680305" cy="6858000"/>
          </a:xfrm>
          <a:solidFill>
            <a:srgbClr val="F9F6F0"/>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5304962" y="878040"/>
            <a:ext cx="6358557" cy="553998"/>
          </a:xfrm>
        </p:spPr>
        <p:txBody>
          <a:bodyPr anchor="b" anchorCtr="0">
            <a:normAutofit/>
          </a:bodyPr>
          <a:lstStyle>
            <a:lvl1pPr algn="l">
              <a:lnSpc>
                <a:spcPct val="100000"/>
              </a:lnSpc>
              <a:spcBef>
                <a:spcPts val="0"/>
              </a:spcBef>
              <a:defRPr sz="3600">
                <a:solidFill>
                  <a:schemeClr val="tx2"/>
                </a:solidFill>
                <a:latin typeface="+mj-lt"/>
              </a:defRPr>
            </a:lvl1pPr>
          </a:lstStyle>
          <a:p>
            <a:r>
              <a:rPr lang="nb-NO"/>
              <a:t>Har vi nådd målene?</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6" name="Plassholder for tekst 6">
            <a:extLst>
              <a:ext uri="{FF2B5EF4-FFF2-40B4-BE49-F238E27FC236}">
                <a16:creationId xmlns:a16="http://schemas.microsoft.com/office/drawing/2014/main" id="{E5E66A36-6643-6CB2-A695-E1A6C4D11258}"/>
              </a:ext>
            </a:extLst>
          </p:cNvPr>
          <p:cNvSpPr>
            <a:spLocks noGrp="1"/>
          </p:cNvSpPr>
          <p:nvPr>
            <p:ph type="body" sz="quarter" idx="20" hasCustomPrompt="1"/>
          </p:nvPr>
        </p:nvSpPr>
        <p:spPr>
          <a:xfrm>
            <a:off x="5304962" y="1979877"/>
            <a:ext cx="6236698" cy="4160573"/>
          </a:xfrm>
        </p:spPr>
        <p:txBody>
          <a:bodyPr>
            <a:normAutofit/>
          </a:bodyPr>
          <a:lstStyle>
            <a:lvl1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600"/>
            </a:lvl1pPr>
            <a:lvl2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2pPr>
            <a:lvl3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3pPr>
            <a:lvl4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4pPr>
            <a:lvl5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dolore eu fugiat nulla pariatur. Excepteur sint occaecat cupidatat non proident, sunt in culpa qui officia deserunt mollit anim id est laborum.</a:t>
            </a:r>
          </a:p>
          <a:p>
            <a:pPr lvl="0"/>
            <a:endParaRPr lang="nb-NO"/>
          </a:p>
        </p:txBody>
      </p:sp>
    </p:spTree>
    <p:extLst>
      <p:ext uri="{BB962C8B-B14F-4D97-AF65-F5344CB8AC3E}">
        <p14:creationId xmlns:p14="http://schemas.microsoft.com/office/powerpoint/2010/main" val="3192316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tellysbilde Bybus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latin typeface="TID" panose="02010603030201020203" pitchFamily="50" charset="0"/>
            </a:endParaRPr>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462606"/>
            <a:ext cx="10640715" cy="1025665"/>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latin typeface="TID" panose="02010603030201020203" pitchFamily="50" charset="0"/>
              </a:defRPr>
            </a:lvl1pPr>
          </a:lstStyle>
          <a:p>
            <a:fld id="{7A3E6E3F-F2AA-C142-A242-6DEC8C496E6D}" type="datetime1">
              <a:rPr lang="nb-NO" smtClean="0"/>
              <a:pPr/>
              <a:t>13.06.2023</a:t>
            </a:fld>
            <a:endParaRPr lang="nb-NO"/>
          </a:p>
        </p:txBody>
      </p:sp>
    </p:spTree>
    <p:extLst>
      <p:ext uri="{BB962C8B-B14F-4D97-AF65-F5344CB8AC3E}">
        <p14:creationId xmlns:p14="http://schemas.microsoft.com/office/powerpoint/2010/main" val="24508970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Punktliste, bildebok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4622" y="865610"/>
            <a:ext cx="6166932" cy="553998"/>
          </a:xfrm>
        </p:spPr>
        <p:txBody>
          <a:bodyPr anchor="b" anchorCtr="0">
            <a:normAutofit/>
          </a:bodyPr>
          <a:lstStyle>
            <a:lvl1pPr algn="l">
              <a:lnSpc>
                <a:spcPct val="100000"/>
              </a:lnSpc>
              <a:spcBef>
                <a:spcPts val="0"/>
              </a:spcBef>
              <a:defRPr sz="3600">
                <a:solidFill>
                  <a:schemeClr val="tx2"/>
                </a:solidFill>
                <a:latin typeface="+mj-lt"/>
              </a:defRPr>
            </a:lvl1pPr>
          </a:lstStyle>
          <a:p>
            <a:r>
              <a:rPr lang="nb-NO"/>
              <a:t>Har vi nådd målene?</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5" name="Plassholder for lysbildenummer 10">
            <a:extLst>
              <a:ext uri="{FF2B5EF4-FFF2-40B4-BE49-F238E27FC236}">
                <a16:creationId xmlns:a16="http://schemas.microsoft.com/office/drawing/2014/main" id="{FFF2F2BE-96A0-6FDA-B16C-8A704CE9A46E}"/>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4" name="Plassholder for bilde 7">
            <a:extLst>
              <a:ext uri="{FF2B5EF4-FFF2-40B4-BE49-F238E27FC236}">
                <a16:creationId xmlns:a16="http://schemas.microsoft.com/office/drawing/2014/main" id="{E74981A1-7DB2-545C-EC41-2DFBF317219F}"/>
              </a:ext>
            </a:extLst>
          </p:cNvPr>
          <p:cNvSpPr>
            <a:spLocks noGrp="1"/>
          </p:cNvSpPr>
          <p:nvPr>
            <p:ph type="pic" sz="quarter" idx="44"/>
          </p:nvPr>
        </p:nvSpPr>
        <p:spPr>
          <a:xfrm>
            <a:off x="7363867" y="865610"/>
            <a:ext cx="4500293" cy="4964357"/>
          </a:xfrm>
          <a:prstGeom prst="roundRect">
            <a:avLst>
              <a:gd name="adj" fmla="val 4779"/>
            </a:avLst>
          </a:prstGeom>
          <a:solidFill>
            <a:srgbClr val="F9F6F0"/>
          </a:solidFill>
        </p:spPr>
        <p:txBody>
          <a:bodyPr/>
          <a:lstStyle>
            <a:lvl1pPr marL="0" indent="0">
              <a:buNone/>
              <a:defRPr>
                <a:noFill/>
              </a:defRPr>
            </a:lvl1pPr>
          </a:lstStyle>
          <a:p>
            <a:endParaRPr lang="nb-NO"/>
          </a:p>
        </p:txBody>
      </p:sp>
      <p:sp>
        <p:nvSpPr>
          <p:cNvPr id="8" name="Plassholder for tekst 6">
            <a:extLst>
              <a:ext uri="{FF2B5EF4-FFF2-40B4-BE49-F238E27FC236}">
                <a16:creationId xmlns:a16="http://schemas.microsoft.com/office/drawing/2014/main" id="{081E0EDF-0285-0D44-A8A8-506A545E878D}"/>
              </a:ext>
            </a:extLst>
          </p:cNvPr>
          <p:cNvSpPr>
            <a:spLocks noGrp="1"/>
          </p:cNvSpPr>
          <p:nvPr>
            <p:ph type="body" sz="quarter" idx="20" hasCustomPrompt="1"/>
          </p:nvPr>
        </p:nvSpPr>
        <p:spPr>
          <a:xfrm>
            <a:off x="674622" y="1762149"/>
            <a:ext cx="6181220" cy="4160573"/>
          </a:xfrm>
        </p:spPr>
        <p:txBody>
          <a:bodyPr>
            <a:normAutofit/>
          </a:bodyPr>
          <a:lstStyle>
            <a:lvl1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600"/>
            </a:lvl1pPr>
            <a:lvl2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2pPr>
            <a:lvl3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3pPr>
            <a:lvl4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4pPr>
            <a:lvl5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Dolore eu fugiat nulla pariatur. Excepteur sint occaecat cupidatat non proident, sunt in culpa qui officia deserunt mollit anim id est laborum.</a:t>
            </a:r>
          </a:p>
          <a:p>
            <a:pPr lvl="0"/>
            <a:endParaRPr lang="nb-NO"/>
          </a:p>
        </p:txBody>
      </p:sp>
    </p:spTree>
    <p:extLst>
      <p:ext uri="{BB962C8B-B14F-4D97-AF65-F5344CB8AC3E}">
        <p14:creationId xmlns:p14="http://schemas.microsoft.com/office/powerpoint/2010/main" val="14147599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Punktliste, bilde (utfallend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7511695" y="0"/>
            <a:ext cx="4680305" cy="6858000"/>
          </a:xfrm>
          <a:solidFill>
            <a:srgbClr val="F9F6F0"/>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674622" y="879951"/>
            <a:ext cx="6358557" cy="553998"/>
          </a:xfrm>
        </p:spPr>
        <p:txBody>
          <a:bodyPr anchor="t">
            <a:normAutofit/>
          </a:bodyPr>
          <a:lstStyle>
            <a:lvl1pPr algn="l">
              <a:lnSpc>
                <a:spcPct val="100000"/>
              </a:lnSpc>
              <a:spcBef>
                <a:spcPts val="0"/>
              </a:spcBef>
              <a:defRPr sz="3600">
                <a:solidFill>
                  <a:schemeClr val="tx2"/>
                </a:solidFill>
                <a:latin typeface="+mj-lt"/>
              </a:defRPr>
            </a:lvl1pPr>
          </a:lstStyle>
          <a:p>
            <a:r>
              <a:rPr lang="nb-NO"/>
              <a:t>Har vi nådd målene?</a:t>
            </a:r>
            <a:endParaRPr lang="en-US"/>
          </a:p>
        </p:txBody>
      </p:sp>
      <p:sp>
        <p:nvSpPr>
          <p:cNvPr id="4" name="Plassholder for tekst 6">
            <a:extLst>
              <a:ext uri="{FF2B5EF4-FFF2-40B4-BE49-F238E27FC236}">
                <a16:creationId xmlns:a16="http://schemas.microsoft.com/office/drawing/2014/main" id="{32C0F572-A9F8-68CE-DB32-C248FB044282}"/>
              </a:ext>
            </a:extLst>
          </p:cNvPr>
          <p:cNvSpPr>
            <a:spLocks noGrp="1"/>
          </p:cNvSpPr>
          <p:nvPr>
            <p:ph type="body" sz="quarter" idx="20" hasCustomPrompt="1"/>
          </p:nvPr>
        </p:nvSpPr>
        <p:spPr>
          <a:xfrm>
            <a:off x="674622" y="1762149"/>
            <a:ext cx="6181220" cy="4160573"/>
          </a:xfrm>
        </p:spPr>
        <p:txBody>
          <a:bodyPr>
            <a:normAutofit/>
          </a:bodyPr>
          <a:lstStyle>
            <a:lvl1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600"/>
            </a:lvl1pPr>
            <a:lvl2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2pPr>
            <a:lvl3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3pPr>
            <a:lvl4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4pPr>
            <a:lvl5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Dolore eu fugiat nulla pariatur. Excepteur sint occaecat cupidatat non proident, sunt in culpa qui officia deserunt mollit anim id est laborum.</a:t>
            </a:r>
          </a:p>
          <a:p>
            <a:pPr lvl="0"/>
            <a:endParaRPr lang="nb-NO"/>
          </a:p>
        </p:txBody>
      </p:sp>
    </p:spTree>
    <p:extLst>
      <p:ext uri="{BB962C8B-B14F-4D97-AF65-F5344CB8AC3E}">
        <p14:creationId xmlns:p14="http://schemas.microsoft.com/office/powerpoint/2010/main" val="17875607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tel og innhold venstrestil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650" y="926149"/>
            <a:ext cx="11180159" cy="474489"/>
          </a:xfrm>
        </p:spPr>
        <p:txBody>
          <a:bodyPr/>
          <a:lstStyle>
            <a:lvl1pPr>
              <a:defRPr>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p:nvPr>
        </p:nvSpPr>
        <p:spPr>
          <a:xfrm>
            <a:off x="672303" y="1615407"/>
            <a:ext cx="6913554" cy="4706569"/>
          </a:xfrm>
        </p:spPr>
        <p:txBody>
          <a:bodyPr>
            <a:normAutofit/>
          </a:bodyPr>
          <a:lstStyle>
            <a:lvl1pPr marL="0" indent="0">
              <a:lnSpc>
                <a:spcPts val="2000"/>
              </a:lnSpc>
              <a:spcAft>
                <a:spcPts val="1500"/>
              </a:spcAft>
              <a:buNone/>
              <a:defRPr sz="1500">
                <a:solidFill>
                  <a:schemeClr val="tx2"/>
                </a:solidFill>
              </a:defRPr>
            </a:lvl1pPr>
            <a:lvl2pPr marL="225000" indent="0">
              <a:buNone/>
              <a:defRPr/>
            </a:lvl2pPr>
            <a:lvl3pPr marL="450000" indent="0">
              <a:buNone/>
              <a:defRPr/>
            </a:lvl3pPr>
            <a:lvl4pPr marL="675000" indent="0">
              <a:buNone/>
              <a:defRPr/>
            </a:lvl4pPr>
            <a:lvl5pPr marL="900000" indent="0">
              <a:buNone/>
              <a:defRPr/>
            </a:lvl5pPr>
          </a:lstStyle>
          <a:p>
            <a:pPr lvl="0"/>
            <a:endParaRPr lang="nb-NO"/>
          </a:p>
        </p:txBody>
      </p:sp>
      <p:sp>
        <p:nvSpPr>
          <p:cNvPr id="11" name="Plassholder for lysbildenummer 10">
            <a:extLst>
              <a:ext uri="{FF2B5EF4-FFF2-40B4-BE49-F238E27FC236}">
                <a16:creationId xmlns:a16="http://schemas.microsoft.com/office/drawing/2014/main" id="{7807E362-8104-44CC-86A1-2B45D6BBD5E4}"/>
              </a:ext>
            </a:extLst>
          </p:cNvPr>
          <p:cNvSpPr>
            <a:spLocks noGrp="1"/>
          </p:cNvSpPr>
          <p:nvPr>
            <p:ph type="sldNum" sz="quarter" idx="19"/>
          </p:nvPr>
        </p:nvSpPr>
        <p:spPr/>
        <p:txBody>
          <a:bodyPr/>
          <a:lstStyle/>
          <a:p>
            <a:fld id="{6D65A19B-F501-47C9-98E5-3946BFE4C503}" type="slidenum">
              <a:rPr lang="nb-NO" smtClean="0"/>
              <a:t>‹#›</a:t>
            </a:fld>
            <a:endParaRPr lang="nb-NO"/>
          </a:p>
        </p:txBody>
      </p:sp>
      <p:pic>
        <p:nvPicPr>
          <p:cNvPr id="5" name="Grafikk 4">
            <a:extLst>
              <a:ext uri="{FF2B5EF4-FFF2-40B4-BE49-F238E27FC236}">
                <a16:creationId xmlns:a16="http://schemas.microsoft.com/office/drawing/2014/main" id="{0B141B0E-0120-69E6-7478-B13C2D6A09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03315575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Bildeslide, liten teks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3287133" y="12700"/>
            <a:ext cx="8904867" cy="6858000"/>
          </a:xfrm>
          <a:solidFill>
            <a:schemeClr val="accent3"/>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6" name="Plassholder for tekst 5">
            <a:extLst>
              <a:ext uri="{FF2B5EF4-FFF2-40B4-BE49-F238E27FC236}">
                <a16:creationId xmlns:a16="http://schemas.microsoft.com/office/drawing/2014/main" id="{A681A725-D6E6-923B-F2D9-FF749F44FB1C}"/>
              </a:ext>
            </a:extLst>
          </p:cNvPr>
          <p:cNvSpPr>
            <a:spLocks noGrp="1"/>
          </p:cNvSpPr>
          <p:nvPr>
            <p:ph type="body" sz="quarter" idx="20" hasCustomPrompt="1"/>
          </p:nvPr>
        </p:nvSpPr>
        <p:spPr>
          <a:xfrm>
            <a:off x="353048" y="1930624"/>
            <a:ext cx="2662411" cy="4006626"/>
          </a:xfrm>
        </p:spPr>
        <p:txBody>
          <a:bodyPr>
            <a:normAutofit/>
          </a:bodyPr>
          <a:lstStyle>
            <a:lvl1pPr marL="0" indent="0">
              <a:lnSpc>
                <a:spcPts val="1600"/>
              </a:lnSpc>
              <a:spcAft>
                <a:spcPts val="1200"/>
              </a:spcAft>
              <a:buNone/>
              <a:defRPr sz="1000"/>
            </a:lvl1pPr>
          </a:lstStyle>
          <a:p>
            <a:pPr lvl="0"/>
            <a:r>
              <a:rPr lang="nb-NO"/>
              <a:t>En bildetekst her. </a:t>
            </a:r>
            <a:r>
              <a:rPr lang="nb-NO" err="1"/>
              <a:t>Lorem</a:t>
            </a:r>
            <a:r>
              <a:rPr lang="nb-NO"/>
              <a:t> ipsum dolor sit amet, consectetur adipiscing </a:t>
            </a:r>
            <a:r>
              <a:rPr lang="nb-NO" err="1"/>
              <a:t>elit</a:t>
            </a:r>
            <a:r>
              <a:rPr lang="nb-NO"/>
              <a:t>, do eiusmod tempor ad </a:t>
            </a:r>
            <a:r>
              <a:rPr lang="nb-NO" err="1"/>
              <a:t>aliqua</a:t>
            </a:r>
            <a:r>
              <a:rPr lang="nb-NO"/>
              <a:t>. Ut commodo consequat. </a:t>
            </a:r>
          </a:p>
        </p:txBody>
      </p:sp>
    </p:spTree>
    <p:extLst>
      <p:ext uri="{BB962C8B-B14F-4D97-AF65-F5344CB8AC3E}">
        <p14:creationId xmlns:p14="http://schemas.microsoft.com/office/powerpoint/2010/main" val="17994773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Bilde på blå bakgrunn, liten tekst">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A36563-40E6-AEF1-CCD9-AA50DF66C60C}"/>
              </a:ext>
            </a:extLst>
          </p:cNvPr>
          <p:cNvSpPr/>
          <p:nvPr userDrawn="1"/>
        </p:nvSpPr>
        <p:spPr>
          <a:xfrm>
            <a:off x="3287133" y="0"/>
            <a:ext cx="8904867" cy="6858000"/>
          </a:xfrm>
          <a:prstGeom prst="rect">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tx2"/>
              </a:solidFill>
            </a:endParaRPr>
          </a:p>
        </p:txBody>
      </p:sp>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5758237" y="715963"/>
            <a:ext cx="3962658" cy="5426075"/>
          </a:xfrm>
          <a:noFill/>
        </p:spPr>
        <p:txBody>
          <a:bodyPr anchor="ctr" anchorCtr="0">
            <a:normAutofit/>
          </a:bodyPr>
          <a:lstStyle>
            <a:lvl1pPr marL="0" indent="0">
              <a:buNone/>
              <a:defRPr sz="1200">
                <a:noFill/>
              </a:defRPr>
            </a:lvl1pPr>
          </a:lstStyle>
          <a:p>
            <a:endParaRPr lang="nb-NO"/>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6" name="Title 1">
            <a:extLst>
              <a:ext uri="{FF2B5EF4-FFF2-40B4-BE49-F238E27FC236}">
                <a16:creationId xmlns:a16="http://schemas.microsoft.com/office/drawing/2014/main" id="{20EB1950-A600-C37D-707A-2112FD3D25B7}"/>
              </a:ext>
            </a:extLst>
          </p:cNvPr>
          <p:cNvSpPr>
            <a:spLocks noGrp="1"/>
          </p:cNvSpPr>
          <p:nvPr>
            <p:ph type="ctrTitle" hasCustomPrompt="1"/>
          </p:nvPr>
        </p:nvSpPr>
        <p:spPr>
          <a:xfrm>
            <a:off x="353047" y="1115863"/>
            <a:ext cx="2749729" cy="246222"/>
          </a:xfrm>
        </p:spPr>
        <p:txBody>
          <a:bodyPr anchor="t">
            <a:normAutofit/>
          </a:bodyPr>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3" name="Plassholder for tekst 5">
            <a:extLst>
              <a:ext uri="{FF2B5EF4-FFF2-40B4-BE49-F238E27FC236}">
                <a16:creationId xmlns:a16="http://schemas.microsoft.com/office/drawing/2014/main" id="{3164D0A8-0CA2-6ABD-B94C-BD1698F8F094}"/>
              </a:ext>
            </a:extLst>
          </p:cNvPr>
          <p:cNvSpPr>
            <a:spLocks noGrp="1"/>
          </p:cNvSpPr>
          <p:nvPr>
            <p:ph type="body" sz="quarter" idx="20" hasCustomPrompt="1"/>
          </p:nvPr>
        </p:nvSpPr>
        <p:spPr>
          <a:xfrm>
            <a:off x="353048" y="4693920"/>
            <a:ext cx="2662411" cy="1446530"/>
          </a:xfrm>
        </p:spPr>
        <p:txBody>
          <a:bodyPr anchor="b" anchorCtr="0">
            <a:normAutofit/>
          </a:bodyPr>
          <a:lstStyle>
            <a:lvl1pPr marL="0" indent="0">
              <a:lnSpc>
                <a:spcPts val="1600"/>
              </a:lnSpc>
              <a:spcAft>
                <a:spcPts val="1200"/>
              </a:spcAft>
              <a:buNone/>
              <a:defRPr sz="1000"/>
            </a:lvl1pPr>
          </a:lstStyle>
          <a:p>
            <a:pPr lvl="0"/>
            <a:r>
              <a:rPr lang="nb-NO"/>
              <a:t>Lorem ipsum dolor sit amet,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ad </a:t>
            </a:r>
            <a:r>
              <a:rPr lang="nb-NO" err="1"/>
              <a:t>ea</a:t>
            </a:r>
            <a:r>
              <a:rPr lang="nb-NO"/>
              <a:t> commodo consequat. </a:t>
            </a:r>
          </a:p>
        </p:txBody>
      </p:sp>
    </p:spTree>
    <p:extLst>
      <p:ext uri="{BB962C8B-B14F-4D97-AF65-F5344CB8AC3E}">
        <p14:creationId xmlns:p14="http://schemas.microsoft.com/office/powerpoint/2010/main" val="24396470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all og illustrasjon">
    <p:bg>
      <p:bgPr>
        <a:solidFill>
          <a:srgbClr val="EBF5FF"/>
        </a:solidFill>
        <a:effectLst/>
      </p:bgPr>
    </p:bg>
    <p:spTree>
      <p:nvGrpSpPr>
        <p:cNvPr id="1" name=""/>
        <p:cNvGrpSpPr/>
        <p:nvPr/>
      </p:nvGrpSpPr>
      <p:grpSpPr>
        <a:xfrm>
          <a:off x="0" y="0"/>
          <a:ext cx="0" cy="0"/>
          <a:chOff x="0" y="0"/>
          <a:chExt cx="0" cy="0"/>
        </a:xfrm>
      </p:grpSpPr>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6167839" y="3446774"/>
            <a:ext cx="5689970" cy="1880082"/>
          </a:xfrm>
        </p:spPr>
        <p:txBody>
          <a:bodyPr anchor="t" anchorCtr="0">
            <a:normAutofit/>
          </a:bodyPr>
          <a:lstStyle>
            <a:lvl1pPr algn="l">
              <a:lnSpc>
                <a:spcPts val="3500"/>
              </a:lnSpc>
              <a:spcBef>
                <a:spcPts val="0"/>
              </a:spcBef>
              <a:defRPr sz="2750" spc="-20" baseline="0">
                <a:solidFill>
                  <a:schemeClr val="tx2"/>
                </a:solidFill>
                <a:latin typeface="+mn-lt"/>
              </a:defRPr>
            </a:lvl1pPr>
          </a:lstStyle>
          <a:p>
            <a:r>
              <a:rPr lang="nb-NO"/>
              <a:t>periodebilletter solgt i </a:t>
            </a:r>
            <a:br>
              <a:rPr lang="nb-NO"/>
            </a:br>
            <a:r>
              <a:rPr lang="nb-NO"/>
              <a:t>kampanje-perioden</a:t>
            </a:r>
            <a:endParaRPr lang="en-US"/>
          </a:p>
        </p:txBody>
      </p:sp>
      <p:sp>
        <p:nvSpPr>
          <p:cNvPr id="3" name="Plassholder for bilde 2">
            <a:extLst>
              <a:ext uri="{FF2B5EF4-FFF2-40B4-BE49-F238E27FC236}">
                <a16:creationId xmlns:a16="http://schemas.microsoft.com/office/drawing/2014/main" id="{DD08023D-C75F-A873-47D1-826FBE936317}"/>
              </a:ext>
            </a:extLst>
          </p:cNvPr>
          <p:cNvSpPr>
            <a:spLocks noGrp="1"/>
          </p:cNvSpPr>
          <p:nvPr>
            <p:ph type="pic" sz="quarter" idx="20"/>
          </p:nvPr>
        </p:nvSpPr>
        <p:spPr>
          <a:xfrm>
            <a:off x="672711" y="1122219"/>
            <a:ext cx="4753095" cy="4679076"/>
          </a:xfrm>
          <a:noFill/>
        </p:spPr>
        <p:txBody>
          <a:bodyPr/>
          <a:lstStyle>
            <a:lvl1pPr marL="0" indent="0">
              <a:buNone/>
              <a:defRPr>
                <a:solidFill>
                  <a:schemeClr val="dk2">
                    <a:alpha val="0"/>
                  </a:schemeClr>
                </a:solidFill>
              </a:defRPr>
            </a:lvl1pPr>
          </a:lstStyle>
          <a:p>
            <a:endParaRPr lang="nb-NO"/>
          </a:p>
        </p:txBody>
      </p:sp>
      <p:sp>
        <p:nvSpPr>
          <p:cNvPr id="10" name="Plassholder for tekst 9">
            <a:extLst>
              <a:ext uri="{FF2B5EF4-FFF2-40B4-BE49-F238E27FC236}">
                <a16:creationId xmlns:a16="http://schemas.microsoft.com/office/drawing/2014/main" id="{5E7CE277-762B-A99B-C4EC-0D2DF267114E}"/>
              </a:ext>
            </a:extLst>
          </p:cNvPr>
          <p:cNvSpPr>
            <a:spLocks noGrp="1"/>
          </p:cNvSpPr>
          <p:nvPr>
            <p:ph type="body" sz="quarter" idx="21" hasCustomPrompt="1"/>
          </p:nvPr>
        </p:nvSpPr>
        <p:spPr>
          <a:xfrm>
            <a:off x="6167839" y="1308894"/>
            <a:ext cx="5696321" cy="2088478"/>
          </a:xfrm>
        </p:spPr>
        <p:txBody>
          <a:bodyPr anchor="b" anchorCtr="0">
            <a:noAutofit/>
          </a:bodyPr>
          <a:lstStyle>
            <a:lvl1pPr marL="0" indent="0">
              <a:buNone/>
              <a:defRPr sz="8000" b="0" i="0">
                <a:latin typeface="TID UI Extra Bold" panose="02000503000000020004" pitchFamily="2" charset="0"/>
                <a:ea typeface="TID UI Extra Bold" panose="02000503000000020004" pitchFamily="2" charset="0"/>
                <a:cs typeface="TID UI Extra Bold" panose="02000503000000020004" pitchFamily="2" charset="0"/>
              </a:defRPr>
            </a:lvl1pPr>
          </a:lstStyle>
          <a:p>
            <a:pPr algn="l">
              <a:lnSpc>
                <a:spcPct val="100000"/>
              </a:lnSpc>
            </a:pPr>
            <a:r>
              <a:rPr lang="nb-NO" sz="4800" b="1" i="0">
                <a:solidFill>
                  <a:schemeClr val="tx1"/>
                </a:solidFill>
                <a:latin typeface="TID UI" panose="02000503000000020004" pitchFamily="2" charset="0"/>
                <a:ea typeface="TID UI" panose="02000503000000020004" pitchFamily="2" charset="0"/>
                <a:cs typeface="TID UI" panose="02000503000000020004" pitchFamily="2" charset="0"/>
              </a:rPr>
              <a:t>532 188</a:t>
            </a:r>
            <a:endParaRPr lang="en-US" sz="4800" b="1" i="0">
              <a:solidFill>
                <a:schemeClr val="tx1"/>
              </a:solidFill>
              <a:latin typeface="TID UI" panose="02000503000000020004" pitchFamily="2" charset="0"/>
              <a:ea typeface="TID UI" panose="02000503000000020004" pitchFamily="2" charset="0"/>
              <a:cs typeface="TID UI" panose="02000503000000020004" pitchFamily="2" charset="0"/>
            </a:endParaRPr>
          </a:p>
        </p:txBody>
      </p:sp>
    </p:spTree>
    <p:extLst>
      <p:ext uri="{BB962C8B-B14F-4D97-AF65-F5344CB8AC3E}">
        <p14:creationId xmlns:p14="http://schemas.microsoft.com/office/powerpoint/2010/main" val="19813082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o innholdsdeler (blå)">
    <p:bg>
      <p:bgPr>
        <a:solidFill>
          <a:srgbClr val="F3F4F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56"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t>
            </a:r>
            <a:r>
              <a:rPr lang="nb-NO" err="1"/>
              <a:t>add</a:t>
            </a:r>
            <a:r>
              <a:rPr lang="nb-NO"/>
              <a:t> </a:t>
            </a:r>
            <a:r>
              <a:rPr lang="nb-NO" err="1"/>
              <a:t>text</a:t>
            </a:r>
            <a:endParaRPr lang="nb-NO"/>
          </a:p>
        </p:txBody>
      </p:sp>
      <p:sp>
        <p:nvSpPr>
          <p:cNvPr id="9" name="Title 1">
            <a:extLst>
              <a:ext uri="{FF2B5EF4-FFF2-40B4-BE49-F238E27FC236}">
                <a16:creationId xmlns:a16="http://schemas.microsoft.com/office/drawing/2014/main" id="{66D70B22-D3C9-434D-97E7-EF024D59518E}"/>
              </a:ext>
            </a:extLst>
          </p:cNvPr>
          <p:cNvSpPr>
            <a:spLocks noGrp="1"/>
          </p:cNvSpPr>
          <p:nvPr>
            <p:ph type="title" hasCustomPrompt="1"/>
          </p:nvPr>
        </p:nvSpPr>
        <p:spPr>
          <a:xfrm>
            <a:off x="658856" y="1093586"/>
            <a:ext cx="5355780" cy="282161"/>
          </a:xfrm>
        </p:spPr>
        <p:txBody>
          <a:bodyPr anchor="b" anchorCtr="0"/>
          <a:lstStyle>
            <a:lvl1pPr>
              <a:lnSpc>
                <a:spcPts val="2300"/>
              </a:lnSpc>
              <a:spcBef>
                <a:spcPts val="0"/>
              </a:spcBef>
              <a:defRPr sz="1800"/>
            </a:lvl1pPr>
          </a:lstStyle>
          <a:p>
            <a:r>
              <a:rPr lang="nb-NO"/>
              <a:t>Click to </a:t>
            </a:r>
            <a:r>
              <a:rPr lang="nb-NO" err="1"/>
              <a:t>add</a:t>
            </a:r>
            <a:r>
              <a:rPr lang="nb-NO"/>
              <a:t> </a:t>
            </a:r>
            <a:r>
              <a:rPr lang="nb-NO" err="1"/>
              <a:t>title</a:t>
            </a:r>
            <a:r>
              <a:rPr lang="nb-NO"/>
              <a:t> </a:t>
            </a:r>
            <a:endParaRPr lang="en-US"/>
          </a:p>
        </p:txBody>
      </p:sp>
      <p:sp>
        <p:nvSpPr>
          <p:cNvPr id="11" name="Plassholder for lysbildenummer 10">
            <a:extLst>
              <a:ext uri="{FF2B5EF4-FFF2-40B4-BE49-F238E27FC236}">
                <a16:creationId xmlns:a16="http://schemas.microsoft.com/office/drawing/2014/main" id="{09942071-0290-4703-BE96-47194AC003EA}"/>
              </a:ext>
            </a:extLst>
          </p:cNvPr>
          <p:cNvSpPr>
            <a:spLocks noGrp="1"/>
          </p:cNvSpPr>
          <p:nvPr>
            <p:ph type="sldNum" sz="quarter" idx="19"/>
          </p:nvPr>
        </p:nvSpPr>
        <p:spPr/>
        <p:txBody>
          <a:bodyPr/>
          <a:lstStyle/>
          <a:p>
            <a:fld id="{BA04BF58-AA71-4686-AB03-E285AF66F369}" type="slidenum">
              <a:rPr lang="nb-NO" smtClean="0"/>
              <a:t>‹#›</a:t>
            </a:fld>
            <a:endParaRPr lang="nb-NO"/>
          </a:p>
        </p:txBody>
      </p:sp>
      <p:pic>
        <p:nvPicPr>
          <p:cNvPr id="6" name="Grafikk 5">
            <a:extLst>
              <a:ext uri="{FF2B5EF4-FFF2-40B4-BE49-F238E27FC236}">
                <a16:creationId xmlns:a16="http://schemas.microsoft.com/office/drawing/2014/main" id="{739C8436-0637-DF21-6466-A5DF141C11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ACF6A738-B7A4-A649-3811-6FD0742F09C3}"/>
              </a:ext>
            </a:extLst>
          </p:cNvPr>
          <p:cNvSpPr>
            <a:spLocks noGrp="1"/>
          </p:cNvSpPr>
          <p:nvPr>
            <p:ph idx="20" hasCustomPrompt="1"/>
          </p:nvPr>
        </p:nvSpPr>
        <p:spPr>
          <a:xfrm>
            <a:off x="6504865"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add text</a:t>
            </a:r>
          </a:p>
        </p:txBody>
      </p:sp>
      <p:sp>
        <p:nvSpPr>
          <p:cNvPr id="13" name="Title 1">
            <a:extLst>
              <a:ext uri="{FF2B5EF4-FFF2-40B4-BE49-F238E27FC236}">
                <a16:creationId xmlns:a16="http://schemas.microsoft.com/office/drawing/2014/main" id="{044A5088-7DC8-C83D-A266-35BA9AA6D0C8}"/>
              </a:ext>
            </a:extLst>
          </p:cNvPr>
          <p:cNvSpPr txBox="1">
            <a:spLocks/>
          </p:cNvSpPr>
          <p:nvPr userDrawn="1"/>
        </p:nvSpPr>
        <p:spPr>
          <a:xfrm>
            <a:off x="6472206" y="872404"/>
            <a:ext cx="5355780" cy="503343"/>
          </a:xfrm>
          <a:prstGeom prst="rect">
            <a:avLst/>
          </a:prstGeom>
        </p:spPr>
        <p:txBody>
          <a:bodyPr vert="horz" wrap="square" lIns="0" tIns="0" rIns="0" bIns="0" rtlCol="0" anchor="b" anchorCtr="0">
            <a:spAutoFit/>
          </a:bodyPr>
          <a:lstStyle>
            <a:lvl1pPr algn="l" defTabSz="1828709" rtl="0" eaLnBrk="1" latinLnBrk="0" hangingPunct="1">
              <a:lnSpc>
                <a:spcPts val="4600"/>
              </a:lnSpc>
              <a:spcBef>
                <a:spcPts val="0"/>
              </a:spcBef>
              <a:buNone/>
              <a:defRPr sz="3600" kern="1200">
                <a:solidFill>
                  <a:schemeClr val="tx1"/>
                </a:solidFill>
                <a:latin typeface="+mj-lt"/>
                <a:ea typeface="+mj-ea"/>
                <a:cs typeface="+mj-cs"/>
              </a:defRPr>
            </a:lvl1pPr>
          </a:lstStyle>
          <a:p>
            <a:r>
              <a:rPr lang="nb-NO" sz="1800"/>
              <a:t>Click to </a:t>
            </a:r>
            <a:r>
              <a:rPr lang="nb-NO" sz="1800" err="1"/>
              <a:t>add</a:t>
            </a:r>
            <a:r>
              <a:rPr lang="nb-NO" sz="1800"/>
              <a:t> </a:t>
            </a:r>
            <a:r>
              <a:rPr lang="nb-NO" sz="1800" err="1"/>
              <a:t>title</a:t>
            </a:r>
            <a:endParaRPr lang="en-US" sz="1800"/>
          </a:p>
        </p:txBody>
      </p:sp>
    </p:spTree>
    <p:extLst>
      <p:ext uri="{BB962C8B-B14F-4D97-AF65-F5344CB8AC3E}">
        <p14:creationId xmlns:p14="http://schemas.microsoft.com/office/powerpoint/2010/main" val="15594616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o innholdsdeler (Hvi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675185" y="1080553"/>
            <a:ext cx="10891897" cy="282129"/>
          </a:xfrm>
        </p:spPr>
        <p:txBody>
          <a:bodyPr anchor="b" anchorCtr="0"/>
          <a:lstStyle>
            <a:lvl1pPr>
              <a:lnSpc>
                <a:spcPts val="2300"/>
              </a:lnSpc>
              <a:spcBef>
                <a:spcPts val="0"/>
              </a:spcBef>
              <a:defRPr sz="1800"/>
            </a:lvl1pPr>
          </a:lstStyle>
          <a:p>
            <a:r>
              <a:rPr lang="nb-NO"/>
              <a:t>Click to </a:t>
            </a:r>
            <a:r>
              <a:rPr lang="nb-NO" err="1"/>
              <a:t>add</a:t>
            </a:r>
            <a:r>
              <a:rPr lang="nb-NO"/>
              <a:t> </a:t>
            </a:r>
            <a:r>
              <a:rPr lang="nb-NO" err="1"/>
              <a:t>add</a:t>
            </a:r>
            <a:r>
              <a:rPr lang="nb-NO"/>
              <a:t> </a:t>
            </a:r>
            <a:r>
              <a:rPr lang="nb-NO" err="1"/>
              <a:t>title</a:t>
            </a:r>
            <a:endParaRPr lang="en-US"/>
          </a:p>
        </p:txBody>
      </p:sp>
      <p:sp>
        <p:nvSpPr>
          <p:cNvPr id="12" name="Content Placeholder 2">
            <a:extLst>
              <a:ext uri="{FF2B5EF4-FFF2-40B4-BE49-F238E27FC236}">
                <a16:creationId xmlns:a16="http://schemas.microsoft.com/office/drawing/2014/main" id="{C776D556-4387-448B-9A09-99BC3B68312D}"/>
              </a:ext>
            </a:extLst>
          </p:cNvPr>
          <p:cNvSpPr>
            <a:spLocks noGrp="1"/>
          </p:cNvSpPr>
          <p:nvPr>
            <p:ph sz="half" idx="1" hasCustomPrompt="1"/>
          </p:nvPr>
        </p:nvSpPr>
        <p:spPr>
          <a:xfrm>
            <a:off x="658855" y="1659808"/>
            <a:ext cx="5360749" cy="4479772"/>
          </a:xfrm>
        </p:spPr>
        <p:txBody>
          <a:bodyPr>
            <a:normAutofit/>
          </a:bodyPr>
          <a:lstStyle>
            <a:lvl1pPr marL="144000" indent="-144000">
              <a:lnSpc>
                <a:spcPts val="2300"/>
              </a:lnSpc>
              <a:spcBef>
                <a:spcPts val="0"/>
              </a:spcBef>
              <a:defRPr sz="1800"/>
            </a:lvl1pPr>
            <a:lvl2pPr marL="360000" indent="-180000">
              <a:lnSpc>
                <a:spcPts val="2300"/>
              </a:lnSpc>
              <a:spcBef>
                <a:spcPts val="0"/>
              </a:spcBef>
              <a:defRPr sz="1800"/>
            </a:lvl2pPr>
            <a:lvl3pPr marL="540000" indent="-180000">
              <a:lnSpc>
                <a:spcPts val="2300"/>
              </a:lnSpc>
              <a:spcBef>
                <a:spcPts val="0"/>
              </a:spcBef>
              <a:defRPr sz="1800"/>
            </a:lvl3pPr>
            <a:lvl4pPr marL="720000" indent="-180000">
              <a:lnSpc>
                <a:spcPts val="2300"/>
              </a:lnSpc>
              <a:spcBef>
                <a:spcPts val="0"/>
              </a:spcBef>
              <a:defRPr sz="1800"/>
            </a:lvl4pPr>
            <a:lvl5pPr marL="900000" indent="-180000">
              <a:lnSpc>
                <a:spcPts val="2300"/>
              </a:lnSpc>
              <a:spcBef>
                <a:spcPts val="0"/>
              </a:spcBef>
              <a:defRPr sz="1800"/>
            </a:lvl5pPr>
          </a:lstStyle>
          <a:p>
            <a:pPr lvl="0"/>
            <a:r>
              <a:rPr lang="nb-NO"/>
              <a:t>Click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13" name="Content Placeholder 2">
            <a:extLst>
              <a:ext uri="{FF2B5EF4-FFF2-40B4-BE49-F238E27FC236}">
                <a16:creationId xmlns:a16="http://schemas.microsoft.com/office/drawing/2014/main" id="{2EB0C2B7-3620-438F-A17E-77E866D5ED99}"/>
              </a:ext>
            </a:extLst>
          </p:cNvPr>
          <p:cNvSpPr>
            <a:spLocks noGrp="1"/>
          </p:cNvSpPr>
          <p:nvPr>
            <p:ph sz="half" idx="13" hasCustomPrompt="1"/>
          </p:nvPr>
        </p:nvSpPr>
        <p:spPr>
          <a:xfrm>
            <a:off x="6111241" y="1659807"/>
            <a:ext cx="5360749" cy="4486993"/>
          </a:xfrm>
        </p:spPr>
        <p:txBody>
          <a:bodyPr>
            <a:normAutofit/>
          </a:bodyPr>
          <a:lstStyle>
            <a:lvl1pPr marL="144000" indent="-144000">
              <a:lnSpc>
                <a:spcPts val="2400"/>
              </a:lnSpc>
              <a:spcBef>
                <a:spcPts val="0"/>
              </a:spcBef>
              <a:defRPr sz="1700"/>
            </a:lvl1pPr>
            <a:lvl2pPr marL="360000" indent="-180000">
              <a:lnSpc>
                <a:spcPts val="2400"/>
              </a:lnSpc>
              <a:spcBef>
                <a:spcPts val="0"/>
              </a:spcBef>
              <a:defRPr sz="1700"/>
            </a:lvl2pPr>
            <a:lvl3pPr marL="540000" indent="-180000">
              <a:lnSpc>
                <a:spcPts val="2400"/>
              </a:lnSpc>
              <a:spcBef>
                <a:spcPts val="0"/>
              </a:spcBef>
              <a:defRPr sz="1700"/>
            </a:lvl3pPr>
            <a:lvl4pPr marL="720000" indent="-180000">
              <a:lnSpc>
                <a:spcPts val="2400"/>
              </a:lnSpc>
              <a:spcBef>
                <a:spcPts val="0"/>
              </a:spcBef>
              <a:defRPr sz="1700"/>
            </a:lvl4pPr>
            <a:lvl5pPr marL="900000" indent="-180000">
              <a:lnSpc>
                <a:spcPts val="2400"/>
              </a:lnSpc>
              <a:spcBef>
                <a:spcPts val="0"/>
              </a:spcBef>
              <a:defRPr sz="1700"/>
            </a:lvl5pPr>
          </a:lstStyle>
          <a:p>
            <a:pPr lvl="0"/>
            <a:r>
              <a:rPr lang="nb-NO"/>
              <a:t>Click to add text</a:t>
            </a:r>
          </a:p>
          <a:p>
            <a:pPr lvl="1"/>
            <a:r>
              <a:rPr lang="nb-NO"/>
              <a:t>Andre nivå</a:t>
            </a:r>
          </a:p>
          <a:p>
            <a:pPr lvl="2"/>
            <a:r>
              <a:rPr lang="nb-NO"/>
              <a:t>Tredje nivå</a:t>
            </a:r>
          </a:p>
          <a:p>
            <a:pPr lvl="3"/>
            <a:r>
              <a:rPr lang="nb-NO"/>
              <a:t>Fjerde nivå</a:t>
            </a:r>
          </a:p>
          <a:p>
            <a:pPr lvl="4"/>
            <a:r>
              <a:rPr lang="nb-NO"/>
              <a:t>Femte nivå</a:t>
            </a:r>
            <a:endParaRPr lang="en-US"/>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p>
            <a:fld id="{5E9836C9-296F-4D48-9D11-2B1B9E521275}" type="slidenum">
              <a:rPr lang="nb-NO" smtClean="0"/>
              <a:t>‹#›</a:t>
            </a:fld>
            <a:endParaRPr lang="nb-NO"/>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3227494124"/>
      </p:ext>
    </p:extLst>
  </p:cSld>
  <p:clrMapOvr>
    <a:masterClrMapping/>
  </p:clrMapOvr>
  <p:extLst>
    <p:ext uri="{DCECCB84-F9BA-43D5-87BE-67443E8EF086}">
      <p15:sldGuideLst xmlns:p15="http://schemas.microsoft.com/office/powerpoint/2012/main">
        <p15:guide id="1" orient="horz" pos="4320">
          <p15:clr>
            <a:srgbClr val="FBAE40"/>
          </p15:clr>
        </p15:guide>
        <p15:guide id="2" pos="770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tel og punktlist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675185" y="924521"/>
            <a:ext cx="5492654" cy="512961"/>
          </a:xfrm>
        </p:spPr>
        <p:txBody>
          <a:bodyPr anchor="b" anchorCtr="0"/>
          <a:lstStyle>
            <a:lvl1pPr>
              <a:lnSpc>
                <a:spcPts val="4000"/>
              </a:lnSpc>
              <a:spcBef>
                <a:spcPts val="0"/>
              </a:spcBef>
              <a:defRPr sz="3600"/>
            </a:lvl1pPr>
          </a:lstStyle>
          <a:p>
            <a:r>
              <a:rPr lang="nb-NO"/>
              <a:t>Click to </a:t>
            </a:r>
            <a:r>
              <a:rPr lang="nb-NO" err="1"/>
              <a:t>add</a:t>
            </a:r>
            <a:r>
              <a:rPr lang="nb-NO"/>
              <a:t> </a:t>
            </a:r>
            <a:r>
              <a:rPr lang="nb-NO" err="1"/>
              <a:t>add</a:t>
            </a:r>
            <a:endParaRPr lang="en-US"/>
          </a:p>
        </p:txBody>
      </p:sp>
      <p:sp>
        <p:nvSpPr>
          <p:cNvPr id="13" name="Content Placeholder 2">
            <a:extLst>
              <a:ext uri="{FF2B5EF4-FFF2-40B4-BE49-F238E27FC236}">
                <a16:creationId xmlns:a16="http://schemas.microsoft.com/office/drawing/2014/main" id="{2EB0C2B7-3620-438F-A17E-77E866D5ED99}"/>
              </a:ext>
            </a:extLst>
          </p:cNvPr>
          <p:cNvSpPr>
            <a:spLocks noGrp="1"/>
          </p:cNvSpPr>
          <p:nvPr>
            <p:ph sz="half" idx="13" hasCustomPrompt="1"/>
          </p:nvPr>
        </p:nvSpPr>
        <p:spPr>
          <a:xfrm>
            <a:off x="6111241" y="1659807"/>
            <a:ext cx="5360749" cy="4486993"/>
          </a:xfrm>
        </p:spPr>
        <p:txBody>
          <a:bodyPr>
            <a:normAutofit/>
          </a:bodyPr>
          <a:lstStyle>
            <a:lvl1pPr marL="144000" indent="-144000">
              <a:lnSpc>
                <a:spcPts val="2400"/>
              </a:lnSpc>
              <a:spcBef>
                <a:spcPts val="0"/>
              </a:spcBef>
              <a:spcAft>
                <a:spcPts val="1800"/>
              </a:spcAft>
              <a:defRPr sz="1800"/>
            </a:lvl1pPr>
            <a:lvl2pPr marL="360000" indent="-180000">
              <a:lnSpc>
                <a:spcPts val="2400"/>
              </a:lnSpc>
              <a:spcBef>
                <a:spcPts val="0"/>
              </a:spcBef>
              <a:spcAft>
                <a:spcPts val="1800"/>
              </a:spcAft>
              <a:defRPr sz="1800"/>
            </a:lvl2pPr>
            <a:lvl3pPr marL="540000" indent="-180000">
              <a:lnSpc>
                <a:spcPts val="2400"/>
              </a:lnSpc>
              <a:spcBef>
                <a:spcPts val="0"/>
              </a:spcBef>
              <a:spcAft>
                <a:spcPts val="1800"/>
              </a:spcAft>
              <a:defRPr sz="1800"/>
            </a:lvl3pPr>
            <a:lvl4pPr marL="720000" indent="-180000">
              <a:lnSpc>
                <a:spcPts val="2400"/>
              </a:lnSpc>
              <a:spcBef>
                <a:spcPts val="0"/>
              </a:spcBef>
              <a:spcAft>
                <a:spcPts val="1800"/>
              </a:spcAft>
              <a:defRPr sz="1800"/>
            </a:lvl4pPr>
            <a:lvl5pPr marL="900000" indent="-180000">
              <a:lnSpc>
                <a:spcPts val="2400"/>
              </a:lnSpc>
              <a:spcBef>
                <a:spcPts val="0"/>
              </a:spcBef>
              <a:spcAft>
                <a:spcPts val="1800"/>
              </a:spcAft>
              <a:defRPr sz="1800"/>
            </a:lvl5pPr>
          </a:lstStyle>
          <a:p>
            <a:pPr lvl="0"/>
            <a:r>
              <a:rPr lang="nb-NO"/>
              <a:t>Click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p>
            <a:fld id="{5E9836C9-296F-4D48-9D11-2B1B9E521275}" type="slidenum">
              <a:rPr lang="nb-NO" smtClean="0"/>
              <a:t>‹#›</a:t>
            </a:fld>
            <a:endParaRPr lang="nb-NO"/>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9" name="Content Placeholder 2">
            <a:extLst>
              <a:ext uri="{FF2B5EF4-FFF2-40B4-BE49-F238E27FC236}">
                <a16:creationId xmlns:a16="http://schemas.microsoft.com/office/drawing/2014/main" id="{3C2393A9-4245-C8F6-D1FC-F74DB5632448}"/>
              </a:ext>
            </a:extLst>
          </p:cNvPr>
          <p:cNvSpPr>
            <a:spLocks noGrp="1"/>
          </p:cNvSpPr>
          <p:nvPr>
            <p:ph sz="half" idx="20" hasCustomPrompt="1"/>
          </p:nvPr>
        </p:nvSpPr>
        <p:spPr>
          <a:xfrm>
            <a:off x="658855" y="1653458"/>
            <a:ext cx="5360749" cy="621430"/>
          </a:xfrm>
        </p:spPr>
        <p:txBody>
          <a:bodyPr>
            <a:normAutofit/>
          </a:bodyPr>
          <a:lstStyle>
            <a:lvl1pPr marL="0" indent="0">
              <a:lnSpc>
                <a:spcPts val="2500"/>
              </a:lnSpc>
              <a:spcBef>
                <a:spcPts val="0"/>
              </a:spcBef>
              <a:buNone/>
              <a:defRPr sz="2100"/>
            </a:lvl1pPr>
            <a:lvl2pPr marL="360000" indent="-180000">
              <a:lnSpc>
                <a:spcPts val="2500"/>
              </a:lnSpc>
              <a:spcBef>
                <a:spcPts val="0"/>
              </a:spcBef>
              <a:defRPr sz="2100"/>
            </a:lvl2pPr>
            <a:lvl3pPr marL="540000" indent="-180000">
              <a:lnSpc>
                <a:spcPts val="2500"/>
              </a:lnSpc>
              <a:spcBef>
                <a:spcPts val="0"/>
              </a:spcBef>
              <a:defRPr sz="2100"/>
            </a:lvl3pPr>
            <a:lvl4pPr marL="720000" indent="-180000">
              <a:lnSpc>
                <a:spcPts val="2500"/>
              </a:lnSpc>
              <a:spcBef>
                <a:spcPts val="0"/>
              </a:spcBef>
              <a:defRPr sz="2100"/>
            </a:lvl4pPr>
            <a:lvl5pPr marL="900000" indent="-180000">
              <a:lnSpc>
                <a:spcPts val="2500"/>
              </a:lnSpc>
              <a:spcBef>
                <a:spcPts val="0"/>
              </a:spcBef>
              <a:defRPr sz="2100"/>
            </a:lvl5pPr>
          </a:lstStyle>
          <a:p>
            <a:pPr lvl="0"/>
            <a:r>
              <a:rPr lang="en-US" err="1"/>
              <a:t>Undertittel</a:t>
            </a:r>
            <a:endParaRPr lang="en-US"/>
          </a:p>
        </p:txBody>
      </p:sp>
    </p:spTree>
    <p:extLst>
      <p:ext uri="{BB962C8B-B14F-4D97-AF65-F5344CB8AC3E}">
        <p14:creationId xmlns:p14="http://schemas.microsoft.com/office/powerpoint/2010/main" val="3657840186"/>
      </p:ext>
    </p:extLst>
  </p:cSld>
  <p:clrMapOvr>
    <a:masterClrMapping/>
  </p:clrMapOvr>
  <p:extLst>
    <p:ext uri="{DCECCB84-F9BA-43D5-87BE-67443E8EF086}">
      <p15:sldGuideLst xmlns:p15="http://schemas.microsoft.com/office/powerpoint/2012/main">
        <p15:guide id="1" orient="horz" pos="4320">
          <p15:clr>
            <a:srgbClr val="FBAE40"/>
          </p15:clr>
        </p15:guide>
        <p15:guide id="2" pos="770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Bilde helside">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27AE6E39-9D43-441B-9718-0423EEA22FAD}"/>
              </a:ext>
            </a:extLst>
          </p:cNvPr>
          <p:cNvSpPr>
            <a:spLocks noGrp="1"/>
          </p:cNvSpPr>
          <p:nvPr>
            <p:ph type="pic" sz="quarter" idx="13"/>
          </p:nvPr>
        </p:nvSpPr>
        <p:spPr>
          <a:xfrm>
            <a:off x="0" y="0"/>
            <a:ext cx="12202875" cy="6858000"/>
          </a:xfrm>
          <a:solidFill>
            <a:schemeClr val="bg1">
              <a:lumMod val="85000"/>
            </a:schemeClr>
          </a:solidFill>
        </p:spPr>
        <p:txBody>
          <a:bodyPr/>
          <a:lstStyle>
            <a:lvl1pPr>
              <a:defRPr>
                <a:noFill/>
              </a:defRPr>
            </a:lvl1pPr>
          </a:lstStyle>
          <a:p>
            <a:r>
              <a:rPr lang="nb-NO"/>
              <a:t>Klikk på ikonet for å legge til et bilde</a:t>
            </a:r>
          </a:p>
        </p:txBody>
      </p:sp>
      <p:pic>
        <p:nvPicPr>
          <p:cNvPr id="4" name="Grafikk 3">
            <a:extLst>
              <a:ext uri="{FF2B5EF4-FFF2-40B4-BE49-F238E27FC236}">
                <a16:creationId xmlns:a16="http://schemas.microsoft.com/office/drawing/2014/main" id="{6F2A9EE3-2B42-AF5D-AD3C-C0E784CA30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40200628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Tittellysbilde Båt">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latin typeface="TID" panose="02010603030201020203" pitchFamily="50" charset="0"/>
            </a:endParaRPr>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462606"/>
            <a:ext cx="10640715" cy="1025665"/>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latin typeface="TID" panose="02010603030201020203" pitchFamily="50" charset="0"/>
              </a:defRPr>
            </a:lvl1pPr>
          </a:lstStyle>
          <a:p>
            <a:fld id="{7A3E6E3F-F2AA-C142-A242-6DEC8C496E6D}" type="datetime1">
              <a:rPr lang="nb-NO" smtClean="0"/>
              <a:pPr/>
              <a:t>13.06.2023</a:t>
            </a:fld>
            <a:endParaRPr lang="nb-NO"/>
          </a:p>
        </p:txBody>
      </p:sp>
    </p:spTree>
    <p:extLst>
      <p:ext uri="{BB962C8B-B14F-4D97-AF65-F5344CB8AC3E}">
        <p14:creationId xmlns:p14="http://schemas.microsoft.com/office/powerpoint/2010/main" val="2349319552"/>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855" y="488464"/>
            <a:ext cx="11194480" cy="920395"/>
          </a:xfrm>
        </p:spPr>
        <p:txBody>
          <a:bodyPr anchor="b" anchorCtr="0">
            <a:normAutofit/>
          </a:bodyPr>
          <a:lstStyle>
            <a:lvl1pPr>
              <a:defRPr baseline="0">
                <a:solidFill>
                  <a:schemeClr val="tx1"/>
                </a:solidFill>
              </a:defRPr>
            </a:lvl1pPr>
          </a:lstStyle>
          <a:p>
            <a:endParaRPr lang="en-US"/>
          </a:p>
        </p:txBody>
      </p:sp>
      <p:sp>
        <p:nvSpPr>
          <p:cNvPr id="3" name="Content Placeholder 2"/>
          <p:cNvSpPr>
            <a:spLocks noGrp="1"/>
          </p:cNvSpPr>
          <p:nvPr>
            <p:ph idx="1" hasCustomPrompt="1"/>
          </p:nvPr>
        </p:nvSpPr>
        <p:spPr>
          <a:xfrm>
            <a:off x="658855" y="1617769"/>
            <a:ext cx="10879490" cy="4231558"/>
          </a:xfrm>
        </p:spPr>
        <p:txBody>
          <a:bodyPr wrap="square" numCol="1">
            <a:normAutofit/>
          </a:bodyPr>
          <a:lstStyle>
            <a:lvl1pPr marL="320625" indent="-3204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1pPr>
            <a:lvl2pPr marL="450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2pPr>
            <a:lvl3pPr marL="675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3pPr>
            <a:lvl4pPr marL="900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4pPr>
            <a:lvl5pPr marL="1125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11" name="Plassholder for lysbildenummer 10">
            <a:extLst>
              <a:ext uri="{FF2B5EF4-FFF2-40B4-BE49-F238E27FC236}">
                <a16:creationId xmlns:a16="http://schemas.microsoft.com/office/drawing/2014/main" id="{FC17120C-7617-4772-8446-9844541283DD}"/>
              </a:ext>
            </a:extLst>
          </p:cNvPr>
          <p:cNvSpPr>
            <a:spLocks noGrp="1"/>
          </p:cNvSpPr>
          <p:nvPr>
            <p:ph type="sldNum" sz="quarter" idx="19"/>
          </p:nvPr>
        </p:nvSpPr>
        <p:spPr/>
        <p:txBody>
          <a:bodyPr/>
          <a:lstStyle/>
          <a:p>
            <a:fld id="{99A50625-6FC4-47A0-A809-3A0B4628D5E7}" type="slidenum">
              <a:rPr lang="nb-NO" smtClean="0"/>
              <a:t>‹#›</a:t>
            </a:fld>
            <a:endParaRPr lang="nb-NO"/>
          </a:p>
        </p:txBody>
      </p:sp>
      <p:pic>
        <p:nvPicPr>
          <p:cNvPr id="13" name="Grafikk 12">
            <a:extLst>
              <a:ext uri="{FF2B5EF4-FFF2-40B4-BE49-F238E27FC236}">
                <a16:creationId xmlns:a16="http://schemas.microsoft.com/office/drawing/2014/main" id="{52515392-7AA4-ABDE-8723-F210496939A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1646454054"/>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kst to kolonn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855" y="965789"/>
            <a:ext cx="11194480" cy="448841"/>
          </a:xfrm>
        </p:spPr>
        <p:txBody>
          <a:bodyPr/>
          <a:lstStyle>
            <a:lvl1pPr>
              <a:lnSpc>
                <a:spcPts val="3500"/>
              </a:lnSpc>
              <a:spcBef>
                <a:spcPts val="0"/>
              </a:spcBef>
              <a:defRPr sz="3200">
                <a:solidFill>
                  <a:schemeClr val="tx2"/>
                </a:solidFill>
              </a:defRPr>
            </a:lvl1pPr>
          </a:lstStyle>
          <a:p>
            <a:r>
              <a:rPr lang="nb-NO"/>
              <a:t>Click to </a:t>
            </a:r>
            <a:r>
              <a:rPr lang="nb-NO" err="1"/>
              <a:t>add</a:t>
            </a:r>
            <a:r>
              <a:rPr lang="nb-NO"/>
              <a:t> </a:t>
            </a:r>
            <a:r>
              <a:rPr lang="nb-NO" err="1"/>
              <a:t>title</a:t>
            </a:r>
            <a:endParaRPr lang="en-US"/>
          </a:p>
        </p:txBody>
      </p:sp>
      <p:sp>
        <p:nvSpPr>
          <p:cNvPr id="9" name="Content Placeholder 2">
            <a:extLst>
              <a:ext uri="{FF2B5EF4-FFF2-40B4-BE49-F238E27FC236}">
                <a16:creationId xmlns:a16="http://schemas.microsoft.com/office/drawing/2014/main" id="{03877D15-96DD-49BB-B539-D831BF423D39}"/>
              </a:ext>
            </a:extLst>
          </p:cNvPr>
          <p:cNvSpPr>
            <a:spLocks noGrp="1"/>
          </p:cNvSpPr>
          <p:nvPr>
            <p:ph idx="1" hasCustomPrompt="1"/>
          </p:nvPr>
        </p:nvSpPr>
        <p:spPr>
          <a:xfrm>
            <a:off x="670007" y="1793198"/>
            <a:ext cx="10876875" cy="4347253"/>
          </a:xfrm>
        </p:spPr>
        <p:txBody>
          <a:bodyPr numCol="2" spcCol="720000">
            <a:normAutofit/>
          </a:bodyPr>
          <a:lstStyle>
            <a:lvl1pPr marL="234000" indent="-234000">
              <a:lnSpc>
                <a:spcPts val="2200"/>
              </a:lnSpc>
              <a:spcAft>
                <a:spcPts val="1800"/>
              </a:spcAft>
              <a:buFont typeface="+mj-lt"/>
              <a:buAutoNum type="arabicPeriod"/>
              <a:defRPr sz="1400">
                <a:solidFill>
                  <a:schemeClr val="tx2"/>
                </a:solidFill>
              </a:defRPr>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nb-NO" b="0" i="0">
                <a:solidFill>
                  <a:srgbClr val="000000"/>
                </a:solidFill>
                <a:effectLst/>
                <a:latin typeface="Open Sans" panose="020B0606030504020204" pitchFamily="34" charset="0"/>
              </a:rPr>
              <a:t>Sed ut perspiciatis unde omnis iste natus error sit voluptatem accusantium doloremque laudantium, totam rem aperiam, eaque ipsa quae ab illo inventore veritatis et quasi architecto beatae vitae dicta sunt explicabo. </a:t>
            </a:r>
          </a:p>
          <a:p>
            <a:pPr lvl="0"/>
            <a:r>
              <a:rPr lang="nb-NO" b="0" i="0">
                <a:solidFill>
                  <a:srgbClr val="000000"/>
                </a:solidFill>
                <a:effectLst/>
                <a:latin typeface="Open Sans" panose="020B0606030504020204" pitchFamily="34" charset="0"/>
              </a:rPr>
              <a:t>Nemo enim ipsam voluptatem quia voluptas sit aspernatur aut odit aut fugit, sed quia consequuntur magni dolores eos qui ratione voluptatem sequi nesciunt. Neque porro quisquam est, qui dolorem ipsum quia dolor sit amet, consectetur, adipisci velit, sed quia non.</a:t>
            </a:r>
          </a:p>
          <a:p>
            <a:pPr lvl="0"/>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Onumquam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eius</a:t>
            </a:r>
            <a:r>
              <a:rPr lang="nb-NO" b="0" i="0">
                <a:solidFill>
                  <a:srgbClr val="000000"/>
                </a:solidFill>
                <a:effectLst/>
                <a:latin typeface="Open Sans" panose="020B0606030504020204" pitchFamily="34" charset="0"/>
              </a:rPr>
              <a:t> modi tempora </a:t>
            </a:r>
            <a:r>
              <a:rPr lang="nb-NO" b="0" i="0" err="1">
                <a:solidFill>
                  <a:srgbClr val="000000"/>
                </a:solidFill>
                <a:effectLst/>
                <a:latin typeface="Open Sans" panose="020B0606030504020204" pitchFamily="34" charset="0"/>
              </a:rPr>
              <a:t>incidunt</a:t>
            </a:r>
            <a:r>
              <a:rPr lang="nb-NO" b="0" i="0">
                <a:solidFill>
                  <a:srgbClr val="000000"/>
                </a:solidFill>
                <a:effectLst/>
                <a:latin typeface="Open Sans" panose="020B0606030504020204" pitchFamily="34" charset="0"/>
              </a:rPr>
              <a:t> ut labore et dolore </a:t>
            </a:r>
            <a:r>
              <a:rPr lang="nb-NO" b="0" i="0" err="1">
                <a:solidFill>
                  <a:srgbClr val="000000"/>
                </a:solidFill>
                <a:effectLst/>
                <a:latin typeface="Open Sans" panose="020B0606030504020204" pitchFamily="34" charset="0"/>
              </a:rPr>
              <a:t>magnam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aliquam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quaerat</a:t>
            </a:r>
            <a:r>
              <a:rPr lang="nb-NO" b="0" i="0">
                <a:solidFill>
                  <a:srgbClr val="000000"/>
                </a:solidFill>
                <a:effectLst/>
                <a:latin typeface="Open Sans" panose="020B0606030504020204" pitchFamily="34" charset="0"/>
              </a:rPr>
              <a:t> voluptatem. Ut enim ad minima veniam, quis nostrum exercitationem ullam corporis suscipit laboriosam, nisi ut aliquid ex ea.</a:t>
            </a:r>
          </a:p>
          <a:p>
            <a:pPr lvl="0"/>
            <a:r>
              <a:rPr lang="nb-NO" b="0" i="0" err="1">
                <a:solidFill>
                  <a:srgbClr val="000000"/>
                </a:solidFill>
                <a:effectLst/>
                <a:latin typeface="Open Sans" panose="020B0606030504020204" pitchFamily="34" charset="0"/>
              </a:rPr>
              <a:t>Reprehenderit</a:t>
            </a:r>
            <a:r>
              <a:rPr lang="nb-NO" b="0" i="0">
                <a:solidFill>
                  <a:srgbClr val="000000"/>
                </a:solidFill>
                <a:effectLst/>
                <a:latin typeface="Open Sans" panose="020B0606030504020204" pitchFamily="34" charset="0"/>
              </a:rPr>
              <a:t> qui in </a:t>
            </a:r>
            <a:r>
              <a:rPr lang="nb-NO" b="0" i="0" err="1">
                <a:solidFill>
                  <a:srgbClr val="000000"/>
                </a:solidFill>
                <a:effectLst/>
                <a:latin typeface="Open Sans" panose="020B0606030504020204" pitchFamily="34" charset="0"/>
              </a:rPr>
              <a:t>ea</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voluptate</a:t>
            </a:r>
            <a:r>
              <a:rPr lang="nb-NO" b="0" i="0">
                <a:solidFill>
                  <a:srgbClr val="000000"/>
                </a:solidFill>
                <a:effectLst/>
                <a:latin typeface="Open Sans" panose="020B0606030504020204" pitchFamily="34" charset="0"/>
              </a:rPr>
              <a:t> velit esse </a:t>
            </a:r>
            <a:r>
              <a:rPr lang="nb-NO" b="0" i="0" err="1">
                <a:solidFill>
                  <a:srgbClr val="000000"/>
                </a:solidFill>
                <a:effectLst/>
                <a:latin typeface="Open Sans" panose="020B0606030504020204" pitchFamily="34" charset="0"/>
              </a:rPr>
              <a:t>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nihil</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molestiae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consequatur</a:t>
            </a:r>
            <a:r>
              <a:rPr lang="nb-NO" b="0" i="0">
                <a:solidFill>
                  <a:srgbClr val="000000"/>
                </a:solidFill>
                <a:effectLst/>
                <a:latin typeface="Open Sans" panose="020B0606030504020204" pitchFamily="34" charset="0"/>
              </a:rPr>
              <a:t>, vel </a:t>
            </a:r>
            <a:r>
              <a:rPr lang="nb-NO" b="0" i="0" err="1">
                <a:solidFill>
                  <a:srgbClr val="000000"/>
                </a:solidFill>
                <a:effectLst/>
                <a:latin typeface="Open Sans" panose="020B0606030504020204" pitchFamily="34" charset="0"/>
              </a:rPr>
              <a:t>illum</a:t>
            </a:r>
            <a:r>
              <a:rPr lang="nb-NO" b="0" i="0">
                <a:solidFill>
                  <a:srgbClr val="000000"/>
                </a:solidFill>
                <a:effectLst/>
                <a:latin typeface="Open Sans" panose="020B0606030504020204" pitchFamily="34" charset="0"/>
              </a:rPr>
              <a:t> qui dolorem </a:t>
            </a:r>
            <a:r>
              <a:rPr lang="nb-NO" b="0" i="0" err="1">
                <a:solidFill>
                  <a:srgbClr val="000000"/>
                </a:solidFill>
                <a:effectLst/>
                <a:latin typeface="Open Sans" panose="020B0606030504020204" pitchFamily="34" charset="0"/>
              </a:rPr>
              <a:t>eum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fugiat</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quo</a:t>
            </a:r>
            <a:r>
              <a:rPr lang="nb-NO" b="0" i="0">
                <a:solidFill>
                  <a:srgbClr val="000000"/>
                </a:solidFill>
                <a:effectLst/>
                <a:latin typeface="Open Sans" panose="020B0606030504020204" pitchFamily="34" charset="0"/>
              </a:rPr>
              <a:t> voluptas nulla pariatur?</a:t>
            </a:r>
          </a:p>
          <a:p>
            <a:pPr lvl="0"/>
            <a:r>
              <a:rPr lang="nb-NO" b="0" i="0">
                <a:solidFill>
                  <a:srgbClr val="000000"/>
                </a:solidFill>
                <a:effectLst/>
                <a:latin typeface="Open Sans" panose="020B0606030504020204" pitchFamily="34" charset="0"/>
              </a:rPr>
              <a:t>Sed ut </a:t>
            </a:r>
            <a:r>
              <a:rPr lang="nb-NO" b="0" i="0" err="1">
                <a:solidFill>
                  <a:srgbClr val="000000"/>
                </a:solidFill>
                <a:effectLst/>
                <a:latin typeface="Open Sans" panose="020B0606030504020204" pitchFamily="34" charset="0"/>
              </a:rPr>
              <a:t>perspiciatis</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unde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omnis</a:t>
            </a:r>
            <a:r>
              <a:rPr lang="nb-NO" b="0" i="0">
                <a:solidFill>
                  <a:srgbClr val="000000"/>
                </a:solidFill>
                <a:effectLst/>
                <a:latin typeface="Open Sans" panose="020B0606030504020204" pitchFamily="34" charset="0"/>
              </a:rPr>
              <a:t> iste </a:t>
            </a:r>
            <a:r>
              <a:rPr lang="nb-NO" b="0" i="0" err="1">
                <a:solidFill>
                  <a:srgbClr val="000000"/>
                </a:solidFill>
                <a:effectLst/>
                <a:latin typeface="Open Sans" panose="020B0606030504020204" pitchFamily="34" charset="0"/>
              </a:rPr>
              <a:t>natus</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error</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sit</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voluptatem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accusantium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doloremque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laudantium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totam</a:t>
            </a:r>
            <a:r>
              <a:rPr lang="nb-NO" b="0" i="0">
                <a:solidFill>
                  <a:srgbClr val="000000"/>
                </a:solidFill>
                <a:effectLst/>
                <a:latin typeface="Open Sans" panose="020B0606030504020204" pitchFamily="34" charset="0"/>
              </a:rPr>
              <a:t> rem </a:t>
            </a:r>
            <a:r>
              <a:rPr lang="nb-NO" b="0" i="0" err="1">
                <a:solidFill>
                  <a:srgbClr val="000000"/>
                </a:solidFill>
                <a:effectLst/>
                <a:latin typeface="Open Sans" panose="020B0606030504020204" pitchFamily="34" charset="0"/>
              </a:rPr>
              <a:t>aperiam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eaque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ipsa</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quae</a:t>
            </a:r>
            <a:r>
              <a:rPr lang="nb-NO" b="0" i="0">
                <a:solidFill>
                  <a:srgbClr val="000000"/>
                </a:solidFill>
                <a:effectLst/>
                <a:latin typeface="Open Sans" panose="020B0606030504020204" pitchFamily="34" charset="0"/>
              </a:rPr>
              <a:t> ab </a:t>
            </a:r>
            <a:r>
              <a:rPr lang="nb-NO" b="0" i="0" err="1">
                <a:solidFill>
                  <a:srgbClr val="000000"/>
                </a:solidFill>
                <a:effectLst/>
                <a:latin typeface="Open Sans" panose="020B0606030504020204" pitchFamily="34" charset="0"/>
              </a:rPr>
              <a:t>illo</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inventore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veritatis</a:t>
            </a:r>
            <a:r>
              <a:rPr lang="nb-NO" b="0" i="0">
                <a:solidFill>
                  <a:srgbClr val="000000"/>
                </a:solidFill>
                <a:effectLst/>
                <a:latin typeface="Open Sans" panose="020B0606030504020204" pitchFamily="34" charset="0"/>
              </a:rPr>
              <a:t> et </a:t>
            </a:r>
            <a:r>
              <a:rPr lang="nb-NO" b="0" i="0" err="1">
                <a:solidFill>
                  <a:srgbClr val="000000"/>
                </a:solidFill>
                <a:effectLst/>
                <a:latin typeface="Open Sans" panose="020B0606030504020204" pitchFamily="34" charset="0"/>
              </a:rPr>
              <a:t>quasi</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architecto</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beatae</a:t>
            </a:r>
            <a:r>
              <a:rPr lang="nb-NO" b="0" i="0">
                <a:solidFill>
                  <a:srgbClr val="000000"/>
                </a:solidFill>
                <a:effectLst/>
                <a:latin typeface="Open Sans" panose="020B0606030504020204" pitchFamily="34" charset="0"/>
              </a:rPr>
              <a:t> vitae dicta sunt </a:t>
            </a:r>
            <a:r>
              <a:rPr lang="nb-NO" b="0" i="0" err="1">
                <a:solidFill>
                  <a:srgbClr val="000000"/>
                </a:solidFill>
                <a:effectLst/>
                <a:latin typeface="Open Sans" panose="020B0606030504020204" pitchFamily="34" charset="0"/>
              </a:rPr>
              <a:t>explicabo</a:t>
            </a:r>
            <a:endParaRPr lang="en-US"/>
          </a:p>
        </p:txBody>
      </p:sp>
      <p:sp>
        <p:nvSpPr>
          <p:cNvPr id="12" name="Plassholder for lysbildenummer 11">
            <a:extLst>
              <a:ext uri="{FF2B5EF4-FFF2-40B4-BE49-F238E27FC236}">
                <a16:creationId xmlns:a16="http://schemas.microsoft.com/office/drawing/2014/main" id="{8AC4C74F-2769-4861-96C2-153E2D38882D}"/>
              </a:ext>
            </a:extLst>
          </p:cNvPr>
          <p:cNvSpPr>
            <a:spLocks noGrp="1"/>
          </p:cNvSpPr>
          <p:nvPr>
            <p:ph type="sldNum" sz="quarter" idx="19"/>
          </p:nvPr>
        </p:nvSpPr>
        <p:spPr/>
        <p:txBody>
          <a:bodyPr/>
          <a:lstStyle/>
          <a:p>
            <a:fld id="{D3A706A2-D6FB-4B8F-AD25-D41D4CF43D8A}" type="slidenum">
              <a:rPr lang="nb-NO" smtClean="0"/>
              <a:t>‹#›</a:t>
            </a:fld>
            <a:endParaRPr lang="nb-NO"/>
          </a:p>
        </p:txBody>
      </p:sp>
      <p:pic>
        <p:nvPicPr>
          <p:cNvPr id="6" name="Grafikk 5">
            <a:extLst>
              <a:ext uri="{FF2B5EF4-FFF2-40B4-BE49-F238E27FC236}">
                <a16:creationId xmlns:a16="http://schemas.microsoft.com/office/drawing/2014/main" id="{54AE50FF-3797-8AA7-3DFC-87837D9FD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31918134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 felter med Illustrasjon">
    <p:bg>
      <p:bgPr>
        <a:solidFill>
          <a:schemeClr val="bg1"/>
        </a:solidFill>
        <a:effectLst/>
      </p:bgPr>
    </p:bg>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D74B0311-FF91-619D-4215-919F55606D2B}"/>
              </a:ext>
            </a:extLst>
          </p:cNvPr>
          <p:cNvSpPr/>
          <p:nvPr userDrawn="1"/>
        </p:nvSpPr>
        <p:spPr>
          <a:xfrm>
            <a:off x="8405577" y="356205"/>
            <a:ext cx="3464965" cy="3020042"/>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8" name="Avrundet rektangel 7">
            <a:extLst>
              <a:ext uri="{FF2B5EF4-FFF2-40B4-BE49-F238E27FC236}">
                <a16:creationId xmlns:a16="http://schemas.microsoft.com/office/drawing/2014/main" id="{24726465-955F-7ACD-5997-6BE5D479A6F3}"/>
              </a:ext>
            </a:extLst>
          </p:cNvPr>
          <p:cNvSpPr/>
          <p:nvPr userDrawn="1"/>
        </p:nvSpPr>
        <p:spPr>
          <a:xfrm>
            <a:off x="4375017" y="356205"/>
            <a:ext cx="3464965" cy="3020042"/>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7" name="Avrundet rektangel 6">
            <a:extLst>
              <a:ext uri="{FF2B5EF4-FFF2-40B4-BE49-F238E27FC236}">
                <a16:creationId xmlns:a16="http://schemas.microsoft.com/office/drawing/2014/main" id="{676E3BB7-5333-FA31-76A7-0139A5EF8354}"/>
              </a:ext>
            </a:extLst>
          </p:cNvPr>
          <p:cNvSpPr/>
          <p:nvPr userDrawn="1"/>
        </p:nvSpPr>
        <p:spPr>
          <a:xfrm>
            <a:off x="353242" y="356205"/>
            <a:ext cx="3464965" cy="3020042"/>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2" name="Title 1"/>
          <p:cNvSpPr>
            <a:spLocks noGrp="1"/>
          </p:cNvSpPr>
          <p:nvPr>
            <p:ph type="title" hasCustomPrompt="1"/>
          </p:nvPr>
        </p:nvSpPr>
        <p:spPr>
          <a:xfrm>
            <a:off x="355782" y="3906068"/>
            <a:ext cx="3435369" cy="307777"/>
          </a:xfrm>
        </p:spPr>
        <p:txBody>
          <a:bodyPr>
            <a:spAutoFit/>
          </a:bodyPr>
          <a:lstStyle>
            <a:lvl1pPr>
              <a:lnSpc>
                <a:spcPct val="100000"/>
              </a:lnSpc>
              <a:defRPr sz="2000" spc="-30" baseline="0">
                <a:solidFill>
                  <a:schemeClr val="tx2"/>
                </a:solidFill>
                <a:latin typeface="+mj-lt"/>
              </a:defRPr>
            </a:lvl1pPr>
          </a:lstStyle>
          <a:p>
            <a:r>
              <a:rPr lang="nb-NO"/>
              <a:t>1. Click to </a:t>
            </a:r>
            <a:r>
              <a:rPr lang="nb-NO" err="1"/>
              <a:t>add</a:t>
            </a:r>
            <a:r>
              <a:rPr lang="nb-NO"/>
              <a:t> </a:t>
            </a:r>
            <a:r>
              <a:rPr lang="nb-NO" err="1"/>
              <a:t>title</a:t>
            </a:r>
            <a:endParaRPr lang="en-US"/>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4371069"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355782"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8400406"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11" name="Plassholder for bilde 7">
            <a:extLst>
              <a:ext uri="{FF2B5EF4-FFF2-40B4-BE49-F238E27FC236}">
                <a16:creationId xmlns:a16="http://schemas.microsoft.com/office/drawing/2014/main" id="{F7C962A4-85C0-6512-8598-F9B311D9E5AD}"/>
              </a:ext>
            </a:extLst>
          </p:cNvPr>
          <p:cNvSpPr>
            <a:spLocks noGrp="1"/>
          </p:cNvSpPr>
          <p:nvPr>
            <p:ph type="pic" sz="quarter" idx="44"/>
          </p:nvPr>
        </p:nvSpPr>
        <p:spPr>
          <a:xfrm>
            <a:off x="650715" y="617475"/>
            <a:ext cx="2863607" cy="2488006"/>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2" name="Plassholder for bilde 7">
            <a:extLst>
              <a:ext uri="{FF2B5EF4-FFF2-40B4-BE49-F238E27FC236}">
                <a16:creationId xmlns:a16="http://schemas.microsoft.com/office/drawing/2014/main" id="{EB414CD0-4CEB-80D7-C623-9F7842D8B77F}"/>
              </a:ext>
            </a:extLst>
          </p:cNvPr>
          <p:cNvSpPr>
            <a:spLocks noGrp="1"/>
          </p:cNvSpPr>
          <p:nvPr>
            <p:ph type="pic" sz="quarter" idx="45"/>
          </p:nvPr>
        </p:nvSpPr>
        <p:spPr>
          <a:xfrm>
            <a:off x="4690800" y="613618"/>
            <a:ext cx="2863607" cy="2488006"/>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3" name="Plassholder for bilde 7">
            <a:extLst>
              <a:ext uri="{FF2B5EF4-FFF2-40B4-BE49-F238E27FC236}">
                <a16:creationId xmlns:a16="http://schemas.microsoft.com/office/drawing/2014/main" id="{7A565A2B-E6F0-8078-7E50-C3B80B7A0AE7}"/>
              </a:ext>
            </a:extLst>
          </p:cNvPr>
          <p:cNvSpPr>
            <a:spLocks noGrp="1"/>
          </p:cNvSpPr>
          <p:nvPr>
            <p:ph type="pic" sz="quarter" idx="46"/>
          </p:nvPr>
        </p:nvSpPr>
        <p:spPr>
          <a:xfrm>
            <a:off x="8721360" y="617475"/>
            <a:ext cx="2863607" cy="2488006"/>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7" name="Plassholder for tekst 16">
            <a:extLst>
              <a:ext uri="{FF2B5EF4-FFF2-40B4-BE49-F238E27FC236}">
                <a16:creationId xmlns:a16="http://schemas.microsoft.com/office/drawing/2014/main" id="{7E3ABB62-A885-6243-D615-074BC6579D75}"/>
              </a:ext>
            </a:extLst>
          </p:cNvPr>
          <p:cNvSpPr>
            <a:spLocks noGrp="1"/>
          </p:cNvSpPr>
          <p:nvPr>
            <p:ph type="body" sz="quarter" idx="47" hasCustomPrompt="1"/>
          </p:nvPr>
        </p:nvSpPr>
        <p:spPr>
          <a:xfrm>
            <a:off x="4365512" y="3904520"/>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2. </a:t>
            </a:r>
            <a:r>
              <a:rPr lang="nb-NO" err="1"/>
              <a:t>Click</a:t>
            </a:r>
            <a:r>
              <a:rPr lang="nb-NO"/>
              <a:t> to </a:t>
            </a:r>
            <a:r>
              <a:rPr lang="nb-NO" err="1"/>
              <a:t>add</a:t>
            </a:r>
            <a:r>
              <a:rPr lang="nb-NO"/>
              <a:t> </a:t>
            </a:r>
            <a:r>
              <a:rPr lang="nb-NO" err="1"/>
              <a:t>title</a:t>
            </a:r>
            <a:endParaRPr lang="nb-NO"/>
          </a:p>
        </p:txBody>
      </p:sp>
      <p:sp>
        <p:nvSpPr>
          <p:cNvPr id="18" name="Plassholder for tekst 16">
            <a:extLst>
              <a:ext uri="{FF2B5EF4-FFF2-40B4-BE49-F238E27FC236}">
                <a16:creationId xmlns:a16="http://schemas.microsoft.com/office/drawing/2014/main" id="{908DAB03-12FE-FECA-71EE-5EF3480D5FE2}"/>
              </a:ext>
            </a:extLst>
          </p:cNvPr>
          <p:cNvSpPr>
            <a:spLocks noGrp="1"/>
          </p:cNvSpPr>
          <p:nvPr>
            <p:ph type="body" sz="quarter" idx="48" hasCustomPrompt="1"/>
          </p:nvPr>
        </p:nvSpPr>
        <p:spPr>
          <a:xfrm>
            <a:off x="8414343" y="3899893"/>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3. </a:t>
            </a:r>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361929095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 felter med bilder">
    <p:bg>
      <p:bgPr>
        <a:solidFill>
          <a:schemeClr val="bg1"/>
        </a:solidFill>
        <a:effectLst/>
      </p:bgPr>
    </p:bg>
    <p:spTree>
      <p:nvGrpSpPr>
        <p:cNvPr id="1" name=""/>
        <p:cNvGrpSpPr/>
        <p:nvPr/>
      </p:nvGrpSpPr>
      <p:grpSpPr>
        <a:xfrm>
          <a:off x="0" y="0"/>
          <a:ext cx="0" cy="0"/>
          <a:chOff x="0" y="0"/>
          <a:chExt cx="0" cy="0"/>
        </a:xfrm>
      </p:grpSpPr>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2" name="Title 1"/>
          <p:cNvSpPr>
            <a:spLocks noGrp="1"/>
          </p:cNvSpPr>
          <p:nvPr>
            <p:ph type="title" hasCustomPrompt="1"/>
          </p:nvPr>
        </p:nvSpPr>
        <p:spPr>
          <a:xfrm>
            <a:off x="355782" y="3906068"/>
            <a:ext cx="3435369" cy="307777"/>
          </a:xfrm>
        </p:spPr>
        <p:txBody>
          <a:bodyPr>
            <a:spAutoFit/>
          </a:bodyPr>
          <a:lstStyle>
            <a:lvl1pPr>
              <a:lnSpc>
                <a:spcPct val="100000"/>
              </a:lnSpc>
              <a:defRPr sz="2000" spc="-30" baseline="0">
                <a:solidFill>
                  <a:schemeClr val="tx2"/>
                </a:solidFill>
                <a:latin typeface="+mj-lt"/>
              </a:defRPr>
            </a:lvl1pPr>
          </a:lstStyle>
          <a:p>
            <a:r>
              <a:rPr lang="nb-NO"/>
              <a:t>1. Click to </a:t>
            </a:r>
            <a:r>
              <a:rPr lang="nb-NO" err="1"/>
              <a:t>add</a:t>
            </a:r>
            <a:r>
              <a:rPr lang="nb-NO"/>
              <a:t> </a:t>
            </a:r>
            <a:r>
              <a:rPr lang="nb-NO" err="1"/>
              <a:t>title</a:t>
            </a:r>
            <a:endParaRPr lang="en-US"/>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4371069"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355782"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8400406"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11" name="Plassholder for bilde 7">
            <a:extLst>
              <a:ext uri="{FF2B5EF4-FFF2-40B4-BE49-F238E27FC236}">
                <a16:creationId xmlns:a16="http://schemas.microsoft.com/office/drawing/2014/main" id="{F7C962A4-85C0-6512-8598-F9B311D9E5AD}"/>
              </a:ext>
            </a:extLst>
          </p:cNvPr>
          <p:cNvSpPr>
            <a:spLocks noGrp="1"/>
          </p:cNvSpPr>
          <p:nvPr>
            <p:ph type="pic" sz="quarter" idx="44"/>
          </p:nvPr>
        </p:nvSpPr>
        <p:spPr>
          <a:xfrm>
            <a:off x="350035" y="345083"/>
            <a:ext cx="3464965" cy="3024000"/>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2" name="Plassholder for bilde 7">
            <a:extLst>
              <a:ext uri="{FF2B5EF4-FFF2-40B4-BE49-F238E27FC236}">
                <a16:creationId xmlns:a16="http://schemas.microsoft.com/office/drawing/2014/main" id="{EB414CD0-4CEB-80D7-C623-9F7842D8B77F}"/>
              </a:ext>
            </a:extLst>
          </p:cNvPr>
          <p:cNvSpPr>
            <a:spLocks noGrp="1"/>
          </p:cNvSpPr>
          <p:nvPr>
            <p:ph type="pic" sz="quarter" idx="45"/>
          </p:nvPr>
        </p:nvSpPr>
        <p:spPr>
          <a:xfrm>
            <a:off x="4390120" y="341227"/>
            <a:ext cx="3464965" cy="3024000"/>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3" name="Plassholder for bilde 7">
            <a:extLst>
              <a:ext uri="{FF2B5EF4-FFF2-40B4-BE49-F238E27FC236}">
                <a16:creationId xmlns:a16="http://schemas.microsoft.com/office/drawing/2014/main" id="{7A565A2B-E6F0-8078-7E50-C3B80B7A0AE7}"/>
              </a:ext>
            </a:extLst>
          </p:cNvPr>
          <p:cNvSpPr>
            <a:spLocks noGrp="1"/>
          </p:cNvSpPr>
          <p:nvPr>
            <p:ph type="pic" sz="quarter" idx="46"/>
          </p:nvPr>
        </p:nvSpPr>
        <p:spPr>
          <a:xfrm>
            <a:off x="8420680" y="345084"/>
            <a:ext cx="3464965" cy="3024000"/>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7" name="Plassholder for tekst 16">
            <a:extLst>
              <a:ext uri="{FF2B5EF4-FFF2-40B4-BE49-F238E27FC236}">
                <a16:creationId xmlns:a16="http://schemas.microsoft.com/office/drawing/2014/main" id="{7E3ABB62-A885-6243-D615-074BC6579D75}"/>
              </a:ext>
            </a:extLst>
          </p:cNvPr>
          <p:cNvSpPr>
            <a:spLocks noGrp="1"/>
          </p:cNvSpPr>
          <p:nvPr>
            <p:ph type="body" sz="quarter" idx="47" hasCustomPrompt="1"/>
          </p:nvPr>
        </p:nvSpPr>
        <p:spPr>
          <a:xfrm>
            <a:off x="4365512" y="3904520"/>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2. </a:t>
            </a:r>
            <a:r>
              <a:rPr lang="nb-NO" err="1"/>
              <a:t>Click</a:t>
            </a:r>
            <a:r>
              <a:rPr lang="nb-NO"/>
              <a:t> to </a:t>
            </a:r>
            <a:r>
              <a:rPr lang="nb-NO" err="1"/>
              <a:t>add</a:t>
            </a:r>
            <a:r>
              <a:rPr lang="nb-NO"/>
              <a:t> </a:t>
            </a:r>
            <a:r>
              <a:rPr lang="nb-NO" err="1"/>
              <a:t>title</a:t>
            </a:r>
            <a:endParaRPr lang="nb-NO"/>
          </a:p>
        </p:txBody>
      </p:sp>
      <p:sp>
        <p:nvSpPr>
          <p:cNvPr id="18" name="Plassholder for tekst 16">
            <a:extLst>
              <a:ext uri="{FF2B5EF4-FFF2-40B4-BE49-F238E27FC236}">
                <a16:creationId xmlns:a16="http://schemas.microsoft.com/office/drawing/2014/main" id="{908DAB03-12FE-FECA-71EE-5EF3480D5FE2}"/>
              </a:ext>
            </a:extLst>
          </p:cNvPr>
          <p:cNvSpPr>
            <a:spLocks noGrp="1"/>
          </p:cNvSpPr>
          <p:nvPr>
            <p:ph type="body" sz="quarter" idx="48" hasCustomPrompt="1"/>
          </p:nvPr>
        </p:nvSpPr>
        <p:spPr>
          <a:xfrm>
            <a:off x="8414343" y="3899893"/>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3. </a:t>
            </a:r>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301595411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innholdsfelt (hvit)">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93954"/>
            <a:ext cx="5040328" cy="276486"/>
          </a:xfrm>
        </p:spPr>
        <p:txBody>
          <a:bodyPr>
            <a:normAutofit/>
          </a:bodyPr>
          <a:lstStyle>
            <a:lvl1pPr>
              <a:lnSpc>
                <a:spcPts val="2300"/>
              </a:lnSpc>
              <a:spcBef>
                <a:spcPts val="0"/>
              </a:spcBef>
              <a:defRPr sz="1800"/>
            </a:lvl1pPr>
          </a:lstStyle>
          <a:p>
            <a:r>
              <a:rPr lang="nb-NO"/>
              <a:t>Click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t>
            </a:r>
            <a:r>
              <a:rPr lang="nb-NO" err="1"/>
              <a:t>add</a:t>
            </a:r>
            <a:r>
              <a:rPr lang="nb-NO"/>
              <a:t>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norm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3" name="Plassholder for tekst 10">
            <a:extLst>
              <a:ext uri="{FF2B5EF4-FFF2-40B4-BE49-F238E27FC236}">
                <a16:creationId xmlns:a16="http://schemas.microsoft.com/office/drawing/2014/main" id="{7E2F4D02-A19D-823B-487F-2AD75ADB9B9F}"/>
              </a:ext>
            </a:extLst>
          </p:cNvPr>
          <p:cNvSpPr>
            <a:spLocks noGrp="1"/>
          </p:cNvSpPr>
          <p:nvPr>
            <p:ph type="body" sz="quarter" idx="27" hasCustomPrompt="1"/>
          </p:nvPr>
        </p:nvSpPr>
        <p:spPr>
          <a:xfrm>
            <a:off x="343716" y="937745"/>
            <a:ext cx="11496655" cy="457994"/>
          </a:xfrm>
        </p:spPr>
        <p:txBody>
          <a:bodyPr anchor="b" anchorCtr="0">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D1B910A3-B258-B057-E452-9159E6576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380056044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 innholdsfelt (blå)">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85762"/>
            <a:ext cx="5040328" cy="276486"/>
          </a:xfrm>
        </p:spPr>
        <p:txBody>
          <a:bodyPr>
            <a:normAutofit/>
          </a:bodyPr>
          <a:lstStyle>
            <a:lvl1pPr>
              <a:lnSpc>
                <a:spcPts val="2300"/>
              </a:lnSpc>
              <a:spcBef>
                <a:spcPts val="0"/>
              </a:spcBef>
              <a:defRPr sz="1800"/>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norm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1" name="Plassholder for tekst 10">
            <a:extLst>
              <a:ext uri="{FF2B5EF4-FFF2-40B4-BE49-F238E27FC236}">
                <a16:creationId xmlns:a16="http://schemas.microsoft.com/office/drawing/2014/main" id="{10B3C4E8-F376-B972-1D85-414EEDB81CE0}"/>
              </a:ext>
            </a:extLst>
          </p:cNvPr>
          <p:cNvSpPr>
            <a:spLocks noGrp="1"/>
          </p:cNvSpPr>
          <p:nvPr>
            <p:ph type="body" sz="quarter" idx="26" hasCustomPrompt="1"/>
          </p:nvPr>
        </p:nvSpPr>
        <p:spPr>
          <a:xfrm>
            <a:off x="343865" y="939239"/>
            <a:ext cx="11496506" cy="457994"/>
          </a:xfrm>
        </p:spPr>
        <p:txBody>
          <a:bodyPr anchor="b" anchorCtr="0">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AF0D7D22-D550-3B22-35DF-3ADFA51BF1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3076897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 felt - hvit">
    <p:bg>
      <p:bgPr>
        <a:solidFill>
          <a:schemeClr val="bg1"/>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5"/>
            <a:ext cx="3659031" cy="4644001"/>
          </a:xfrm>
          <a:prstGeom prst="roundRect">
            <a:avLst>
              <a:gd name="adj" fmla="val 2323"/>
            </a:avLst>
          </a:prstGeom>
          <a:solidFill>
            <a:schemeClr val="bg2"/>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66484" y="1310185"/>
            <a:ext cx="3690240" cy="4644000"/>
          </a:xfrm>
          <a:prstGeom prst="roundRect">
            <a:avLst>
              <a:gd name="adj" fmla="val 2323"/>
            </a:avLst>
          </a:prstGeom>
          <a:solidFill>
            <a:schemeClr val="bg2"/>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178677" y="1310185"/>
            <a:ext cx="3690240" cy="4644000"/>
          </a:xfrm>
          <a:prstGeom prst="roundRect">
            <a:avLst>
              <a:gd name="adj" fmla="val 2323"/>
            </a:avLst>
          </a:prstGeom>
          <a:solidFill>
            <a:schemeClr val="bg2"/>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1" y="1629583"/>
            <a:ext cx="3096201" cy="313194"/>
          </a:xfrm>
        </p:spPr>
        <p:txBody>
          <a:bodyPr>
            <a:normAutofit/>
          </a:bodyPr>
          <a:lstStyle>
            <a:lvl1pPr>
              <a:lnSpc>
                <a:spcPts val="2200"/>
              </a:lnSpc>
              <a:defRPr sz="1700">
                <a:solidFill>
                  <a:schemeClr val="tx2"/>
                </a:solidFill>
              </a:defRPr>
            </a:lvl1pPr>
          </a:lstStyle>
          <a:p>
            <a:r>
              <a:rPr lang="nb-NO"/>
              <a:t>Click to </a:t>
            </a:r>
            <a:r>
              <a:rPr lang="nb-NO" err="1"/>
              <a:t>add</a:t>
            </a:r>
            <a:endParaRPr lang="en-US"/>
          </a:p>
        </p:txBody>
      </p:sp>
      <p:sp>
        <p:nvSpPr>
          <p:cNvPr id="3" name="Content Placeholder 2"/>
          <p:cNvSpPr>
            <a:spLocks noGrp="1"/>
          </p:cNvSpPr>
          <p:nvPr>
            <p:ph idx="1"/>
          </p:nvPr>
        </p:nvSpPr>
        <p:spPr>
          <a:xfrm>
            <a:off x="646641" y="2274888"/>
            <a:ext cx="3096202" cy="3391127"/>
          </a:xfrm>
        </p:spPr>
        <p:txBody>
          <a:bodyPr>
            <a:normAutofit/>
          </a:bodyPr>
          <a:lstStyle>
            <a:lvl1pPr marL="0" indent="0">
              <a:lnSpc>
                <a:spcPts val="22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endParaRPr lang="nb-NO"/>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p>
            <a:fld id="{66F151DC-B5E5-497C-BC65-BC7F54A16411}" type="slidenum">
              <a:rPr lang="nb-NO" smtClean="0"/>
              <a:t>‹#›</a:t>
            </a:fld>
            <a:endParaRPr lang="nb-NO"/>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52690" y="2274888"/>
            <a:ext cx="3157108" cy="3391127"/>
          </a:xfrm>
        </p:spPr>
        <p:txBody>
          <a:bodyPr>
            <a:normAutofit/>
          </a:bodyPr>
          <a:lstStyle>
            <a:lvl1pPr marL="0" indent="0">
              <a:lnSpc>
                <a:spcPts val="22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458738" y="2274888"/>
            <a:ext cx="3157108" cy="3391127"/>
          </a:xfrm>
        </p:spPr>
        <p:txBody>
          <a:bodyPr>
            <a:normAutofit/>
          </a:bodyPr>
          <a:lstStyle>
            <a:lvl1pPr marL="0" indent="0">
              <a:lnSpc>
                <a:spcPts val="22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5" name="Plassholder for tekst 10">
            <a:extLst>
              <a:ext uri="{FF2B5EF4-FFF2-40B4-BE49-F238E27FC236}">
                <a16:creationId xmlns:a16="http://schemas.microsoft.com/office/drawing/2014/main" id="{37E339A3-3D37-EDE2-CEBC-A917A6726F96}"/>
              </a:ext>
            </a:extLst>
          </p:cNvPr>
          <p:cNvSpPr>
            <a:spLocks noGrp="1"/>
          </p:cNvSpPr>
          <p:nvPr>
            <p:ph type="body" sz="quarter" idx="27" hasCustomPrompt="1"/>
          </p:nvPr>
        </p:nvSpPr>
        <p:spPr>
          <a:xfrm>
            <a:off x="343866" y="665172"/>
            <a:ext cx="11516982" cy="457994"/>
          </a:xfrm>
        </p:spPr>
        <p:txBody>
          <a:bodyPr anchor="b" anchorCtr="0">
            <a:noAutofit/>
          </a:bodyPr>
          <a:lstStyle>
            <a:lvl1pPr marL="0" indent="0">
              <a:lnSpc>
                <a:spcPts val="2800"/>
              </a:lnSpc>
              <a:buNone/>
              <a:tabLst>
                <a:tab pos="2949575" algn="l"/>
              </a:tabLst>
              <a:defRPr sz="22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sp>
        <p:nvSpPr>
          <p:cNvPr id="6" name="Plassholder for tekst 15">
            <a:extLst>
              <a:ext uri="{FF2B5EF4-FFF2-40B4-BE49-F238E27FC236}">
                <a16:creationId xmlns:a16="http://schemas.microsoft.com/office/drawing/2014/main" id="{5C450155-274F-D9C5-E8C5-1CC30A7F0FFF}"/>
              </a:ext>
            </a:extLst>
          </p:cNvPr>
          <p:cNvSpPr>
            <a:spLocks noGrp="1"/>
          </p:cNvSpPr>
          <p:nvPr>
            <p:ph type="body" sz="quarter" idx="14" hasCustomPrompt="1"/>
          </p:nvPr>
        </p:nvSpPr>
        <p:spPr>
          <a:xfrm>
            <a:off x="4537941" y="1629583"/>
            <a:ext cx="3171857" cy="263790"/>
          </a:xfrm>
        </p:spPr>
        <p:txBody>
          <a:bodyPr wrap="square">
            <a:normAutofit/>
          </a:bodyPr>
          <a:lstStyle>
            <a:lvl1pPr marL="0" indent="0">
              <a:lnSpc>
                <a:spcPts val="2200"/>
              </a:lnSpc>
              <a:buNone/>
              <a:defRPr sz="1700">
                <a:solidFill>
                  <a:schemeClr val="tx1"/>
                </a:solidFill>
                <a:latin typeface="+mj-lt"/>
              </a:defRPr>
            </a:lvl1pPr>
          </a:lstStyle>
          <a:p>
            <a:pPr lvl="0"/>
            <a:r>
              <a:rPr lang="nb-NO"/>
              <a:t>Click to </a:t>
            </a:r>
            <a:r>
              <a:rPr lang="nb-NO" err="1"/>
              <a:t>add</a:t>
            </a:r>
            <a:endParaRPr lang="nb-NO"/>
          </a:p>
        </p:txBody>
      </p:sp>
      <p:sp>
        <p:nvSpPr>
          <p:cNvPr id="9" name="Plassholder for tekst 15">
            <a:extLst>
              <a:ext uri="{FF2B5EF4-FFF2-40B4-BE49-F238E27FC236}">
                <a16:creationId xmlns:a16="http://schemas.microsoft.com/office/drawing/2014/main" id="{257CCF33-7D12-DD90-7B4E-5F92CB1D1EE6}"/>
              </a:ext>
            </a:extLst>
          </p:cNvPr>
          <p:cNvSpPr>
            <a:spLocks noGrp="1"/>
          </p:cNvSpPr>
          <p:nvPr>
            <p:ph type="body" sz="quarter" idx="28" hasCustomPrompt="1"/>
          </p:nvPr>
        </p:nvSpPr>
        <p:spPr>
          <a:xfrm>
            <a:off x="8431768" y="1629582"/>
            <a:ext cx="3171857" cy="273408"/>
          </a:xfrm>
        </p:spPr>
        <p:txBody>
          <a:bodyPr wrap="square">
            <a:normAutofit/>
          </a:bodyPr>
          <a:lstStyle>
            <a:lvl1pPr marL="0" indent="0">
              <a:lnSpc>
                <a:spcPts val="2200"/>
              </a:lnSpc>
              <a:buNone/>
              <a:defRPr sz="1700">
                <a:solidFill>
                  <a:schemeClr val="tx1"/>
                </a:solidFill>
                <a:latin typeface="+mj-lt"/>
              </a:defRPr>
            </a:lvl1pPr>
          </a:lstStyle>
          <a:p>
            <a:pPr lvl="0"/>
            <a:r>
              <a:rPr lang="nb-NO"/>
              <a:t>Click to add title</a:t>
            </a:r>
          </a:p>
        </p:txBody>
      </p:sp>
    </p:spTree>
    <p:extLst>
      <p:ext uri="{BB962C8B-B14F-4D97-AF65-F5344CB8AC3E}">
        <p14:creationId xmlns:p14="http://schemas.microsoft.com/office/powerpoint/2010/main" val="398497216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felt - champagne">
    <p:bg>
      <p:bgPr>
        <a:solidFill>
          <a:srgbClr val="FFEFE2"/>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6"/>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92612"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230933"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2" y="1597344"/>
            <a:ext cx="3105509" cy="218009"/>
          </a:xfrm>
        </p:spPr>
        <p:txBody>
          <a:bodyPr>
            <a:normAutofit/>
          </a:bodyPr>
          <a:lstStyle>
            <a:lvl1pPr>
              <a:lnSpc>
                <a:spcPts val="1800"/>
              </a:lnSpc>
              <a:defRPr sz="1600">
                <a:solidFill>
                  <a:schemeClr val="tx1"/>
                </a:solidFill>
                <a:latin typeface="+mj-lt"/>
              </a:defRPr>
            </a:lvl1pPr>
          </a:lstStyle>
          <a:p>
            <a:r>
              <a:rPr lang="nb-NO"/>
              <a:t>Click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46641" y="1892588"/>
            <a:ext cx="3105510" cy="3740666"/>
          </a:xfrm>
        </p:spPr>
        <p:txBody>
          <a:bodyPr>
            <a:normAutofit/>
          </a:bodyPr>
          <a:lstStyle>
            <a:lvl1pPr marL="0" indent="0">
              <a:lnSpc>
                <a:spcPts val="1900"/>
              </a:lnSpc>
              <a:buNone/>
              <a:defRPr sz="13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lvl1pPr>
              <a:defRPr>
                <a:solidFill>
                  <a:schemeClr val="accent2"/>
                </a:solidFill>
              </a:defRPr>
            </a:lvl1pPr>
          </a:lstStyle>
          <a:p>
            <a:fld id="{66F151DC-B5E5-497C-BC65-BC7F54A16411}" type="slidenum">
              <a:rPr lang="nb-NO" smtClean="0"/>
              <a:pPr/>
              <a:t>‹#›</a:t>
            </a:fld>
            <a:endParaRPr lang="nb-NO"/>
          </a:p>
        </p:txBody>
      </p:sp>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78818" y="1892588"/>
            <a:ext cx="3105510" cy="3740666"/>
          </a:xfrm>
        </p:spPr>
        <p:txBody>
          <a:bodyPr>
            <a:normAutofit/>
          </a:bodyPr>
          <a:lstStyle>
            <a:lvl1pPr marL="0" indent="0">
              <a:lnSpc>
                <a:spcPts val="1900"/>
              </a:lnSpc>
              <a:buNone/>
              <a:defRPr sz="13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510993" y="1892588"/>
            <a:ext cx="3105510" cy="3740666"/>
          </a:xfrm>
          <a:effectLst/>
        </p:spPr>
        <p:txBody>
          <a:bodyPr>
            <a:normAutofit/>
          </a:bodyPr>
          <a:lstStyle>
            <a:lvl1pPr marL="0" indent="0">
              <a:lnSpc>
                <a:spcPts val="1900"/>
              </a:lnSpc>
              <a:buNone/>
              <a:defRPr sz="13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2" name="Plassholder for tekst 21">
            <a:extLst>
              <a:ext uri="{FF2B5EF4-FFF2-40B4-BE49-F238E27FC236}">
                <a16:creationId xmlns:a16="http://schemas.microsoft.com/office/drawing/2014/main" id="{AFD74FA9-07F0-60FA-8895-90F02C7A5140}"/>
              </a:ext>
            </a:extLst>
          </p:cNvPr>
          <p:cNvSpPr>
            <a:spLocks noGrp="1"/>
          </p:cNvSpPr>
          <p:nvPr>
            <p:ph type="body" sz="quarter" idx="27" hasCustomPrompt="1"/>
          </p:nvPr>
        </p:nvSpPr>
        <p:spPr>
          <a:xfrm>
            <a:off x="4578817" y="1603110"/>
            <a:ext cx="3105510" cy="235974"/>
          </a:xfrm>
        </p:spPr>
        <p:txBody>
          <a:bodyPr>
            <a:noAutofit/>
          </a:bodyPr>
          <a:lstStyle>
            <a:lvl1pPr marL="0" indent="0">
              <a:lnSpc>
                <a:spcPts val="1800"/>
              </a:lnSpc>
              <a:buNone/>
              <a:defRPr sz="1600">
                <a:latin typeface="+mj-lt"/>
              </a:defRPr>
            </a:lvl1pPr>
          </a:lstStyle>
          <a:p>
            <a:pPr lvl="0"/>
            <a:r>
              <a:rPr lang="nb-NO"/>
              <a:t>Overskrift 2</a:t>
            </a:r>
          </a:p>
        </p:txBody>
      </p:sp>
      <p:sp>
        <p:nvSpPr>
          <p:cNvPr id="23" name="Plassholder for tekst 21">
            <a:extLst>
              <a:ext uri="{FF2B5EF4-FFF2-40B4-BE49-F238E27FC236}">
                <a16:creationId xmlns:a16="http://schemas.microsoft.com/office/drawing/2014/main" id="{157ADD1B-58C7-983C-6315-D1C32AD269F7}"/>
              </a:ext>
            </a:extLst>
          </p:cNvPr>
          <p:cNvSpPr>
            <a:spLocks noGrp="1"/>
          </p:cNvSpPr>
          <p:nvPr>
            <p:ph type="body" sz="quarter" idx="28" hasCustomPrompt="1"/>
          </p:nvPr>
        </p:nvSpPr>
        <p:spPr>
          <a:xfrm>
            <a:off x="8524529" y="1603110"/>
            <a:ext cx="2958499" cy="235974"/>
          </a:xfrm>
        </p:spPr>
        <p:txBody>
          <a:bodyPr>
            <a:noAutofit/>
          </a:bodyPr>
          <a:lstStyle>
            <a:lvl1pPr marL="0" indent="0">
              <a:lnSpc>
                <a:spcPts val="1800"/>
              </a:lnSpc>
              <a:buNone/>
              <a:defRPr sz="1600">
                <a:latin typeface="+mj-lt"/>
              </a:defRPr>
            </a:lvl1pPr>
          </a:lstStyle>
          <a:p>
            <a:pPr lvl="0"/>
            <a:r>
              <a:rPr lang="nb-NO"/>
              <a:t>Overskrift 2</a:t>
            </a:r>
          </a:p>
        </p:txBody>
      </p:sp>
      <p:sp>
        <p:nvSpPr>
          <p:cNvPr id="5" name="Plassholder for tekst 10">
            <a:extLst>
              <a:ext uri="{FF2B5EF4-FFF2-40B4-BE49-F238E27FC236}">
                <a16:creationId xmlns:a16="http://schemas.microsoft.com/office/drawing/2014/main" id="{26DBAF74-512E-AA68-E2B9-F9F1A170D910}"/>
              </a:ext>
            </a:extLst>
          </p:cNvPr>
          <p:cNvSpPr>
            <a:spLocks noGrp="1"/>
          </p:cNvSpPr>
          <p:nvPr>
            <p:ph type="body" sz="quarter" idx="29" hasCustomPrompt="1"/>
          </p:nvPr>
        </p:nvSpPr>
        <p:spPr>
          <a:xfrm>
            <a:off x="343866" y="665172"/>
            <a:ext cx="11516982" cy="457994"/>
          </a:xfrm>
        </p:spPr>
        <p:txBody>
          <a:bodyPr anchor="b" anchorCtr="0">
            <a:noAutofit/>
          </a:bodyPr>
          <a:lstStyle>
            <a:lvl1pPr marL="0" indent="0">
              <a:lnSpc>
                <a:spcPts val="2800"/>
              </a:lnSpc>
              <a:buNone/>
              <a:defRPr sz="2200" b="0" i="0" spc="-10" baseline="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7" name="Grafikk 6">
            <a:extLst>
              <a:ext uri="{FF2B5EF4-FFF2-40B4-BE49-F238E27FC236}">
                <a16:creationId xmlns:a16="http://schemas.microsoft.com/office/drawing/2014/main" id="{6E030E23-2060-A008-0CD3-750CB37273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39676805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 felt">
    <p:bg>
      <p:bgPr>
        <a:solidFill>
          <a:schemeClr val="accent3"/>
        </a:solidFill>
        <a:effectLst/>
      </p:bgPr>
    </p:bg>
    <p:spTree>
      <p:nvGrpSpPr>
        <p:cNvPr id="1" name=""/>
        <p:cNvGrpSpPr/>
        <p:nvPr/>
      </p:nvGrpSpPr>
      <p:grpSpPr>
        <a:xfrm>
          <a:off x="0" y="0"/>
          <a:ext cx="0" cy="0"/>
          <a:chOff x="0" y="0"/>
          <a:chExt cx="0" cy="0"/>
        </a:xfrm>
      </p:grpSpPr>
      <p:pic>
        <p:nvPicPr>
          <p:cNvPr id="15" name="Grafikk 14">
            <a:extLst>
              <a:ext uri="{FF2B5EF4-FFF2-40B4-BE49-F238E27FC236}">
                <a16:creationId xmlns:a16="http://schemas.microsoft.com/office/drawing/2014/main" id="{264A21B3-34B4-4101-B43D-2386F6AD7F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4488" y="2255405"/>
            <a:ext cx="2750579" cy="3868346"/>
          </a:xfrm>
          <a:prstGeom prst="rect">
            <a:avLst/>
          </a:prstGeom>
        </p:spPr>
      </p:pic>
      <p:sp>
        <p:nvSpPr>
          <p:cNvPr id="37" name="Plassholder for tekst 12">
            <a:extLst>
              <a:ext uri="{FF2B5EF4-FFF2-40B4-BE49-F238E27FC236}">
                <a16:creationId xmlns:a16="http://schemas.microsoft.com/office/drawing/2014/main" id="{68B20D47-A77C-411F-BC59-EF0A6C57A645}"/>
              </a:ext>
            </a:extLst>
          </p:cNvPr>
          <p:cNvSpPr>
            <a:spLocks noGrp="1"/>
          </p:cNvSpPr>
          <p:nvPr>
            <p:ph type="body" sz="quarter" idx="29" hasCustomPrompt="1"/>
          </p:nvPr>
        </p:nvSpPr>
        <p:spPr>
          <a:xfrm>
            <a:off x="343865" y="2260581"/>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9" name="Plassholder for tekst 12">
            <a:extLst>
              <a:ext uri="{FF2B5EF4-FFF2-40B4-BE49-F238E27FC236}">
                <a16:creationId xmlns:a16="http://schemas.microsoft.com/office/drawing/2014/main" id="{4B6BEA6B-647D-4BF2-AC1E-E0EF584CCD43}"/>
              </a:ext>
            </a:extLst>
          </p:cNvPr>
          <p:cNvSpPr>
            <a:spLocks noGrp="1"/>
          </p:cNvSpPr>
          <p:nvPr>
            <p:ph type="body" sz="quarter" idx="31" hasCustomPrompt="1"/>
          </p:nvPr>
        </p:nvSpPr>
        <p:spPr>
          <a:xfrm>
            <a:off x="6176933"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40" name="Plassholder for tekst 12">
            <a:extLst>
              <a:ext uri="{FF2B5EF4-FFF2-40B4-BE49-F238E27FC236}">
                <a16:creationId xmlns:a16="http://schemas.microsoft.com/office/drawing/2014/main" id="{2FACDC4F-5F40-4CD9-83D2-DF0926180E33}"/>
              </a:ext>
            </a:extLst>
          </p:cNvPr>
          <p:cNvSpPr>
            <a:spLocks noGrp="1"/>
          </p:cNvSpPr>
          <p:nvPr>
            <p:ph type="body" sz="quarter" idx="32" hasCustomPrompt="1"/>
          </p:nvPr>
        </p:nvSpPr>
        <p:spPr>
          <a:xfrm>
            <a:off x="9102756"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 name="Content Placeholder 2"/>
          <p:cNvSpPr>
            <a:spLocks noGrp="1"/>
          </p:cNvSpPr>
          <p:nvPr>
            <p:ph idx="1" hasCustomPrompt="1"/>
          </p:nvPr>
        </p:nvSpPr>
        <p:spPr>
          <a:xfrm>
            <a:off x="548312" y="4379496"/>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0" name="Plassholder for bilde 9">
            <a:extLst>
              <a:ext uri="{FF2B5EF4-FFF2-40B4-BE49-F238E27FC236}">
                <a16:creationId xmlns:a16="http://schemas.microsoft.com/office/drawing/2014/main" id="{F8FDC62E-2422-420A-AF2D-989C444AD7FD}"/>
              </a:ext>
            </a:extLst>
          </p:cNvPr>
          <p:cNvSpPr>
            <a:spLocks noGrp="1"/>
          </p:cNvSpPr>
          <p:nvPr>
            <p:ph type="pic" sz="quarter" idx="13" hasCustomPrompt="1"/>
          </p:nvPr>
        </p:nvSpPr>
        <p:spPr>
          <a:xfrm>
            <a:off x="1136609" y="2649751"/>
            <a:ext cx="1105272" cy="1105200"/>
          </a:xfrm>
        </p:spPr>
        <p:txBody>
          <a:bodyPr>
            <a:normAutofit/>
          </a:bodyPr>
          <a:lstStyle>
            <a:lvl1pPr marL="0" indent="0">
              <a:buNone/>
              <a:defRPr sz="1200"/>
            </a:lvl1pPr>
          </a:lstStyle>
          <a:p>
            <a:r>
              <a:rPr lang="nb-NO"/>
              <a:t>Pictogram</a:t>
            </a:r>
          </a:p>
        </p:txBody>
      </p:sp>
      <p:sp>
        <p:nvSpPr>
          <p:cNvPr id="17" name="Content Placeholder 2">
            <a:extLst>
              <a:ext uri="{FF2B5EF4-FFF2-40B4-BE49-F238E27FC236}">
                <a16:creationId xmlns:a16="http://schemas.microsoft.com/office/drawing/2014/main" id="{C2D9D85F-E1B8-4568-8224-5424E38CD61A}"/>
              </a:ext>
            </a:extLst>
          </p:cNvPr>
          <p:cNvSpPr>
            <a:spLocks noGrp="1"/>
          </p:cNvSpPr>
          <p:nvPr>
            <p:ph idx="14" hasCustomPrompt="1"/>
          </p:nvPr>
        </p:nvSpPr>
        <p:spPr>
          <a:xfrm>
            <a:off x="3468935"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8" name="Plassholder for bilde 9">
            <a:extLst>
              <a:ext uri="{FF2B5EF4-FFF2-40B4-BE49-F238E27FC236}">
                <a16:creationId xmlns:a16="http://schemas.microsoft.com/office/drawing/2014/main" id="{F4C38455-2550-4D37-9753-BC79EC25694C}"/>
              </a:ext>
            </a:extLst>
          </p:cNvPr>
          <p:cNvSpPr>
            <a:spLocks noGrp="1"/>
          </p:cNvSpPr>
          <p:nvPr>
            <p:ph type="pic" sz="quarter" idx="15" hasCustomPrompt="1"/>
          </p:nvPr>
        </p:nvSpPr>
        <p:spPr>
          <a:xfrm>
            <a:off x="4057233" y="2644576"/>
            <a:ext cx="1105272" cy="1105200"/>
          </a:xfrm>
        </p:spPr>
        <p:txBody>
          <a:bodyPr>
            <a:normAutofit/>
          </a:bodyPr>
          <a:lstStyle>
            <a:lvl1pPr marL="0" indent="0">
              <a:buNone/>
              <a:defRPr sz="1200"/>
            </a:lvl1pPr>
          </a:lstStyle>
          <a:p>
            <a:r>
              <a:rPr lang="nb-NO"/>
              <a:t>Pictogram</a:t>
            </a:r>
          </a:p>
        </p:txBody>
      </p:sp>
      <p:sp>
        <p:nvSpPr>
          <p:cNvPr id="21" name="Content Placeholder 2">
            <a:extLst>
              <a:ext uri="{FF2B5EF4-FFF2-40B4-BE49-F238E27FC236}">
                <a16:creationId xmlns:a16="http://schemas.microsoft.com/office/drawing/2014/main" id="{B5BE8940-BF69-4936-9393-7C1BC24EC3DF}"/>
              </a:ext>
            </a:extLst>
          </p:cNvPr>
          <p:cNvSpPr>
            <a:spLocks noGrp="1"/>
          </p:cNvSpPr>
          <p:nvPr>
            <p:ph idx="16" hasCustomPrompt="1"/>
          </p:nvPr>
        </p:nvSpPr>
        <p:spPr>
          <a:xfrm>
            <a:off x="6389558" y="4369145"/>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2" name="Plassholder for bilde 9">
            <a:extLst>
              <a:ext uri="{FF2B5EF4-FFF2-40B4-BE49-F238E27FC236}">
                <a16:creationId xmlns:a16="http://schemas.microsoft.com/office/drawing/2014/main" id="{F7478839-298B-4A27-BC5D-0DD3FB4A4E76}"/>
              </a:ext>
            </a:extLst>
          </p:cNvPr>
          <p:cNvSpPr>
            <a:spLocks noGrp="1"/>
          </p:cNvSpPr>
          <p:nvPr>
            <p:ph type="pic" sz="quarter" idx="17" hasCustomPrompt="1"/>
          </p:nvPr>
        </p:nvSpPr>
        <p:spPr>
          <a:xfrm>
            <a:off x="6977856" y="2639400"/>
            <a:ext cx="1105272" cy="1105200"/>
          </a:xfrm>
        </p:spPr>
        <p:txBody>
          <a:bodyPr>
            <a:normAutofit/>
          </a:bodyPr>
          <a:lstStyle>
            <a:lvl1pPr marL="0" indent="0">
              <a:buNone/>
              <a:defRPr sz="1200"/>
            </a:lvl1pPr>
          </a:lstStyle>
          <a:p>
            <a:r>
              <a:rPr lang="nb-NO"/>
              <a:t>Pictogram</a:t>
            </a:r>
          </a:p>
        </p:txBody>
      </p:sp>
      <p:sp>
        <p:nvSpPr>
          <p:cNvPr id="24" name="Plassholder for tekst 15">
            <a:extLst>
              <a:ext uri="{FF2B5EF4-FFF2-40B4-BE49-F238E27FC236}">
                <a16:creationId xmlns:a16="http://schemas.microsoft.com/office/drawing/2014/main" id="{02C01FD7-CEC9-47A4-82D5-34D112ED19E3}"/>
              </a:ext>
            </a:extLst>
          </p:cNvPr>
          <p:cNvSpPr>
            <a:spLocks noGrp="1"/>
          </p:cNvSpPr>
          <p:nvPr>
            <p:ph type="body" sz="quarter" idx="18" hasCustomPrompt="1"/>
          </p:nvPr>
        </p:nvSpPr>
        <p:spPr>
          <a:xfrm>
            <a:off x="3468935" y="4075283"/>
            <a:ext cx="2349690" cy="397545"/>
          </a:xfrm>
        </p:spPr>
        <p:txBody>
          <a:bodyPr>
            <a:normAutofit/>
          </a:bodyPr>
          <a:lstStyle>
            <a:lvl1pPr marL="0" indent="0">
              <a:lnSpc>
                <a:spcPts val="1400"/>
              </a:lnSpc>
              <a:buNone/>
              <a:defRPr sz="1200">
                <a:solidFill>
                  <a:schemeClr val="tx2"/>
                </a:solidFill>
                <a:latin typeface="+mj-lt"/>
              </a:defRPr>
            </a:lvl1pPr>
          </a:lstStyle>
          <a:p>
            <a:pPr marL="0" marR="0" lvl="0" indent="0" algn="l" defTabSz="914355" rtl="0" eaLnBrk="1" fontAlgn="auto" latinLnBrk="0" hangingPunct="1">
              <a:lnSpc>
                <a:spcPts val="1700"/>
              </a:lnSpc>
              <a:spcBef>
                <a:spcPts val="0"/>
              </a:spcBef>
              <a:spcAft>
                <a:spcPts val="0"/>
              </a:spcAft>
              <a:buClrTx/>
              <a:buSzTx/>
              <a:buFont typeface="Arial" panose="020B0604020202020204" pitchFamily="34" charset="0"/>
              <a:buNone/>
              <a:tabLst/>
              <a:defRPr/>
            </a:pPr>
            <a:r>
              <a:rPr lang="nb-NO"/>
              <a:t>Click to </a:t>
            </a:r>
            <a:r>
              <a:rPr lang="nb-NO" err="1"/>
              <a:t>add</a:t>
            </a:r>
            <a:r>
              <a:rPr lang="nb-NO"/>
              <a:t> </a:t>
            </a:r>
            <a:r>
              <a:rPr lang="nb-NO" err="1"/>
              <a:t>title</a:t>
            </a:r>
            <a:endParaRPr lang="nb-NO"/>
          </a:p>
          <a:p>
            <a:pPr lvl="0"/>
            <a:endParaRPr lang="nb-NO"/>
          </a:p>
        </p:txBody>
      </p:sp>
      <p:sp>
        <p:nvSpPr>
          <p:cNvPr id="26" name="Plassholder for tekst 15">
            <a:extLst>
              <a:ext uri="{FF2B5EF4-FFF2-40B4-BE49-F238E27FC236}">
                <a16:creationId xmlns:a16="http://schemas.microsoft.com/office/drawing/2014/main" id="{982A97D6-2590-43C5-AD62-986CDDC6D4BE}"/>
              </a:ext>
            </a:extLst>
          </p:cNvPr>
          <p:cNvSpPr>
            <a:spLocks noGrp="1"/>
          </p:cNvSpPr>
          <p:nvPr>
            <p:ph type="body" sz="quarter" idx="19" hasCustomPrompt="1"/>
          </p:nvPr>
        </p:nvSpPr>
        <p:spPr>
          <a:xfrm>
            <a:off x="6389558" y="4070107"/>
            <a:ext cx="2349690" cy="204127"/>
          </a:xfrm>
        </p:spPr>
        <p:txBody>
          <a:bodyPr>
            <a:normAutofit/>
          </a:bodyPr>
          <a:lstStyle>
            <a:lvl1pPr marL="0" indent="0">
              <a:lnSpc>
                <a:spcPts val="1700"/>
              </a:lnSpc>
              <a:buNone/>
              <a:defRPr sz="1200">
                <a:solidFill>
                  <a:schemeClr val="tx2"/>
                </a:solidFill>
                <a:latin typeface="+mj-lt"/>
              </a:defRPr>
            </a:lvl1pPr>
          </a:lstStyle>
          <a:p>
            <a:pPr lvl="0"/>
            <a:r>
              <a:rPr lang="nb-NO"/>
              <a:t>Click to </a:t>
            </a:r>
            <a:r>
              <a:rPr lang="nb-NO" err="1"/>
              <a:t>add</a:t>
            </a:r>
            <a:r>
              <a:rPr lang="nb-NO"/>
              <a:t> </a:t>
            </a:r>
            <a:r>
              <a:rPr lang="nb-NO" err="1"/>
              <a:t>title</a:t>
            </a:r>
            <a:endParaRPr lang="nb-NO"/>
          </a:p>
        </p:txBody>
      </p:sp>
      <p:sp>
        <p:nvSpPr>
          <p:cNvPr id="23" name="Content Placeholder 2">
            <a:extLst>
              <a:ext uri="{FF2B5EF4-FFF2-40B4-BE49-F238E27FC236}">
                <a16:creationId xmlns:a16="http://schemas.microsoft.com/office/drawing/2014/main" id="{5939ADBD-3E3C-400D-B2F1-BA2215DED7B6}"/>
              </a:ext>
            </a:extLst>
          </p:cNvPr>
          <p:cNvSpPr>
            <a:spLocks noGrp="1"/>
          </p:cNvSpPr>
          <p:nvPr>
            <p:ph idx="20" hasCustomPrompt="1"/>
          </p:nvPr>
        </p:nvSpPr>
        <p:spPr>
          <a:xfrm>
            <a:off x="9307203"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Plassholder for bilde 9">
            <a:extLst>
              <a:ext uri="{FF2B5EF4-FFF2-40B4-BE49-F238E27FC236}">
                <a16:creationId xmlns:a16="http://schemas.microsoft.com/office/drawing/2014/main" id="{19B61C03-183A-448D-9EE8-704958532375}"/>
              </a:ext>
            </a:extLst>
          </p:cNvPr>
          <p:cNvSpPr>
            <a:spLocks noGrp="1"/>
          </p:cNvSpPr>
          <p:nvPr>
            <p:ph type="pic" sz="quarter" idx="21" hasCustomPrompt="1"/>
          </p:nvPr>
        </p:nvSpPr>
        <p:spPr>
          <a:xfrm>
            <a:off x="9895500" y="2644576"/>
            <a:ext cx="1105272" cy="1105200"/>
          </a:xfrm>
        </p:spPr>
        <p:txBody>
          <a:bodyPr>
            <a:normAutofit/>
          </a:bodyPr>
          <a:lstStyle>
            <a:lvl1pPr marL="0" indent="0">
              <a:buNone/>
              <a:defRPr sz="1200"/>
            </a:lvl1pPr>
          </a:lstStyle>
          <a:p>
            <a:r>
              <a:rPr lang="nb-NO"/>
              <a:t>Pictogram</a:t>
            </a:r>
          </a:p>
        </p:txBody>
      </p:sp>
      <p:sp>
        <p:nvSpPr>
          <p:cNvPr id="27" name="Plassholder for tekst 15">
            <a:extLst>
              <a:ext uri="{FF2B5EF4-FFF2-40B4-BE49-F238E27FC236}">
                <a16:creationId xmlns:a16="http://schemas.microsoft.com/office/drawing/2014/main" id="{3FB7AB56-2C52-442C-9295-91EED17F7C18}"/>
              </a:ext>
            </a:extLst>
          </p:cNvPr>
          <p:cNvSpPr>
            <a:spLocks noGrp="1"/>
          </p:cNvSpPr>
          <p:nvPr>
            <p:ph type="body" sz="quarter" idx="22" hasCustomPrompt="1"/>
          </p:nvPr>
        </p:nvSpPr>
        <p:spPr>
          <a:xfrm>
            <a:off x="9307202" y="4075283"/>
            <a:ext cx="2349690" cy="204127"/>
          </a:xfrm>
        </p:spPr>
        <p:txBody>
          <a:bodyPr>
            <a:normAutofit/>
          </a:bodyPr>
          <a:lstStyle>
            <a:lvl1pPr marL="0" indent="0">
              <a:lnSpc>
                <a:spcPts val="1700"/>
              </a:lnSpc>
              <a:buNone/>
              <a:defRPr sz="1200">
                <a:solidFill>
                  <a:schemeClr val="tx2"/>
                </a:solidFill>
                <a:latin typeface="+mj-lt"/>
              </a:defRPr>
            </a:lvl1pPr>
          </a:lstStyle>
          <a:p>
            <a:pPr lvl="0"/>
            <a:r>
              <a:rPr lang="nb-NO"/>
              <a:t>Click to add title</a:t>
            </a:r>
          </a:p>
        </p:txBody>
      </p:sp>
      <p:sp>
        <p:nvSpPr>
          <p:cNvPr id="31" name="Plassholder for tekst 15">
            <a:extLst>
              <a:ext uri="{FF2B5EF4-FFF2-40B4-BE49-F238E27FC236}">
                <a16:creationId xmlns:a16="http://schemas.microsoft.com/office/drawing/2014/main" id="{9E185D81-552F-4965-B4D6-F3875A9BCC97}"/>
              </a:ext>
            </a:extLst>
          </p:cNvPr>
          <p:cNvSpPr>
            <a:spLocks noGrp="1"/>
          </p:cNvSpPr>
          <p:nvPr>
            <p:ph type="body" sz="quarter" idx="24" hasCustomPrompt="1"/>
          </p:nvPr>
        </p:nvSpPr>
        <p:spPr>
          <a:xfrm>
            <a:off x="548312" y="4070107"/>
            <a:ext cx="2349690" cy="204127"/>
          </a:xfrm>
        </p:spPr>
        <p:txBody>
          <a:bodyPr>
            <a:normAutofit/>
          </a:bodyPr>
          <a:lstStyle>
            <a:lvl1pPr marL="0" indent="0">
              <a:lnSpc>
                <a:spcPts val="1700"/>
              </a:lnSpc>
              <a:buNone/>
              <a:defRPr sz="1200">
                <a:solidFill>
                  <a:schemeClr val="tx2"/>
                </a:solidFill>
                <a:latin typeface="+mj-lt"/>
              </a:defRPr>
            </a:lvl1pPr>
          </a:lstStyle>
          <a:p>
            <a:pPr lvl="0"/>
            <a:r>
              <a:rPr lang="nb-NO"/>
              <a:t>Click to </a:t>
            </a:r>
            <a:r>
              <a:rPr lang="nb-NO" err="1"/>
              <a:t>add</a:t>
            </a:r>
            <a:r>
              <a:rPr lang="nb-NO"/>
              <a:t> </a:t>
            </a:r>
            <a:r>
              <a:rPr lang="nb-NO" err="1"/>
              <a:t>title</a:t>
            </a:r>
            <a:endParaRPr lang="nb-NO"/>
          </a:p>
        </p:txBody>
      </p:sp>
      <p:sp>
        <p:nvSpPr>
          <p:cNvPr id="32" name="Title 1">
            <a:extLst>
              <a:ext uri="{FF2B5EF4-FFF2-40B4-BE49-F238E27FC236}">
                <a16:creationId xmlns:a16="http://schemas.microsoft.com/office/drawing/2014/main" id="{D15A4C43-18BE-4225-8A8F-E5A0F8195B71}"/>
              </a:ext>
            </a:extLst>
          </p:cNvPr>
          <p:cNvSpPr>
            <a:spLocks noGrp="1"/>
          </p:cNvSpPr>
          <p:nvPr>
            <p:ph type="title" hasCustomPrompt="1"/>
          </p:nvPr>
        </p:nvSpPr>
        <p:spPr>
          <a:xfrm>
            <a:off x="346331" y="1234006"/>
            <a:ext cx="11507004" cy="474489"/>
          </a:xfrm>
        </p:spPr>
        <p:txBody>
          <a:bodyPr anchor="b" anchorCtr="0">
            <a:normAutofit/>
          </a:bodyPr>
          <a:lstStyle>
            <a:lvl1pPr>
              <a:defRPr>
                <a:solidFill>
                  <a:schemeClr val="tx2"/>
                </a:solidFill>
              </a:defRPr>
            </a:lvl1pPr>
          </a:lstStyle>
          <a:p>
            <a:r>
              <a:rPr lang="nb-NO"/>
              <a:t>Click to </a:t>
            </a:r>
            <a:r>
              <a:rPr lang="nb-NO" err="1"/>
              <a:t>add</a:t>
            </a:r>
            <a:r>
              <a:rPr lang="nb-NO"/>
              <a:t> </a:t>
            </a:r>
            <a:r>
              <a:rPr lang="nb-NO" err="1"/>
              <a:t>title</a:t>
            </a:r>
            <a:endParaRPr lang="en-US"/>
          </a:p>
        </p:txBody>
      </p:sp>
      <p:sp>
        <p:nvSpPr>
          <p:cNvPr id="8" name="Plassholder for lysbildenummer 7">
            <a:extLst>
              <a:ext uri="{FF2B5EF4-FFF2-40B4-BE49-F238E27FC236}">
                <a16:creationId xmlns:a16="http://schemas.microsoft.com/office/drawing/2014/main" id="{A753F71C-7770-4D05-A314-E8E0BC3407AB}"/>
              </a:ext>
            </a:extLst>
          </p:cNvPr>
          <p:cNvSpPr>
            <a:spLocks noGrp="1"/>
          </p:cNvSpPr>
          <p:nvPr>
            <p:ph type="sldNum" sz="quarter" idx="28"/>
          </p:nvPr>
        </p:nvSpPr>
        <p:spPr/>
        <p:txBody>
          <a:bodyPr/>
          <a:lstStyle/>
          <a:p>
            <a:fld id="{971044C8-A430-4791-9EA8-011DF172B2C3}" type="slidenum">
              <a:rPr lang="nb-NO" smtClean="0"/>
              <a:t>‹#›</a:t>
            </a:fld>
            <a:endParaRPr lang="nb-NO"/>
          </a:p>
        </p:txBody>
      </p:sp>
    </p:spTree>
    <p:extLst>
      <p:ext uri="{BB962C8B-B14F-4D97-AF65-F5344CB8AC3E}">
        <p14:creationId xmlns:p14="http://schemas.microsoft.com/office/powerpoint/2010/main" val="62403909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Kun titte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918" y="861551"/>
            <a:ext cx="11184929" cy="553998"/>
          </a:xfrm>
        </p:spPr>
        <p:txBody>
          <a:bodyPr anchor="b" anchorCtr="0">
            <a:normAutofit/>
          </a:bodyPr>
          <a:lstStyle>
            <a:lvl1pPr algn="l">
              <a:lnSpc>
                <a:spcPct val="100000"/>
              </a:lnSpc>
              <a:spcBef>
                <a:spcPts val="0"/>
              </a:spcBef>
              <a:defRPr sz="3600">
                <a:solidFill>
                  <a:schemeClr val="tx2"/>
                </a:solidFill>
                <a:latin typeface="+mj-lt"/>
              </a:defRPr>
            </a:lvl1pPr>
          </a:lstStyle>
          <a:p>
            <a:r>
              <a:rPr lang="nb-NO"/>
              <a:t>Overskrift</a:t>
            </a:r>
            <a:endParaRPr lang="en-US"/>
          </a:p>
        </p:txBody>
      </p: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59331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tellysbilde T-bane vinter">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latin typeface="TID" panose="02010603030201020203" pitchFamily="50" charset="0"/>
            </a:endParaRPr>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462606"/>
            <a:ext cx="10640715" cy="1025665"/>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latin typeface="TID" panose="02010603030201020203" pitchFamily="50" charset="0"/>
              </a:defRPr>
            </a:lvl1pPr>
          </a:lstStyle>
          <a:p>
            <a:fld id="{7A3E6E3F-F2AA-C142-A242-6DEC8C496E6D}" type="datetime1">
              <a:rPr lang="nb-NO" smtClean="0"/>
              <a:pPr/>
              <a:t>13.06.2023</a:t>
            </a:fld>
            <a:endParaRPr lang="nb-NO"/>
          </a:p>
        </p:txBody>
      </p:sp>
    </p:spTree>
    <p:extLst>
      <p:ext uri="{BB962C8B-B14F-4D97-AF65-F5344CB8AC3E}">
        <p14:creationId xmlns:p14="http://schemas.microsoft.com/office/powerpoint/2010/main" val="4059946531"/>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itat - Lys">
    <p:bg>
      <p:bgPr>
        <a:solidFill>
          <a:schemeClr val="bg2"/>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spc="-20" baseline="0">
                <a:solidFill>
                  <a:schemeClr val="tx2"/>
                </a:solidFill>
                <a:latin typeface="+mj-lt"/>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accent2"/>
                </a:solidFill>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10477268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itat - Blå">
    <p:bg>
      <p:bgPr>
        <a:solidFill>
          <a:srgbClr val="1B1F4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b="0" i="0" spc="-20" baseline="0">
                <a:solidFill>
                  <a:schemeClr val="accent1"/>
                </a:solidFill>
                <a:latin typeface="TID UI" panose="02000503000000020004" pitchFamily="2" charset="0"/>
                <a:ea typeface="TID UI" panose="02000503000000020004" pitchFamily="2" charset="0"/>
                <a:cs typeface="TID UI" panose="02000503000000020004" pitchFamily="2" charset="0"/>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rgbClr val="DBDFFF"/>
                </a:solidFill>
              </a:defRPr>
            </a:lvl1pPr>
          </a:lstStyle>
          <a:p>
            <a:fld id="{6D65A19B-F501-47C9-98E5-3946BFE4C503}" type="slidenum">
              <a:rPr lang="nb-NO" smtClean="0"/>
              <a:pPr/>
              <a:t>‹#›</a:t>
            </a:fld>
            <a:endParaRPr lang="nb-NO"/>
          </a:p>
        </p:txBody>
      </p:sp>
      <p:pic>
        <p:nvPicPr>
          <p:cNvPr id="2" name="Grafikk 1">
            <a:extLst>
              <a:ext uri="{FF2B5EF4-FFF2-40B4-BE49-F238E27FC236}">
                <a16:creationId xmlns:a16="http://schemas.microsoft.com/office/drawing/2014/main" id="{6AD5F842-C9B6-810A-AEF8-298DEDA4DD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332306973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Sitat med illustrasjon">
    <p:bg>
      <p:bgPr>
        <a:solidFill>
          <a:srgbClr val="E1F4FF">
            <a:alpha val="50030"/>
          </a:srgbClr>
        </a:solidFill>
        <a:effectLst/>
      </p:bgPr>
    </p:bg>
    <p:spTree>
      <p:nvGrpSpPr>
        <p:cNvPr id="1" name=""/>
        <p:cNvGrpSpPr/>
        <p:nvPr/>
      </p:nvGrpSpPr>
      <p:grpSpPr>
        <a:xfrm>
          <a:off x="0" y="0"/>
          <a:ext cx="0" cy="0"/>
          <a:chOff x="0" y="0"/>
          <a:chExt cx="0" cy="0"/>
        </a:xfrm>
      </p:grpSpPr>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407361" y="1628019"/>
            <a:ext cx="6031940" cy="3760164"/>
          </a:xfrm>
        </p:spPr>
        <p:txBody>
          <a:bodyPr anchor="ctr" anchorCtr="1">
            <a:normAutofit/>
          </a:bodyPr>
          <a:lstStyle>
            <a:lvl1pPr algn="l">
              <a:lnSpc>
                <a:spcPts val="3700"/>
              </a:lnSpc>
              <a:spcBef>
                <a:spcPts val="0"/>
              </a:spcBef>
              <a:defRPr sz="2700" spc="-20" baseline="0">
                <a:solidFill>
                  <a:schemeClr val="tx2"/>
                </a:solidFill>
                <a:latin typeface="+mn-lt"/>
              </a:defRPr>
            </a:lvl1pPr>
          </a:lstStyle>
          <a:p>
            <a:r>
              <a:rPr lang="nb-NO"/>
              <a:t>«Ruter gjør det superenkelt å reise rundt i hovedstadsregionen. De vet hva som er viktig for meg og løser opp floker i hverdagen. </a:t>
            </a:r>
            <a:br>
              <a:rPr lang="nb-NO"/>
            </a:br>
            <a:br>
              <a:rPr lang="nb-NO"/>
            </a:br>
            <a:r>
              <a:rPr lang="nb-NO"/>
              <a:t>De viser også at når jeg reiser med Ruter, er det bra både for meg, miljøet og folkene som bor her.»</a:t>
            </a:r>
            <a:endParaRPr lang="en-US"/>
          </a:p>
        </p:txBody>
      </p:sp>
      <p:sp>
        <p:nvSpPr>
          <p:cNvPr id="3" name="Plassholder for bilde 2">
            <a:extLst>
              <a:ext uri="{FF2B5EF4-FFF2-40B4-BE49-F238E27FC236}">
                <a16:creationId xmlns:a16="http://schemas.microsoft.com/office/drawing/2014/main" id="{DD08023D-C75F-A873-47D1-826FBE936317}"/>
              </a:ext>
            </a:extLst>
          </p:cNvPr>
          <p:cNvSpPr>
            <a:spLocks noGrp="1"/>
          </p:cNvSpPr>
          <p:nvPr>
            <p:ph type="pic" sz="quarter" idx="20"/>
          </p:nvPr>
        </p:nvSpPr>
        <p:spPr>
          <a:xfrm>
            <a:off x="6811295" y="1029630"/>
            <a:ext cx="5016032" cy="4937919"/>
          </a:xfrm>
          <a:noFill/>
        </p:spPr>
        <p:txBody>
          <a:bodyPr/>
          <a:lstStyle>
            <a:lvl1pPr marL="0" indent="0">
              <a:buNone/>
              <a:defRPr>
                <a:solidFill>
                  <a:schemeClr val="dk2">
                    <a:alpha val="0"/>
                  </a:schemeClr>
                </a:solidFill>
              </a:defRPr>
            </a:lvl1pPr>
          </a:lstStyle>
          <a:p>
            <a:endParaRPr lang="nb-NO"/>
          </a:p>
        </p:txBody>
      </p:sp>
    </p:spTree>
    <p:extLst>
      <p:ext uri="{BB962C8B-B14F-4D97-AF65-F5344CB8AC3E}">
        <p14:creationId xmlns:p14="http://schemas.microsoft.com/office/powerpoint/2010/main" val="31069314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om slide - Hvi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9053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om slide - Blå">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2756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tx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0C0ECA08-7A60-BE28-D402-DD89BFA0D9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9679" y="1180597"/>
            <a:ext cx="4612642" cy="4529463"/>
          </a:xfrm>
          <a:prstGeom prst="rect">
            <a:avLst/>
          </a:prstGeom>
        </p:spPr>
      </p:pic>
    </p:spTree>
    <p:extLst>
      <p:ext uri="{BB962C8B-B14F-4D97-AF65-F5344CB8AC3E}">
        <p14:creationId xmlns:p14="http://schemas.microsoft.com/office/powerpoint/2010/main" val="1036517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Cover - text + illustration 1">
    <p:bg>
      <p:bgPr>
        <a:solidFill>
          <a:schemeClr val="bg2"/>
        </a:solidFill>
        <a:effectLst/>
      </p:bgPr>
    </p:bg>
    <p:spTree>
      <p:nvGrpSpPr>
        <p:cNvPr id="1" name=""/>
        <p:cNvGrpSpPr/>
        <p:nvPr/>
      </p:nvGrpSpPr>
      <p:grpSpPr>
        <a:xfrm>
          <a:off x="0" y="0"/>
          <a:ext cx="0" cy="0"/>
          <a:chOff x="0" y="0"/>
          <a:chExt cx="0" cy="0"/>
        </a:xfrm>
      </p:grpSpPr>
      <p:pic>
        <p:nvPicPr>
          <p:cNvPr id="11" name="Grafikk 10">
            <a:extLst>
              <a:ext uri="{FF2B5EF4-FFF2-40B4-BE49-F238E27FC236}">
                <a16:creationId xmlns:a16="http://schemas.microsoft.com/office/drawing/2014/main" id="{B1701389-CECB-B998-6EF3-0E893064D2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7222" y="1160395"/>
            <a:ext cx="4315697" cy="4315416"/>
          </a:xfrm>
          <a:prstGeom prst="rect">
            <a:avLst/>
          </a:prstGeom>
        </p:spPr>
      </p:pic>
      <p:sp>
        <p:nvSpPr>
          <p:cNvPr id="2" name="Title 1"/>
          <p:cNvSpPr>
            <a:spLocks noGrp="1"/>
          </p:cNvSpPr>
          <p:nvPr>
            <p:ph type="ctrTitle" hasCustomPrompt="1"/>
          </p:nvPr>
        </p:nvSpPr>
        <p:spPr>
          <a:xfrm>
            <a:off x="670004" y="2146544"/>
            <a:ext cx="4651848" cy="1477328"/>
          </a:xfrm>
        </p:spPr>
        <p:txBody>
          <a:bodyPr anchor="t"/>
          <a:lstStyle>
            <a:lvl1pPr algn="l">
              <a:lnSpc>
                <a:spcPct val="100000"/>
              </a:lnSpc>
              <a:spcBef>
                <a:spcPts val="0"/>
              </a:spcBef>
              <a:defRPr sz="4800">
                <a:solidFill>
                  <a:schemeClr val="tx2"/>
                </a:solidFill>
              </a:defRPr>
            </a:lvl1pPr>
          </a:lstStyle>
          <a:p>
            <a:r>
              <a:rPr lang="nb-NO"/>
              <a:t>Plass til din tittel her</a:t>
            </a:r>
            <a:endParaRPr lang="en-US"/>
          </a:p>
        </p:txBody>
      </p:sp>
      <p:sp>
        <p:nvSpPr>
          <p:cNvPr id="3" name="Subtitle 2"/>
          <p:cNvSpPr>
            <a:spLocks noGrp="1"/>
          </p:cNvSpPr>
          <p:nvPr>
            <p:ph type="subTitle" idx="1" hasCustomPrompt="1"/>
          </p:nvPr>
        </p:nvSpPr>
        <p:spPr>
          <a:xfrm>
            <a:off x="670005" y="3754523"/>
            <a:ext cx="5830722" cy="602729"/>
          </a:xfrm>
        </p:spPr>
        <p:txBody>
          <a:bodyPr>
            <a:noAutofit/>
          </a:bodyPr>
          <a:lstStyle>
            <a:lvl1pPr marL="0" indent="0" algn="l">
              <a:lnSpc>
                <a:spcPts val="47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6" name="Grafikk 5">
            <a:extLst>
              <a:ext uri="{FF2B5EF4-FFF2-40B4-BE49-F238E27FC236}">
                <a16:creationId xmlns:a16="http://schemas.microsoft.com/office/drawing/2014/main" id="{6B1E9B2A-3276-2D89-DFA7-06596D393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33906431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Agenda, contents list">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50C726D-B190-3BAD-B8FF-EFC4379A1B7F}"/>
              </a:ext>
            </a:extLst>
          </p:cNvPr>
          <p:cNvSpPr/>
          <p:nvPr userDrawn="1"/>
        </p:nvSpPr>
        <p:spPr>
          <a:xfrm>
            <a:off x="1" y="0"/>
            <a:ext cx="4666432"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14" name="Grafikk 13">
            <a:extLst>
              <a:ext uri="{FF2B5EF4-FFF2-40B4-BE49-F238E27FC236}">
                <a16:creationId xmlns:a16="http://schemas.microsoft.com/office/drawing/2014/main" id="{BA71A24A-D2AE-6609-0FEF-06D0A3AE9B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33531" y="1534122"/>
            <a:ext cx="3738082" cy="3737839"/>
          </a:xfrm>
          <a:prstGeom prst="rect">
            <a:avLst/>
          </a:prstGeom>
        </p:spPr>
      </p:pic>
      <p:sp>
        <p:nvSpPr>
          <p:cNvPr id="2" name="Title 1"/>
          <p:cNvSpPr>
            <a:spLocks noGrp="1"/>
          </p:cNvSpPr>
          <p:nvPr>
            <p:ph type="ctrTitle" hasCustomPrompt="1"/>
          </p:nvPr>
        </p:nvSpPr>
        <p:spPr>
          <a:xfrm>
            <a:off x="5611197" y="1697601"/>
            <a:ext cx="5689970" cy="738664"/>
          </a:xfrm>
        </p:spPr>
        <p:txBody>
          <a:bodyPr anchor="t"/>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5611198" y="2800311"/>
            <a:ext cx="5696321" cy="2659197"/>
          </a:xfrm>
        </p:spPr>
        <p:txBody>
          <a:bodyPr>
            <a:noAutofit/>
          </a:bodyPr>
          <a:lstStyle>
            <a:lvl1pPr marL="457200" indent="-457200" algn="l">
              <a:lnSpc>
                <a:spcPts val="4700"/>
              </a:lnSpc>
              <a:spcBef>
                <a:spcPts val="0"/>
              </a:spcBef>
              <a:buAutoNum type="arabicPeriod"/>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Introduksjon og bakgrunn</a:t>
            </a:r>
          </a:p>
          <a:p>
            <a:r>
              <a:rPr lang="nb-NO"/>
              <a:t>Demografi, kjennskap og reisefrekvens</a:t>
            </a:r>
          </a:p>
          <a:p>
            <a:r>
              <a:rPr lang="nb-NO"/>
              <a:t>Markører som har blitt testet</a:t>
            </a:r>
          </a:p>
          <a:p>
            <a:r>
              <a:rPr lang="nb-NO"/>
              <a:t>Resultat</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5419CBA7-3544-7BCC-6322-F903D964EE7B}"/>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29161360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userDrawn="1">
  <p:cSld name="Image page with # logo">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27AE6E39-9D43-441B-9718-0423EEA22FAD}"/>
              </a:ext>
            </a:extLst>
          </p:cNvPr>
          <p:cNvSpPr>
            <a:spLocks noGrp="1"/>
          </p:cNvSpPr>
          <p:nvPr>
            <p:ph type="pic" sz="quarter" idx="13"/>
          </p:nvPr>
        </p:nvSpPr>
        <p:spPr>
          <a:xfrm>
            <a:off x="10875" y="0"/>
            <a:ext cx="12192000" cy="6858000"/>
          </a:xfrm>
          <a:solidFill>
            <a:schemeClr val="bg1">
              <a:lumMod val="85000"/>
            </a:schemeClr>
          </a:solidFill>
        </p:spPr>
        <p:txBody>
          <a:bodyPr/>
          <a:lstStyle>
            <a:lvl1pPr>
              <a:defRPr>
                <a:noFill/>
              </a:defRPr>
            </a:lvl1pPr>
          </a:lstStyle>
          <a:p>
            <a:r>
              <a:rPr lang="nb-NO"/>
              <a:t>Klikk på ikonet for å legge til et bilde</a:t>
            </a:r>
          </a:p>
        </p:txBody>
      </p:sp>
      <p:pic>
        <p:nvPicPr>
          <p:cNvPr id="4" name="Grafikk 3">
            <a:extLst>
              <a:ext uri="{FF2B5EF4-FFF2-40B4-BE49-F238E27FC236}">
                <a16:creationId xmlns:a16="http://schemas.microsoft.com/office/drawing/2014/main" id="{6F2A9EE3-2B42-AF5D-AD3C-C0E784CA30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28960698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Big image, small tex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3287133" y="12700"/>
            <a:ext cx="8904867" cy="6858000"/>
          </a:xfrm>
          <a:solidFill>
            <a:schemeClr val="accent3"/>
          </a:solidFill>
        </p:spPr>
        <p:txBody>
          <a:bodyPr anchor="ctr" anchorCtr="0">
            <a:normAutofit/>
          </a:bodyPr>
          <a:lstStyle>
            <a:lvl1pPr marL="0" indent="0">
              <a:buNone/>
              <a:defRPr sz="1200">
                <a:noFill/>
              </a:defRPr>
            </a:lvl1pPr>
          </a:lstStyle>
          <a:p>
            <a:r>
              <a:rPr lang="nb-NO"/>
              <a:t>Klikk på ikonet for å legge til et bilde</a:t>
            </a:r>
          </a:p>
        </p:txBody>
      </p:sp>
      <p:sp>
        <p:nvSpPr>
          <p:cNvPr id="2" name="Title 1"/>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13" name="Plassholder for bunntekst 9">
            <a:extLst>
              <a:ext uri="{FF2B5EF4-FFF2-40B4-BE49-F238E27FC236}">
                <a16:creationId xmlns:a16="http://schemas.microsoft.com/office/drawing/2014/main" id="{FF5BF4BF-8C90-C77D-AB91-9FFF747FB184}"/>
              </a:ext>
            </a:extLst>
          </p:cNvPr>
          <p:cNvSpPr>
            <a:spLocks noGrp="1"/>
          </p:cNvSpPr>
          <p:nvPr>
            <p:ph type="ftr" sz="quarter" idx="18"/>
          </p:nvPr>
        </p:nvSpPr>
        <p:spPr>
          <a:xfrm>
            <a:off x="343865" y="289191"/>
            <a:ext cx="2748786" cy="204127"/>
          </a:xfrm>
        </p:spPr>
        <p:txBody>
          <a:bodyPr/>
          <a:lstStyle/>
          <a:p>
            <a:r>
              <a:rPr lang="nb-NO"/>
              <a:t>Presentation title</a:t>
            </a:r>
          </a:p>
        </p:txBody>
      </p:sp>
      <p:sp>
        <p:nvSpPr>
          <p:cNvPr id="18" name="Plassholder for tekst 15">
            <a:extLst>
              <a:ext uri="{FF2B5EF4-FFF2-40B4-BE49-F238E27FC236}">
                <a16:creationId xmlns:a16="http://schemas.microsoft.com/office/drawing/2014/main" id="{3DA398CF-9B39-7DDB-0FDF-C1531C375860}"/>
              </a:ext>
            </a:extLst>
          </p:cNvPr>
          <p:cNvSpPr>
            <a:spLocks noGrp="1"/>
          </p:cNvSpPr>
          <p:nvPr>
            <p:ph type="body" sz="quarter" idx="20" hasCustomPrompt="1"/>
          </p:nvPr>
        </p:nvSpPr>
        <p:spPr>
          <a:xfrm>
            <a:off x="352830" y="2133952"/>
            <a:ext cx="2590587" cy="2465007"/>
          </a:xfrm>
        </p:spPr>
        <p:txBody>
          <a:bodyPr>
            <a:noAutofit/>
          </a:bodyPr>
          <a:lstStyle>
            <a:lvl1pPr marL="0" indent="0">
              <a:lnSpc>
                <a:spcPct val="120000"/>
              </a:lnSpc>
              <a:buNone/>
              <a:defRPr sz="900" b="0" i="0">
                <a:latin typeface="+mn-lt"/>
                <a:ea typeface="TID UI" panose="02000503000000020004" pitchFamily="2" charset="0"/>
                <a:cs typeface="Adelle Sans Devanagari Light" panose="02000503000000020004" pitchFamily="2" charset="-78"/>
              </a:defRPr>
            </a:lvl1pPr>
            <a:lvl2pPr>
              <a:defRPr sz="900" b="0" i="0">
                <a:latin typeface="TID UI" panose="02000503000000020004" pitchFamily="2" charset="0"/>
                <a:ea typeface="TID UI" panose="02000503000000020004" pitchFamily="2" charset="0"/>
                <a:cs typeface="TID UI" panose="02000503000000020004" pitchFamily="2" charset="0"/>
              </a:defRPr>
            </a:lvl2pPr>
            <a:lvl3pPr>
              <a:defRPr sz="900" b="0" i="0">
                <a:latin typeface="TID UI" panose="02000503000000020004" pitchFamily="2" charset="0"/>
                <a:ea typeface="TID UI" panose="02000503000000020004" pitchFamily="2" charset="0"/>
                <a:cs typeface="TID UI" panose="02000503000000020004" pitchFamily="2" charset="0"/>
              </a:defRPr>
            </a:lvl3pPr>
            <a:lvl4pPr>
              <a:defRPr sz="900" b="0" i="0">
                <a:latin typeface="TID UI" panose="02000503000000020004" pitchFamily="2" charset="0"/>
                <a:ea typeface="TID UI" panose="02000503000000020004" pitchFamily="2" charset="0"/>
                <a:cs typeface="TID UI" panose="02000503000000020004" pitchFamily="2" charset="0"/>
              </a:defRPr>
            </a:lvl4pPr>
            <a:lvl5pPr>
              <a:defRPr sz="900" b="0" i="0">
                <a:latin typeface="TID UI" panose="02000503000000020004" pitchFamily="2" charset="0"/>
                <a:ea typeface="TID UI" panose="02000503000000020004" pitchFamily="2" charset="0"/>
                <a:cs typeface="TID UI" panose="02000503000000020004" pitchFamily="2" charset="0"/>
              </a:defRPr>
            </a:lvl5pPr>
          </a:lstStyle>
          <a:p>
            <a:r>
              <a:rPr lang="nb-NO">
                <a:solidFill>
                  <a:srgbClr val="2F3561"/>
                </a:solidFill>
                <a:effectLst/>
                <a:latin typeface="TID" pitchFamily="2" charset="77"/>
              </a:rPr>
              <a:t>Best practice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a:solidFill>
                  <a:srgbClr val="2F3561"/>
                </a:solidFill>
                <a:effectLst/>
                <a:latin typeface="TID" pitchFamily="2" charset="77"/>
              </a:rPr>
              <a:t>Lorem ipsum dolor sit amet, consectetur adipiscing elit, sed eiusmod tempor incididunt ut labore et dolore magna aliqua.</a:t>
            </a:r>
          </a:p>
          <a:p>
            <a:endParaRPr lang="nb-NO">
              <a:solidFill>
                <a:srgbClr val="2F3561"/>
              </a:solidFill>
              <a:effectLst/>
              <a:latin typeface="TID" pitchFamily="2" charset="77"/>
            </a:endParaRPr>
          </a:p>
          <a:p>
            <a:r>
              <a:rPr lang="nb-NO">
                <a:solidFill>
                  <a:srgbClr val="2F3561"/>
                </a:solidFill>
                <a:effectLst/>
                <a:latin typeface="TID" pitchFamily="2" charset="77"/>
              </a:rPr>
              <a:t>Duis aute irure dolor in reprehenderit in voluptate velit esse cillum dolore eu fugiat nulla pariatur. Excepteur sint occaecat cupidatat non proident, sunt in culpa qui officia deserunt mollit anim id est laborum.</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Tree>
    <p:extLst>
      <p:ext uri="{BB962C8B-B14F-4D97-AF65-F5344CB8AC3E}">
        <p14:creationId xmlns:p14="http://schemas.microsoft.com/office/powerpoint/2010/main" val="2574597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Tittellysbilde RegionBuss">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latin typeface="TID" panose="02010603030201020203" pitchFamily="50" charset="0"/>
            </a:endParaRPr>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462606"/>
            <a:ext cx="10640715" cy="1025665"/>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latin typeface="TID" panose="02010603030201020203" pitchFamily="50" charset="0"/>
              </a:defRPr>
            </a:lvl1pPr>
          </a:lstStyle>
          <a:p>
            <a:fld id="{7A3E6E3F-F2AA-C142-A242-6DEC8C496E6D}" type="datetime1">
              <a:rPr lang="nb-NO" smtClean="0"/>
              <a:pPr/>
              <a:t>13.06.2023</a:t>
            </a:fld>
            <a:endParaRPr lang="nb-NO"/>
          </a:p>
        </p:txBody>
      </p:sp>
    </p:spTree>
    <p:extLst>
      <p:ext uri="{BB962C8B-B14F-4D97-AF65-F5344CB8AC3E}">
        <p14:creationId xmlns:p14="http://schemas.microsoft.com/office/powerpoint/2010/main" val="22548543"/>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a:xfrm>
            <a:off x="658855" y="1226312"/>
            <a:ext cx="11194480" cy="482183"/>
          </a:xfrm>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603982917"/>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Cover - text only - dark">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3717" y="2787344"/>
            <a:ext cx="11514093" cy="641651"/>
          </a:xfrm>
        </p:spPr>
        <p:txBody>
          <a:bodyPr anchor="ctr" anchorCtr="1">
            <a:spAutoFit/>
          </a:bodyPr>
          <a:lstStyle>
            <a:lvl1pPr algn="l">
              <a:lnSpc>
                <a:spcPts val="4700"/>
              </a:lnSpc>
              <a:spcBef>
                <a:spcPts val="0"/>
              </a:spcBef>
              <a:defRPr sz="5600">
                <a:solidFill>
                  <a:schemeClr val="lt1"/>
                </a:solidFill>
              </a:defRPr>
            </a:lvl1pPr>
          </a:lstStyle>
          <a:p>
            <a:r>
              <a:rPr lang="nb-NO" err="1"/>
              <a:t>Click</a:t>
            </a:r>
            <a:r>
              <a:rPr lang="nb-NO"/>
              <a:t> to </a:t>
            </a:r>
            <a:r>
              <a:rPr lang="nb-NO" err="1"/>
              <a:t>add</a:t>
            </a:r>
            <a:r>
              <a:rPr lang="nb-NO"/>
              <a:t> </a:t>
            </a:r>
            <a:r>
              <a:rPr lang="nb-NO" err="1"/>
              <a:t>title</a:t>
            </a:r>
            <a:endParaRPr lang="en-US"/>
          </a:p>
        </p:txBody>
      </p:sp>
      <p:sp>
        <p:nvSpPr>
          <p:cNvPr id="3" name="Subtitle 2"/>
          <p:cNvSpPr>
            <a:spLocks noGrp="1"/>
          </p:cNvSpPr>
          <p:nvPr>
            <p:ph type="subTitle" idx="1" hasCustomPrompt="1"/>
          </p:nvPr>
        </p:nvSpPr>
        <p:spPr>
          <a:xfrm>
            <a:off x="343718" y="3404222"/>
            <a:ext cx="11504567" cy="602729"/>
          </a:xfrm>
        </p:spPr>
        <p:txBody>
          <a:bodyPr anchor="ctr" anchorCtr="1">
            <a:noAutofit/>
          </a:bodyPr>
          <a:lstStyle>
            <a:lvl1pPr marL="0" indent="0" algn="l">
              <a:lnSpc>
                <a:spcPts val="4700"/>
              </a:lnSpc>
              <a:spcBef>
                <a:spcPts val="0"/>
              </a:spcBef>
              <a:buNone/>
              <a:defRPr sz="3000">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1"/>
                </a:solidFill>
                <a:latin typeface="+mj-lt"/>
              </a:defRPr>
            </a:lvl1pPr>
          </a:lstStyle>
          <a:p>
            <a:pPr lvl="0"/>
            <a:r>
              <a:rPr lang="nb-NO"/>
              <a:t>Info</a:t>
            </a:r>
          </a:p>
        </p:txBody>
      </p:sp>
      <p:pic>
        <p:nvPicPr>
          <p:cNvPr id="6" name="Grafikk 5">
            <a:extLst>
              <a:ext uri="{FF2B5EF4-FFF2-40B4-BE49-F238E27FC236}">
                <a16:creationId xmlns:a16="http://schemas.microsoft.com/office/drawing/2014/main" id="{D8C49B59-4206-E512-B2BA-50B1E52541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4247" y="6173313"/>
            <a:ext cx="1580387" cy="340200"/>
          </a:xfrm>
          <a:prstGeom prst="rect">
            <a:avLst/>
          </a:prstGeom>
        </p:spPr>
      </p:pic>
    </p:spTree>
    <p:extLst>
      <p:ext uri="{BB962C8B-B14F-4D97-AF65-F5344CB8AC3E}">
        <p14:creationId xmlns:p14="http://schemas.microsoft.com/office/powerpoint/2010/main" val="41297621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Cover - text only - light">
    <p:bg>
      <p:bgPr>
        <a:solidFill>
          <a:srgbClr val="F9F6F0"/>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7E790315-F8A4-A172-57A2-D5CBB44C3C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83993" y="6178917"/>
            <a:ext cx="1580387" cy="340200"/>
          </a:xfrm>
          <a:prstGeom prst="rect">
            <a:avLst/>
          </a:prstGeom>
        </p:spPr>
      </p:pic>
      <p:sp>
        <p:nvSpPr>
          <p:cNvPr id="2" name="Title 1"/>
          <p:cNvSpPr>
            <a:spLocks noGrp="1"/>
          </p:cNvSpPr>
          <p:nvPr>
            <p:ph type="ctrTitle" hasCustomPrompt="1"/>
          </p:nvPr>
        </p:nvSpPr>
        <p:spPr>
          <a:xfrm>
            <a:off x="343717" y="2787344"/>
            <a:ext cx="11514093" cy="641651"/>
          </a:xfrm>
        </p:spPr>
        <p:txBody>
          <a:bodyPr anchor="ctr" anchorCtr="1">
            <a:spAutoFit/>
          </a:bodyPr>
          <a:lstStyle>
            <a:lvl1pPr algn="l">
              <a:lnSpc>
                <a:spcPts val="4700"/>
              </a:lnSpc>
              <a:spcBef>
                <a:spcPts val="0"/>
              </a:spcBef>
              <a:defRPr sz="56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Subtitle 2"/>
          <p:cNvSpPr>
            <a:spLocks noGrp="1"/>
          </p:cNvSpPr>
          <p:nvPr>
            <p:ph type="subTitle" idx="1" hasCustomPrompt="1"/>
          </p:nvPr>
        </p:nvSpPr>
        <p:spPr>
          <a:xfrm>
            <a:off x="343718" y="3404222"/>
            <a:ext cx="11504567" cy="602729"/>
          </a:xfrm>
        </p:spPr>
        <p:txBody>
          <a:bodyPr anchor="ctr" anchorCtr="1">
            <a:noAutofit/>
          </a:bodyPr>
          <a:lstStyle>
            <a:lvl1pPr marL="0" indent="0" algn="l">
              <a:lnSpc>
                <a:spcPts val="4700"/>
              </a:lnSpc>
              <a:spcBef>
                <a:spcPts val="0"/>
              </a:spcBef>
              <a:buNone/>
              <a:defRPr sz="30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Tree>
    <p:extLst>
      <p:ext uri="{BB962C8B-B14F-4D97-AF65-F5344CB8AC3E}">
        <p14:creationId xmlns:p14="http://schemas.microsoft.com/office/powerpoint/2010/main" val="38195294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Cover - text + illustration 1">
    <p:bg>
      <p:bgPr>
        <a:solidFill>
          <a:schemeClr val="bg2"/>
        </a:solidFill>
        <a:effectLst/>
      </p:bgPr>
    </p:bg>
    <p:spTree>
      <p:nvGrpSpPr>
        <p:cNvPr id="1" name=""/>
        <p:cNvGrpSpPr/>
        <p:nvPr/>
      </p:nvGrpSpPr>
      <p:grpSpPr>
        <a:xfrm>
          <a:off x="0" y="0"/>
          <a:ext cx="0" cy="0"/>
          <a:chOff x="0" y="0"/>
          <a:chExt cx="0" cy="0"/>
        </a:xfrm>
      </p:grpSpPr>
      <p:pic>
        <p:nvPicPr>
          <p:cNvPr id="11" name="Grafikk 10">
            <a:extLst>
              <a:ext uri="{FF2B5EF4-FFF2-40B4-BE49-F238E27FC236}">
                <a16:creationId xmlns:a16="http://schemas.microsoft.com/office/drawing/2014/main" id="{B1701389-CECB-B998-6EF3-0E893064D2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7222" y="1160395"/>
            <a:ext cx="4315697" cy="4315416"/>
          </a:xfrm>
          <a:prstGeom prst="rect">
            <a:avLst/>
          </a:prstGeom>
        </p:spPr>
      </p:pic>
      <p:sp>
        <p:nvSpPr>
          <p:cNvPr id="2" name="Title 1"/>
          <p:cNvSpPr>
            <a:spLocks noGrp="1"/>
          </p:cNvSpPr>
          <p:nvPr>
            <p:ph type="ctrTitle" hasCustomPrompt="1"/>
          </p:nvPr>
        </p:nvSpPr>
        <p:spPr>
          <a:xfrm>
            <a:off x="670004" y="2146544"/>
            <a:ext cx="4651848" cy="1477328"/>
          </a:xfrm>
        </p:spPr>
        <p:txBody>
          <a:bodyPr anchor="t"/>
          <a:lstStyle>
            <a:lvl1pPr algn="l">
              <a:lnSpc>
                <a:spcPct val="100000"/>
              </a:lnSpc>
              <a:spcBef>
                <a:spcPts val="0"/>
              </a:spcBef>
              <a:defRPr sz="4800">
                <a:solidFill>
                  <a:schemeClr val="tx2"/>
                </a:solidFill>
              </a:defRPr>
            </a:lvl1pPr>
          </a:lstStyle>
          <a:p>
            <a:r>
              <a:rPr lang="nb-NO"/>
              <a:t>Plass til din tittel her</a:t>
            </a:r>
            <a:endParaRPr lang="en-US"/>
          </a:p>
        </p:txBody>
      </p:sp>
      <p:sp>
        <p:nvSpPr>
          <p:cNvPr id="3" name="Subtitle 2"/>
          <p:cNvSpPr>
            <a:spLocks noGrp="1"/>
          </p:cNvSpPr>
          <p:nvPr>
            <p:ph type="subTitle" idx="1" hasCustomPrompt="1"/>
          </p:nvPr>
        </p:nvSpPr>
        <p:spPr>
          <a:xfrm>
            <a:off x="670005" y="3754523"/>
            <a:ext cx="5830722" cy="602729"/>
          </a:xfrm>
        </p:spPr>
        <p:txBody>
          <a:bodyPr>
            <a:noAutofit/>
          </a:bodyPr>
          <a:lstStyle>
            <a:lvl1pPr marL="0" indent="0" algn="l">
              <a:lnSpc>
                <a:spcPts val="47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6" name="Grafikk 5">
            <a:extLst>
              <a:ext uri="{FF2B5EF4-FFF2-40B4-BE49-F238E27FC236}">
                <a16:creationId xmlns:a16="http://schemas.microsoft.com/office/drawing/2014/main" id="{6B1E9B2A-3276-2D89-DFA7-06596D393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10224776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Cover - text + illustration 2 (Champagne)">
    <p:bg>
      <p:bgPr>
        <a:solidFill>
          <a:srgbClr val="FFEFE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841" y="1926505"/>
            <a:ext cx="5689970" cy="1477328"/>
          </a:xfrm>
        </p:spPr>
        <p:txBody>
          <a:bodyPr anchor="t"/>
          <a:lstStyle>
            <a:lvl1pPr algn="l">
              <a:lnSpc>
                <a:spcPct val="100000"/>
              </a:lnSpc>
              <a:spcBef>
                <a:spcPts val="0"/>
              </a:spcBef>
              <a:defRPr sz="4800">
                <a:solidFill>
                  <a:schemeClr val="tx2"/>
                </a:solidFill>
              </a:defRPr>
            </a:lvl1pPr>
          </a:lstStyle>
          <a:p>
            <a:r>
              <a:rPr lang="nb-NO"/>
              <a:t>Plass til din </a:t>
            </a:r>
            <a:br>
              <a:rPr lang="nb-NO"/>
            </a:br>
            <a:r>
              <a:rPr lang="nb-NO"/>
              <a:t>tittel her</a:t>
            </a:r>
            <a:endParaRPr lang="en-US"/>
          </a:p>
        </p:txBody>
      </p:sp>
      <p:sp>
        <p:nvSpPr>
          <p:cNvPr id="3" name="Subtitle 2"/>
          <p:cNvSpPr>
            <a:spLocks noGrp="1"/>
          </p:cNvSpPr>
          <p:nvPr>
            <p:ph type="subTitle" idx="1" hasCustomPrompt="1"/>
          </p:nvPr>
        </p:nvSpPr>
        <p:spPr>
          <a:xfrm>
            <a:off x="6167839" y="3766247"/>
            <a:ext cx="5696321" cy="602729"/>
          </a:xfrm>
        </p:spPr>
        <p:txBody>
          <a:bodyPr>
            <a:noAutofit/>
          </a:bodyPr>
          <a:lstStyle>
            <a:lvl1pPr marL="0" indent="0" algn="l">
              <a:lnSpc>
                <a:spcPts val="47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Undertittel her</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12" name="Grafikk 11">
            <a:extLst>
              <a:ext uri="{FF2B5EF4-FFF2-40B4-BE49-F238E27FC236}">
                <a16:creationId xmlns:a16="http://schemas.microsoft.com/office/drawing/2014/main" id="{2943192C-0B99-5D78-AA62-75E7BF96EA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650" y="1200822"/>
            <a:ext cx="3175051" cy="4644678"/>
          </a:xfrm>
          <a:prstGeom prst="rect">
            <a:avLst/>
          </a:prstGeom>
        </p:spPr>
      </p:pic>
      <p:pic>
        <p:nvPicPr>
          <p:cNvPr id="13" name="Grafikk 12">
            <a:extLst>
              <a:ext uri="{FF2B5EF4-FFF2-40B4-BE49-F238E27FC236}">
                <a16:creationId xmlns:a16="http://schemas.microsoft.com/office/drawing/2014/main" id="{3F981E0C-1672-38DB-EE07-9E12D156FD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425417996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Cover - text + illustration 3 - dark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289" y="1688889"/>
            <a:ext cx="4958879" cy="1477328"/>
          </a:xfrm>
        </p:spPr>
        <p:txBody>
          <a:bodyPr anchor="ctr" anchorCtr="0"/>
          <a:lstStyle>
            <a:lvl1pPr algn="l">
              <a:lnSpc>
                <a:spcPct val="100000"/>
              </a:lnSpc>
              <a:spcBef>
                <a:spcPts val="0"/>
              </a:spcBef>
              <a:defRPr sz="4800">
                <a:solidFill>
                  <a:schemeClr val="bg1"/>
                </a:solidFill>
              </a:defRPr>
            </a:lvl1pPr>
          </a:lstStyle>
          <a:p>
            <a:r>
              <a:rPr lang="nb-NO"/>
              <a:t>Her er det plass til din overskrift</a:t>
            </a:r>
            <a:endParaRPr lang="en-US"/>
          </a:p>
        </p:txBody>
      </p:sp>
      <p:sp>
        <p:nvSpPr>
          <p:cNvPr id="3" name="Subtitle 2"/>
          <p:cNvSpPr>
            <a:spLocks noGrp="1"/>
          </p:cNvSpPr>
          <p:nvPr>
            <p:ph type="subTitle" idx="1" hasCustomPrompt="1"/>
          </p:nvPr>
        </p:nvSpPr>
        <p:spPr>
          <a:xfrm>
            <a:off x="688636" y="3118796"/>
            <a:ext cx="4950532" cy="602729"/>
          </a:xfrm>
        </p:spPr>
        <p:txBody>
          <a:bodyPr anchor="b" anchorCtr="0">
            <a:noAutofit/>
          </a:bodyPr>
          <a:lstStyle>
            <a:lvl1pPr marL="0" indent="0" algn="l">
              <a:lnSpc>
                <a:spcPts val="4700"/>
              </a:lnSpc>
              <a:spcBef>
                <a:spcPts val="0"/>
              </a:spcBef>
              <a:buNone/>
              <a:defRPr sz="2700">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6" name="Grafikk 5">
            <a:extLst>
              <a:ext uri="{FF2B5EF4-FFF2-40B4-BE49-F238E27FC236}">
                <a16:creationId xmlns:a16="http://schemas.microsoft.com/office/drawing/2014/main" id="{F37970C8-425B-5641-E398-E9852C5161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8870" y="627850"/>
            <a:ext cx="5758222" cy="5757847"/>
          </a:xfrm>
          <a:prstGeom prst="rect">
            <a:avLst/>
          </a:prstGeom>
        </p:spPr>
      </p:pic>
      <p:pic>
        <p:nvPicPr>
          <p:cNvPr id="11" name="Grafikk 10">
            <a:extLst>
              <a:ext uri="{FF2B5EF4-FFF2-40B4-BE49-F238E27FC236}">
                <a16:creationId xmlns:a16="http://schemas.microsoft.com/office/drawing/2014/main" id="{A0F8C03D-B1D3-A95F-242F-3298EC3FE41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4247" y="6173313"/>
            <a:ext cx="1580387" cy="340200"/>
          </a:xfrm>
          <a:prstGeom prst="rect">
            <a:avLst/>
          </a:prstGeom>
        </p:spPr>
      </p:pic>
    </p:spTree>
    <p:extLst>
      <p:ext uri="{BB962C8B-B14F-4D97-AF65-F5344CB8AC3E}">
        <p14:creationId xmlns:p14="http://schemas.microsoft.com/office/powerpoint/2010/main" val="159574529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and text">
    <p:bg>
      <p:bgPr>
        <a:solidFill>
          <a:srgbClr val="1B1F4A"/>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BBE85979-B4F4-4595-A287-F4D6C57DDC54}"/>
              </a:ext>
            </a:extLst>
          </p:cNvPr>
          <p:cNvSpPr>
            <a:spLocks noGrp="1"/>
          </p:cNvSpPr>
          <p:nvPr>
            <p:ph type="pic" sz="quarter" idx="15"/>
          </p:nvPr>
        </p:nvSpPr>
        <p:spPr>
          <a:xfrm>
            <a:off x="1" y="0"/>
            <a:ext cx="12192000" cy="6858000"/>
          </a:xfrm>
          <a:solidFill>
            <a:schemeClr val="bg1">
              <a:lumMod val="85000"/>
            </a:schemeClr>
          </a:solidFill>
        </p:spPr>
        <p:txBody>
          <a:bodyPr/>
          <a:lstStyle>
            <a:lvl1pPr marL="0" indent="0">
              <a:buNone/>
              <a:defRPr>
                <a:noFill/>
              </a:defRPr>
            </a:lvl1pPr>
          </a:lstStyle>
          <a:p>
            <a:r>
              <a:rPr lang="nb-NO"/>
              <a:t>Klikk på ikonet for å legge til et bilde</a:t>
            </a:r>
          </a:p>
        </p:txBody>
      </p:sp>
      <p:sp>
        <p:nvSpPr>
          <p:cNvPr id="8" name="Plassholder for tekst 7">
            <a:extLst>
              <a:ext uri="{FF2B5EF4-FFF2-40B4-BE49-F238E27FC236}">
                <a16:creationId xmlns:a16="http://schemas.microsoft.com/office/drawing/2014/main" id="{55728FB2-F321-4B8B-9E68-07F4E2D8360D}"/>
              </a:ext>
            </a:extLst>
          </p:cNvPr>
          <p:cNvSpPr>
            <a:spLocks noGrp="1"/>
          </p:cNvSpPr>
          <p:nvPr>
            <p:ph type="body" sz="quarter" idx="13" hasCustomPrompt="1"/>
          </p:nvPr>
        </p:nvSpPr>
        <p:spPr>
          <a:xfrm>
            <a:off x="667587" y="1078291"/>
            <a:ext cx="2743478" cy="302455"/>
          </a:xfrm>
        </p:spPr>
        <p:txBody>
          <a:bodyPr wrap="square">
            <a:spAutoFit/>
          </a:bodyPr>
          <a:lstStyle>
            <a:lvl1pPr marL="0" indent="0">
              <a:lnSpc>
                <a:spcPts val="2300"/>
              </a:lnSpc>
              <a:buNone/>
              <a:defRPr sz="2400">
                <a:solidFill>
                  <a:schemeClr val="lt1"/>
                </a:solidFill>
                <a:latin typeface="+mj-lt"/>
              </a:defRPr>
            </a:lvl1pPr>
          </a:lstStyle>
          <a:p>
            <a:pPr lvl="0"/>
            <a:r>
              <a:rPr lang="nb-NO"/>
              <a:t>Overskrift</a:t>
            </a:r>
          </a:p>
        </p:txBody>
      </p:sp>
      <p:pic>
        <p:nvPicPr>
          <p:cNvPr id="6" name="Grafikk 5">
            <a:extLst>
              <a:ext uri="{FF2B5EF4-FFF2-40B4-BE49-F238E27FC236}">
                <a16:creationId xmlns:a16="http://schemas.microsoft.com/office/drawing/2014/main" id="{6D547098-2312-F535-B034-1B56E66D20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
        <p:nvSpPr>
          <p:cNvPr id="11" name="Plassholder for tekst 7">
            <a:extLst>
              <a:ext uri="{FF2B5EF4-FFF2-40B4-BE49-F238E27FC236}">
                <a16:creationId xmlns:a16="http://schemas.microsoft.com/office/drawing/2014/main" id="{310196C3-40B0-03A2-A0C4-4377850E06ED}"/>
              </a:ext>
            </a:extLst>
          </p:cNvPr>
          <p:cNvSpPr>
            <a:spLocks noGrp="1"/>
          </p:cNvSpPr>
          <p:nvPr>
            <p:ph type="body" sz="quarter" idx="20" hasCustomPrompt="1"/>
          </p:nvPr>
        </p:nvSpPr>
        <p:spPr>
          <a:xfrm>
            <a:off x="7564881" y="4815134"/>
            <a:ext cx="4292929" cy="854113"/>
          </a:xfrm>
        </p:spPr>
        <p:txBody>
          <a:bodyPr wrap="square">
            <a:spAutoFit/>
          </a:bodyPr>
          <a:lstStyle>
            <a:lvl1pPr marL="0" indent="0">
              <a:lnSpc>
                <a:spcPts val="2300"/>
              </a:lnSpc>
              <a:buNone/>
              <a:defRPr sz="1400">
                <a:solidFill>
                  <a:schemeClr val="lt1"/>
                </a:solidFill>
                <a:latin typeface="+mn-lt"/>
              </a:defRPr>
            </a:lvl1pPr>
          </a:lstStyle>
          <a:p>
            <a:pPr lvl="0"/>
            <a:r>
              <a:rPr lang="nb-NO"/>
              <a:t>En kort eksempeltekst her. Lorem ipsum dolor sit amet, consectetur adipiscing elit, sed do eiusmod tempor incididunt ut labore et dolore magna aliqua.</a:t>
            </a:r>
          </a:p>
        </p:txBody>
      </p:sp>
      <p:sp>
        <p:nvSpPr>
          <p:cNvPr id="17" name="TekstSylinder 16">
            <a:extLst>
              <a:ext uri="{FF2B5EF4-FFF2-40B4-BE49-F238E27FC236}">
                <a16:creationId xmlns:a16="http://schemas.microsoft.com/office/drawing/2014/main" id="{C9044D04-576E-6749-360A-4A5E0EB3C827}"/>
              </a:ext>
            </a:extLst>
          </p:cNvPr>
          <p:cNvSpPr txBox="1"/>
          <p:nvPr userDrawn="1"/>
        </p:nvSpPr>
        <p:spPr>
          <a:xfrm>
            <a:off x="368324" y="-1549400"/>
            <a:ext cx="184731" cy="230832"/>
          </a:xfrm>
          <a:prstGeom prst="rect">
            <a:avLst/>
          </a:prstGeom>
          <a:noFill/>
        </p:spPr>
        <p:txBody>
          <a:bodyPr wrap="none" rtlCol="0">
            <a:spAutoFit/>
          </a:bodyPr>
          <a:lstStyle/>
          <a:p>
            <a:endParaRPr lang="nb-NO" sz="900"/>
          </a:p>
        </p:txBody>
      </p:sp>
      <p:sp>
        <p:nvSpPr>
          <p:cNvPr id="18" name="Plassholder for tekst 15">
            <a:extLst>
              <a:ext uri="{FF2B5EF4-FFF2-40B4-BE49-F238E27FC236}">
                <a16:creationId xmlns:a16="http://schemas.microsoft.com/office/drawing/2014/main" id="{8CF67960-4814-398D-CDC6-00757CBBF82C}"/>
              </a:ext>
            </a:extLst>
          </p:cNvPr>
          <p:cNvSpPr>
            <a:spLocks noGrp="1"/>
          </p:cNvSpPr>
          <p:nvPr>
            <p:ph type="body" sz="quarter" idx="21" hasCustomPrompt="1"/>
          </p:nvPr>
        </p:nvSpPr>
        <p:spPr>
          <a:xfrm>
            <a:off x="350068" y="297362"/>
            <a:ext cx="2748785" cy="204127"/>
          </a:xfrm>
        </p:spPr>
        <p:txBody>
          <a:bodyPr wrap="square">
            <a:spAutoFit/>
          </a:bodyPr>
          <a:lstStyle>
            <a:lvl1pPr marL="0" indent="0">
              <a:lnSpc>
                <a:spcPts val="1700"/>
              </a:lnSpc>
              <a:buNone/>
              <a:defRPr sz="1200">
                <a:solidFill>
                  <a:schemeClr val="bg2"/>
                </a:solidFill>
                <a:latin typeface="+mj-lt"/>
              </a:defRPr>
            </a:lvl1pPr>
          </a:lstStyle>
          <a:p>
            <a:pPr lvl="0"/>
            <a:r>
              <a:rPr lang="nb-NO"/>
              <a:t>Info</a:t>
            </a:r>
          </a:p>
        </p:txBody>
      </p:sp>
    </p:spTree>
    <p:extLst>
      <p:ext uri="{BB962C8B-B14F-4D97-AF65-F5344CB8AC3E}">
        <p14:creationId xmlns:p14="http://schemas.microsoft.com/office/powerpoint/2010/main" val="1366207868"/>
      </p:ext>
    </p:extLst>
  </p:cSld>
  <p:clrMapOvr>
    <a:masterClrMapping/>
  </p:clrMapOvr>
  <p:extLst>
    <p:ext uri="{DCECCB84-F9BA-43D5-87BE-67443E8EF086}">
      <p15:sldGuideLst xmlns:p15="http://schemas.microsoft.com/office/powerpoint/2012/main">
        <p15:guide id="1" pos="7679">
          <p15:clr>
            <a:srgbClr val="FBAE40"/>
          </p15:clr>
        </p15:guide>
        <p15:guide id="2" pos="7779">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and text">
    <p:bg>
      <p:bgPr>
        <a:solidFill>
          <a:srgbClr val="1B1F4A"/>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BBE85979-B4F4-4595-A287-F4D6C57DDC54}"/>
              </a:ext>
            </a:extLst>
          </p:cNvPr>
          <p:cNvSpPr>
            <a:spLocks noGrp="1"/>
          </p:cNvSpPr>
          <p:nvPr>
            <p:ph type="pic" sz="quarter" idx="15"/>
          </p:nvPr>
        </p:nvSpPr>
        <p:spPr>
          <a:xfrm>
            <a:off x="1" y="0"/>
            <a:ext cx="12192000" cy="6858000"/>
          </a:xfrm>
          <a:solidFill>
            <a:schemeClr val="bg1">
              <a:lumMod val="85000"/>
            </a:schemeClr>
          </a:solidFill>
        </p:spPr>
        <p:txBody>
          <a:bodyPr/>
          <a:lstStyle>
            <a:lvl1pPr marL="0" indent="0">
              <a:buNone/>
              <a:defRPr>
                <a:noFill/>
              </a:defRPr>
            </a:lvl1pPr>
          </a:lstStyle>
          <a:p>
            <a:r>
              <a:rPr lang="nb-NO"/>
              <a:t>Klikk på ikonet for å legge til et bilde</a:t>
            </a:r>
          </a:p>
        </p:txBody>
      </p:sp>
      <p:sp>
        <p:nvSpPr>
          <p:cNvPr id="8" name="Plassholder for tekst 7">
            <a:extLst>
              <a:ext uri="{FF2B5EF4-FFF2-40B4-BE49-F238E27FC236}">
                <a16:creationId xmlns:a16="http://schemas.microsoft.com/office/drawing/2014/main" id="{55728FB2-F321-4B8B-9E68-07F4E2D8360D}"/>
              </a:ext>
            </a:extLst>
          </p:cNvPr>
          <p:cNvSpPr>
            <a:spLocks noGrp="1"/>
          </p:cNvSpPr>
          <p:nvPr>
            <p:ph type="body" sz="quarter" idx="13" hasCustomPrompt="1"/>
          </p:nvPr>
        </p:nvSpPr>
        <p:spPr>
          <a:xfrm>
            <a:off x="667587" y="1078291"/>
            <a:ext cx="2743478" cy="302455"/>
          </a:xfrm>
        </p:spPr>
        <p:txBody>
          <a:bodyPr wrap="square">
            <a:spAutoFit/>
          </a:bodyPr>
          <a:lstStyle>
            <a:lvl1pPr marL="0" indent="0">
              <a:lnSpc>
                <a:spcPts val="2300"/>
              </a:lnSpc>
              <a:buNone/>
              <a:defRPr sz="2400">
                <a:solidFill>
                  <a:schemeClr val="tx2"/>
                </a:solidFill>
                <a:latin typeface="+mj-lt"/>
              </a:defRPr>
            </a:lvl1pPr>
          </a:lstStyle>
          <a:p>
            <a:pPr lvl="0"/>
            <a:r>
              <a:rPr lang="nb-NO"/>
              <a:t>Overskrift</a:t>
            </a:r>
          </a:p>
        </p:txBody>
      </p:sp>
      <p:sp>
        <p:nvSpPr>
          <p:cNvPr id="17" name="TekstSylinder 16">
            <a:extLst>
              <a:ext uri="{FF2B5EF4-FFF2-40B4-BE49-F238E27FC236}">
                <a16:creationId xmlns:a16="http://schemas.microsoft.com/office/drawing/2014/main" id="{C9044D04-576E-6749-360A-4A5E0EB3C827}"/>
              </a:ext>
            </a:extLst>
          </p:cNvPr>
          <p:cNvSpPr txBox="1"/>
          <p:nvPr userDrawn="1"/>
        </p:nvSpPr>
        <p:spPr>
          <a:xfrm>
            <a:off x="368324" y="-1549400"/>
            <a:ext cx="184731" cy="230832"/>
          </a:xfrm>
          <a:prstGeom prst="rect">
            <a:avLst/>
          </a:prstGeom>
          <a:noFill/>
        </p:spPr>
        <p:txBody>
          <a:bodyPr wrap="none" rtlCol="0">
            <a:spAutoFit/>
          </a:bodyPr>
          <a:lstStyle/>
          <a:p>
            <a:endParaRPr lang="nb-NO" sz="900"/>
          </a:p>
        </p:txBody>
      </p:sp>
      <p:sp>
        <p:nvSpPr>
          <p:cNvPr id="18" name="Plassholder for tekst 15">
            <a:extLst>
              <a:ext uri="{FF2B5EF4-FFF2-40B4-BE49-F238E27FC236}">
                <a16:creationId xmlns:a16="http://schemas.microsoft.com/office/drawing/2014/main" id="{8CF67960-4814-398D-CDC6-00757CBBF82C}"/>
              </a:ext>
            </a:extLst>
          </p:cNvPr>
          <p:cNvSpPr>
            <a:spLocks noGrp="1"/>
          </p:cNvSpPr>
          <p:nvPr>
            <p:ph type="body" sz="quarter" idx="21"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2" name="Grafikk 1">
            <a:extLst>
              <a:ext uri="{FF2B5EF4-FFF2-40B4-BE49-F238E27FC236}">
                <a16:creationId xmlns:a16="http://schemas.microsoft.com/office/drawing/2014/main" id="{626B35DB-D239-91CA-709F-AC11072A4F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956386552"/>
      </p:ext>
    </p:extLst>
  </p:cSld>
  <p:clrMapOvr>
    <a:masterClrMapping/>
  </p:clrMapOvr>
  <p:extLst>
    <p:ext uri="{DCECCB84-F9BA-43D5-87BE-67443E8EF086}">
      <p15:sldGuideLst xmlns:p15="http://schemas.microsoft.com/office/powerpoint/2012/main">
        <p15:guide id="1" pos="7679">
          <p15:clr>
            <a:srgbClr val="FBAE40"/>
          </p15:clr>
        </p15:guide>
        <p15:guide id="2" pos="7779">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6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3" y="1697601"/>
            <a:ext cx="5689970" cy="738664"/>
          </a:xfrm>
        </p:spPr>
        <p:txBody>
          <a:bodyPr anchor="t"/>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3911174" y="2800311"/>
            <a:ext cx="5696321" cy="2659197"/>
          </a:xfrm>
        </p:spPr>
        <p:txBody>
          <a:bodyPr>
            <a:noAutofit/>
          </a:bodyPr>
          <a:lstStyle>
            <a:lvl1pPr marL="0" indent="0" algn="l">
              <a:lnSpc>
                <a:spcPts val="4700"/>
              </a:lnSpc>
              <a:spcBef>
                <a:spcPts val="0"/>
              </a:spcBef>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1. Introduksjon og bakgrunn</a:t>
            </a:r>
          </a:p>
          <a:p>
            <a:r>
              <a:rPr lang="nb-NO"/>
              <a:t>2. Demografi, kjennskap og reisefrekvens</a:t>
            </a:r>
          </a:p>
          <a:p>
            <a:r>
              <a:rPr lang="nb-NO"/>
              <a:t>3. Markører som har blitt testet</a:t>
            </a:r>
          </a:p>
          <a:p>
            <a:r>
              <a:rPr lang="nb-NO"/>
              <a:t>4. Resultat</a:t>
            </a:r>
            <a:endParaRPr lang="en-US"/>
          </a:p>
        </p:txBody>
      </p:sp>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5678" cy="1937556"/>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60624" y="1923877"/>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6327821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7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2" y="2174527"/>
            <a:ext cx="7934127" cy="553998"/>
          </a:xfrm>
        </p:spPr>
        <p:txBody>
          <a:bodyPr anchor="t"/>
          <a:lstStyle>
            <a:lvl1pPr algn="l">
              <a:lnSpc>
                <a:spcPct val="100000"/>
              </a:lnSpc>
              <a:spcBef>
                <a:spcPts val="0"/>
              </a:spcBef>
              <a:defRPr sz="3600">
                <a:solidFill>
                  <a:schemeClr val="tx2"/>
                </a:solidFill>
                <a:latin typeface="+mj-lt"/>
              </a:defRPr>
            </a:lvl1pPr>
          </a:lstStyle>
          <a:p>
            <a:r>
              <a:rPr lang="nb-NO"/>
              <a:t>1. Introduksjon og bakgrunn</a:t>
            </a:r>
            <a:endParaRPr lang="en-US"/>
          </a:p>
        </p:txBody>
      </p:sp>
      <p:sp>
        <p:nvSpPr>
          <p:cNvPr id="3" name="Subtitle 2"/>
          <p:cNvSpPr>
            <a:spLocks noGrp="1"/>
          </p:cNvSpPr>
          <p:nvPr>
            <p:ph type="subTitle" idx="1" hasCustomPrompt="1"/>
          </p:nvPr>
        </p:nvSpPr>
        <p:spPr>
          <a:xfrm>
            <a:off x="3911174" y="2836070"/>
            <a:ext cx="5696321" cy="2659197"/>
          </a:xfrm>
        </p:spPr>
        <p:txBody>
          <a:bodyPr>
            <a:noAutofit/>
          </a:bodyPr>
          <a:lstStyle>
            <a:lvl1pPr marL="0" indent="0" algn="l">
              <a:lnSpc>
                <a:spcPts val="4700"/>
              </a:lnSpc>
              <a:spcBef>
                <a:spcPts val="0"/>
              </a:spcBef>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2. Demografi, kjennskap og reisefrekvens</a:t>
            </a:r>
          </a:p>
          <a:p>
            <a:r>
              <a:rPr lang="nb-NO"/>
              <a:t>3. Markører som har blitt testet</a:t>
            </a:r>
          </a:p>
          <a:p>
            <a:r>
              <a:rPr lang="nb-NO"/>
              <a:t>4. Resultat</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2839" cy="2109972"/>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60624" y="2242375"/>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0" name="Plassholder for tekst 9">
            <a:extLst>
              <a:ext uri="{FF2B5EF4-FFF2-40B4-BE49-F238E27FC236}">
                <a16:creationId xmlns:a16="http://schemas.microsoft.com/office/drawing/2014/main" id="{C2F6605B-B416-A8E1-2E20-2137B01CB960}"/>
              </a:ext>
            </a:extLst>
          </p:cNvPr>
          <p:cNvSpPr>
            <a:spLocks noGrp="1"/>
          </p:cNvSpPr>
          <p:nvPr>
            <p:ph type="body" sz="quarter" idx="10" hasCustomPrompt="1"/>
          </p:nvPr>
        </p:nvSpPr>
        <p:spPr>
          <a:xfrm>
            <a:off x="3911061" y="1320045"/>
            <a:ext cx="5024765" cy="553998"/>
          </a:xfrm>
        </p:spPr>
        <p:txBody>
          <a:bodyPr>
            <a:normAutofit/>
          </a:bodyPr>
          <a:lstStyle>
            <a:lvl1pPr marL="0" indent="0">
              <a:buNone/>
              <a:defRPr sz="2500">
                <a:latin typeface="+mn-lt"/>
              </a:defRPr>
            </a:lvl1pPr>
          </a:lstStyle>
          <a:p>
            <a:pPr lvl="0"/>
            <a:r>
              <a:rPr lang="nb-NO"/>
              <a:t>Agenda</a:t>
            </a:r>
          </a:p>
        </p:txBody>
      </p:sp>
    </p:spTree>
    <p:extLst>
      <p:ext uri="{BB962C8B-B14F-4D97-AF65-F5344CB8AC3E}">
        <p14:creationId xmlns:p14="http://schemas.microsoft.com/office/powerpoint/2010/main" val="1073752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ttellysbilde T-bane">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latin typeface="TID" panose="02010603030201020203" pitchFamily="50" charset="0"/>
            </a:endParaRPr>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462606"/>
            <a:ext cx="10640715" cy="1025665"/>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latin typeface="TID" panose="02010603030201020203" pitchFamily="50" charset="0"/>
              </a:defRPr>
            </a:lvl1pPr>
          </a:lstStyle>
          <a:p>
            <a:fld id="{7A3E6E3F-F2AA-C142-A242-6DEC8C496E6D}" type="datetime1">
              <a:rPr lang="nb-NO" smtClean="0"/>
              <a:pPr/>
              <a:t>13.06.2023</a:t>
            </a:fld>
            <a:endParaRPr lang="nb-NO"/>
          </a:p>
        </p:txBody>
      </p:sp>
    </p:spTree>
    <p:extLst>
      <p:ext uri="{BB962C8B-B14F-4D97-AF65-F5344CB8AC3E}">
        <p14:creationId xmlns:p14="http://schemas.microsoft.com/office/powerpoint/2010/main" val="2443399872"/>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8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2" y="2174527"/>
            <a:ext cx="7934127" cy="1107996"/>
          </a:xfrm>
        </p:spPr>
        <p:txBody>
          <a:bodyPr anchor="t"/>
          <a:lstStyle>
            <a:lvl1pPr algn="l">
              <a:lnSpc>
                <a:spcPct val="100000"/>
              </a:lnSpc>
              <a:spcBef>
                <a:spcPts val="0"/>
              </a:spcBef>
              <a:defRPr sz="3600">
                <a:solidFill>
                  <a:schemeClr val="tx2"/>
                </a:solidFill>
                <a:latin typeface="+mj-lt"/>
              </a:defRPr>
            </a:lvl1pPr>
          </a:lstStyle>
          <a:p>
            <a:r>
              <a:rPr lang="nb-NO"/>
              <a:t>2. Demografi, kjennskap </a:t>
            </a:r>
            <a:br>
              <a:rPr lang="nb-NO"/>
            </a:br>
            <a:r>
              <a:rPr lang="nb-NO"/>
              <a:t>og reisefrekvens</a:t>
            </a:r>
          </a:p>
        </p:txBody>
      </p:sp>
      <p:sp>
        <p:nvSpPr>
          <p:cNvPr id="3" name="Subtitle 2"/>
          <p:cNvSpPr>
            <a:spLocks noGrp="1"/>
          </p:cNvSpPr>
          <p:nvPr>
            <p:ph type="subTitle" idx="1" hasCustomPrompt="1"/>
          </p:nvPr>
        </p:nvSpPr>
        <p:spPr>
          <a:xfrm>
            <a:off x="3911174" y="3434979"/>
            <a:ext cx="5696321" cy="1739478"/>
          </a:xfrm>
        </p:spPr>
        <p:txBody>
          <a:bodyPr>
            <a:noAutofit/>
          </a:bodyPr>
          <a:lstStyle>
            <a:lvl1pPr marL="0" indent="0" algn="l">
              <a:lnSpc>
                <a:spcPts val="4700"/>
              </a:lnSpc>
              <a:spcBef>
                <a:spcPts val="0"/>
              </a:spcBef>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3. Markører som har blitt testet</a:t>
            </a:r>
          </a:p>
          <a:p>
            <a:r>
              <a:rPr lang="nb-NO"/>
              <a:t>4. Resultat</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2839" cy="2109972"/>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60624" y="2242375"/>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4" name="Plassholder for tekst 13">
            <a:extLst>
              <a:ext uri="{FF2B5EF4-FFF2-40B4-BE49-F238E27FC236}">
                <a16:creationId xmlns:a16="http://schemas.microsoft.com/office/drawing/2014/main" id="{190702F8-0346-1921-E268-D3932BD921E4}"/>
              </a:ext>
            </a:extLst>
          </p:cNvPr>
          <p:cNvSpPr>
            <a:spLocks noGrp="1"/>
          </p:cNvSpPr>
          <p:nvPr>
            <p:ph type="body" sz="quarter" idx="10" hasCustomPrompt="1"/>
          </p:nvPr>
        </p:nvSpPr>
        <p:spPr>
          <a:xfrm>
            <a:off x="3921552" y="1537943"/>
            <a:ext cx="4385754" cy="587375"/>
          </a:xfrm>
        </p:spPr>
        <p:txBody>
          <a:bodyPr>
            <a:normAutofit/>
          </a:bodyPr>
          <a:lstStyle>
            <a:lvl1pPr marL="0" indent="0">
              <a:buNone/>
              <a:defRPr sz="2200"/>
            </a:lvl1pPr>
          </a:lstStyle>
          <a:p>
            <a:r>
              <a:rPr lang="nb-NO"/>
              <a:t>1. Introduksjon og bakgrunn</a:t>
            </a:r>
          </a:p>
        </p:txBody>
      </p:sp>
      <p:sp>
        <p:nvSpPr>
          <p:cNvPr id="16" name="Plassholder for tekst 9">
            <a:extLst>
              <a:ext uri="{FF2B5EF4-FFF2-40B4-BE49-F238E27FC236}">
                <a16:creationId xmlns:a16="http://schemas.microsoft.com/office/drawing/2014/main" id="{4FAEE2B7-8918-8B08-F198-6FB47B7254C8}"/>
              </a:ext>
            </a:extLst>
          </p:cNvPr>
          <p:cNvSpPr>
            <a:spLocks noGrp="1"/>
          </p:cNvSpPr>
          <p:nvPr>
            <p:ph type="body" sz="quarter" idx="11" hasCustomPrompt="1"/>
          </p:nvPr>
        </p:nvSpPr>
        <p:spPr>
          <a:xfrm>
            <a:off x="3911061" y="961643"/>
            <a:ext cx="5024765" cy="553998"/>
          </a:xfrm>
        </p:spPr>
        <p:txBody>
          <a:bodyPr>
            <a:normAutofit/>
          </a:bodyPr>
          <a:lstStyle>
            <a:lvl1pPr marL="0" indent="0">
              <a:buNone/>
              <a:defRPr sz="2500">
                <a:latin typeface="+mn-lt"/>
              </a:defRPr>
            </a:lvl1pPr>
          </a:lstStyle>
          <a:p>
            <a:pPr lvl="0"/>
            <a:r>
              <a:rPr lang="nb-NO"/>
              <a:t>Agenda</a:t>
            </a:r>
          </a:p>
        </p:txBody>
      </p:sp>
    </p:spTree>
    <p:extLst>
      <p:ext uri="{BB962C8B-B14F-4D97-AF65-F5344CB8AC3E}">
        <p14:creationId xmlns:p14="http://schemas.microsoft.com/office/powerpoint/2010/main" val="34616275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9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2" y="2709783"/>
            <a:ext cx="7934127" cy="553998"/>
          </a:xfrm>
        </p:spPr>
        <p:txBody>
          <a:bodyPr anchor="t"/>
          <a:lstStyle>
            <a:lvl1pPr algn="l">
              <a:lnSpc>
                <a:spcPct val="100000"/>
              </a:lnSpc>
              <a:spcBef>
                <a:spcPts val="0"/>
              </a:spcBef>
              <a:defRPr sz="3600">
                <a:solidFill>
                  <a:schemeClr val="tx2"/>
                </a:solidFill>
                <a:latin typeface="+mj-lt"/>
              </a:defRPr>
            </a:lvl1pPr>
          </a:lstStyle>
          <a:p>
            <a:r>
              <a:rPr lang="nb-NO"/>
              <a:t>3. Markører som har blitt testet</a:t>
            </a:r>
          </a:p>
        </p:txBody>
      </p:sp>
      <p:sp>
        <p:nvSpPr>
          <p:cNvPr id="3" name="Subtitle 2"/>
          <p:cNvSpPr>
            <a:spLocks noGrp="1"/>
          </p:cNvSpPr>
          <p:nvPr>
            <p:ph type="subTitle" idx="1" hasCustomPrompt="1"/>
          </p:nvPr>
        </p:nvSpPr>
        <p:spPr>
          <a:xfrm>
            <a:off x="3911174" y="3334980"/>
            <a:ext cx="5696321" cy="1025145"/>
          </a:xfrm>
        </p:spPr>
        <p:txBody>
          <a:bodyPr>
            <a:noAutofit/>
          </a:bodyPr>
          <a:lstStyle>
            <a:lvl1pPr marL="0" indent="0" algn="l">
              <a:lnSpc>
                <a:spcPts val="4700"/>
              </a:lnSpc>
              <a:spcBef>
                <a:spcPts val="0"/>
              </a:spcBef>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4. Resultat</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2839" cy="2821867"/>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60624" y="2778610"/>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6" name="Plassholder for tekst 13">
            <a:extLst>
              <a:ext uri="{FF2B5EF4-FFF2-40B4-BE49-F238E27FC236}">
                <a16:creationId xmlns:a16="http://schemas.microsoft.com/office/drawing/2014/main" id="{7B808005-E06D-5AC0-F754-2F0CDCD326DC}"/>
              </a:ext>
            </a:extLst>
          </p:cNvPr>
          <p:cNvSpPr>
            <a:spLocks noGrp="1"/>
          </p:cNvSpPr>
          <p:nvPr>
            <p:ph type="body" sz="quarter" idx="10" hasCustomPrompt="1"/>
          </p:nvPr>
        </p:nvSpPr>
        <p:spPr>
          <a:xfrm>
            <a:off x="3921552" y="1533410"/>
            <a:ext cx="5903312" cy="1105175"/>
          </a:xfrm>
        </p:spPr>
        <p:txBody>
          <a:bodyPr>
            <a:normAutofit/>
          </a:bodyPr>
          <a:lstStyle>
            <a:lvl1pPr marL="0" indent="0">
              <a:buNone/>
              <a:defRPr sz="2200"/>
            </a:lvl1pPr>
          </a:lstStyle>
          <a:p>
            <a:pPr marL="0" indent="0">
              <a:buNone/>
            </a:pPr>
            <a:r>
              <a:rPr lang="nb-NO"/>
              <a:t>1. Introduksjon og bakgrunn</a:t>
            </a:r>
          </a:p>
          <a:p>
            <a:pPr marL="0" indent="0">
              <a:buNone/>
            </a:pPr>
            <a:r>
              <a:rPr lang="nb-NO"/>
              <a:t>2. Demografi, kjennskap og reisefrekvens</a:t>
            </a:r>
          </a:p>
        </p:txBody>
      </p:sp>
      <p:sp>
        <p:nvSpPr>
          <p:cNvPr id="9" name="Plassholder for tekst 9">
            <a:extLst>
              <a:ext uri="{FF2B5EF4-FFF2-40B4-BE49-F238E27FC236}">
                <a16:creationId xmlns:a16="http://schemas.microsoft.com/office/drawing/2014/main" id="{D3750AE6-D31C-EAA8-CA7A-089FA600701D}"/>
              </a:ext>
            </a:extLst>
          </p:cNvPr>
          <p:cNvSpPr>
            <a:spLocks noGrp="1"/>
          </p:cNvSpPr>
          <p:nvPr>
            <p:ph type="body" sz="quarter" idx="11" hasCustomPrompt="1"/>
          </p:nvPr>
        </p:nvSpPr>
        <p:spPr>
          <a:xfrm>
            <a:off x="3911061" y="961643"/>
            <a:ext cx="5024765" cy="553998"/>
          </a:xfrm>
        </p:spPr>
        <p:txBody>
          <a:bodyPr>
            <a:normAutofit/>
          </a:bodyPr>
          <a:lstStyle>
            <a:lvl1pPr marL="0" indent="0">
              <a:buNone/>
              <a:defRPr sz="2500">
                <a:latin typeface="+mn-lt"/>
              </a:defRPr>
            </a:lvl1pPr>
          </a:lstStyle>
          <a:p>
            <a:pPr lvl="0"/>
            <a:r>
              <a:rPr lang="nb-NO"/>
              <a:t>Agenda</a:t>
            </a:r>
          </a:p>
        </p:txBody>
      </p:sp>
    </p:spTree>
    <p:extLst>
      <p:ext uri="{BB962C8B-B14F-4D97-AF65-F5344CB8AC3E}">
        <p14:creationId xmlns:p14="http://schemas.microsoft.com/office/powerpoint/2010/main" val="427962847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10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2" y="3089119"/>
            <a:ext cx="7934127" cy="1107996"/>
          </a:xfrm>
        </p:spPr>
        <p:txBody>
          <a:bodyPr anchor="t"/>
          <a:lstStyle>
            <a:lvl1pPr algn="l">
              <a:lnSpc>
                <a:spcPct val="100000"/>
              </a:lnSpc>
              <a:spcBef>
                <a:spcPts val="0"/>
              </a:spcBef>
              <a:defRPr sz="3600">
                <a:solidFill>
                  <a:schemeClr val="tx2"/>
                </a:solidFill>
                <a:latin typeface="+mj-lt"/>
              </a:defRPr>
            </a:lvl1pPr>
          </a:lstStyle>
          <a:p>
            <a:r>
              <a:rPr lang="nb-NO"/>
              <a:t>4. Resultat</a:t>
            </a:r>
            <a:br>
              <a:rPr lang="nb-NO"/>
            </a:br>
            <a:endParaRPr lang="nb-NO"/>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2839" cy="3066085"/>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57785" y="3144874"/>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6" name="Plassholder for tekst 13">
            <a:extLst>
              <a:ext uri="{FF2B5EF4-FFF2-40B4-BE49-F238E27FC236}">
                <a16:creationId xmlns:a16="http://schemas.microsoft.com/office/drawing/2014/main" id="{39E9312B-8457-3531-AB35-6EB15D0F7DDC}"/>
              </a:ext>
            </a:extLst>
          </p:cNvPr>
          <p:cNvSpPr>
            <a:spLocks noGrp="1"/>
          </p:cNvSpPr>
          <p:nvPr>
            <p:ph type="body" sz="quarter" idx="10" hasCustomPrompt="1"/>
          </p:nvPr>
        </p:nvSpPr>
        <p:spPr>
          <a:xfrm>
            <a:off x="3921552" y="1533410"/>
            <a:ext cx="5903312" cy="1555709"/>
          </a:xfrm>
        </p:spPr>
        <p:txBody>
          <a:bodyPr>
            <a:normAutofit/>
          </a:bodyPr>
          <a:lstStyle>
            <a:lvl1pPr marL="0" indent="0">
              <a:buNone/>
              <a:defRPr sz="2200"/>
            </a:lvl1pPr>
          </a:lstStyle>
          <a:p>
            <a:pPr marL="0" indent="0">
              <a:buNone/>
            </a:pPr>
            <a:r>
              <a:rPr lang="nb-NO"/>
              <a:t>1. Introduksjon og bakgrunn</a:t>
            </a:r>
          </a:p>
          <a:p>
            <a:pPr marL="0" indent="0">
              <a:buNone/>
            </a:pPr>
            <a:r>
              <a:rPr lang="nb-NO"/>
              <a:t>2. Demografi, kjennskap og reisefrekvens</a:t>
            </a:r>
          </a:p>
          <a:p>
            <a:pPr marL="0" indent="0">
              <a:buNone/>
            </a:pPr>
            <a:r>
              <a:rPr lang="nb-NO"/>
              <a:t>3. Markører som har blitt testet&gt;</a:t>
            </a:r>
          </a:p>
        </p:txBody>
      </p:sp>
      <p:sp>
        <p:nvSpPr>
          <p:cNvPr id="9" name="Plassholder for tekst 9">
            <a:extLst>
              <a:ext uri="{FF2B5EF4-FFF2-40B4-BE49-F238E27FC236}">
                <a16:creationId xmlns:a16="http://schemas.microsoft.com/office/drawing/2014/main" id="{EB45CA81-A14D-5DD7-D793-C2013218A3DD}"/>
              </a:ext>
            </a:extLst>
          </p:cNvPr>
          <p:cNvSpPr>
            <a:spLocks noGrp="1"/>
          </p:cNvSpPr>
          <p:nvPr>
            <p:ph type="body" sz="quarter" idx="11" hasCustomPrompt="1"/>
          </p:nvPr>
        </p:nvSpPr>
        <p:spPr>
          <a:xfrm>
            <a:off x="3911061" y="961643"/>
            <a:ext cx="5024765" cy="553998"/>
          </a:xfrm>
        </p:spPr>
        <p:txBody>
          <a:bodyPr>
            <a:normAutofit/>
          </a:bodyPr>
          <a:lstStyle>
            <a:lvl1pPr marL="0" indent="0">
              <a:buNone/>
              <a:defRPr sz="2500">
                <a:latin typeface="+mn-lt"/>
              </a:defRPr>
            </a:lvl1pPr>
          </a:lstStyle>
          <a:p>
            <a:pPr lvl="0"/>
            <a:r>
              <a:rPr lang="nb-NO"/>
              <a:t>Agenda</a:t>
            </a:r>
          </a:p>
        </p:txBody>
      </p:sp>
    </p:spTree>
    <p:extLst>
      <p:ext uri="{BB962C8B-B14F-4D97-AF65-F5344CB8AC3E}">
        <p14:creationId xmlns:p14="http://schemas.microsoft.com/office/powerpoint/2010/main" val="28930708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Agenda, contents list">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50C726D-B190-3BAD-B8FF-EFC4379A1B7F}"/>
              </a:ext>
            </a:extLst>
          </p:cNvPr>
          <p:cNvSpPr/>
          <p:nvPr userDrawn="1"/>
        </p:nvSpPr>
        <p:spPr>
          <a:xfrm>
            <a:off x="1" y="0"/>
            <a:ext cx="4666432"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14" name="Grafikk 13">
            <a:extLst>
              <a:ext uri="{FF2B5EF4-FFF2-40B4-BE49-F238E27FC236}">
                <a16:creationId xmlns:a16="http://schemas.microsoft.com/office/drawing/2014/main" id="{BA71A24A-D2AE-6609-0FEF-06D0A3AE9B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33531" y="1534122"/>
            <a:ext cx="3738082" cy="3737839"/>
          </a:xfrm>
          <a:prstGeom prst="rect">
            <a:avLst/>
          </a:prstGeom>
        </p:spPr>
      </p:pic>
      <p:sp>
        <p:nvSpPr>
          <p:cNvPr id="2" name="Title 1"/>
          <p:cNvSpPr>
            <a:spLocks noGrp="1"/>
          </p:cNvSpPr>
          <p:nvPr>
            <p:ph type="ctrTitle" hasCustomPrompt="1"/>
          </p:nvPr>
        </p:nvSpPr>
        <p:spPr>
          <a:xfrm>
            <a:off x="5611197" y="1697601"/>
            <a:ext cx="5689970" cy="738664"/>
          </a:xfrm>
        </p:spPr>
        <p:txBody>
          <a:bodyPr anchor="t"/>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5611198" y="2800311"/>
            <a:ext cx="5696321" cy="2659197"/>
          </a:xfrm>
        </p:spPr>
        <p:txBody>
          <a:bodyPr>
            <a:noAutofit/>
          </a:bodyPr>
          <a:lstStyle>
            <a:lvl1pPr marL="457200" indent="-457200" algn="l">
              <a:lnSpc>
                <a:spcPts val="4700"/>
              </a:lnSpc>
              <a:spcBef>
                <a:spcPts val="0"/>
              </a:spcBef>
              <a:buAutoNum type="arabicPeriod"/>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Introduksjon og bakgrunn</a:t>
            </a:r>
          </a:p>
          <a:p>
            <a:r>
              <a:rPr lang="nb-NO"/>
              <a:t>Demografi, kjennskap og reisefrekvens</a:t>
            </a:r>
          </a:p>
          <a:p>
            <a:r>
              <a:rPr lang="nb-NO"/>
              <a:t>Markører som har blitt testet</a:t>
            </a:r>
          </a:p>
          <a:p>
            <a:r>
              <a:rPr lang="nb-NO"/>
              <a:t>Resultat</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5419CBA7-3544-7BCC-6322-F903D964EE7B}"/>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5322310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Chapter page - dark blue">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792" y="3165098"/>
            <a:ext cx="11496019" cy="527805"/>
          </a:xfrm>
        </p:spPr>
        <p:txBody>
          <a:bodyPr anchor="t"/>
          <a:lstStyle>
            <a:lvl1pPr algn="ctr">
              <a:defRPr sz="5200" spc="-10" baseline="0">
                <a:solidFill>
                  <a:schemeClr val="accent1"/>
                </a:solidFill>
                <a:latin typeface="+mn-lt"/>
              </a:defRPr>
            </a:lvl1pPr>
          </a:lstStyle>
          <a:p>
            <a:r>
              <a:rPr lang="nb-NO"/>
              <a:t>1. Introduksjon og bakgrunn</a:t>
            </a:r>
            <a:endParaRPr lang="en-US"/>
          </a:p>
        </p:txBody>
      </p:sp>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8646968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Chapter page - light">
    <p:bg>
      <p:bgPr>
        <a:solidFill>
          <a:srgbClr val="F9F6F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792" y="3165098"/>
            <a:ext cx="11496019" cy="527805"/>
          </a:xfrm>
        </p:spPr>
        <p:txBody>
          <a:bodyPr anchor="t"/>
          <a:lstStyle>
            <a:lvl1pPr algn="ctr">
              <a:defRPr sz="5200" spc="-10" baseline="0">
                <a:solidFill>
                  <a:schemeClr val="tx2"/>
                </a:solidFill>
                <a:latin typeface="+mn-lt"/>
              </a:defRPr>
            </a:lvl1pPr>
          </a:lstStyle>
          <a:p>
            <a:r>
              <a:rPr lang="nb-NO"/>
              <a:t>1. Introduksjon og bakgrunn</a:t>
            </a:r>
            <a:endParaRPr lang="en-US"/>
          </a:p>
        </p:txBody>
      </p:sp>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lvl1pPr>
              <a:defRPr>
                <a:solidFill>
                  <a:schemeClr val="tx2"/>
                </a:solidFill>
              </a:defRPr>
            </a:lvl1p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258E6D3-7D36-FF9C-522F-E98D6A518A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7127000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Chapter page - light blue">
    <p:bg>
      <p:bgPr>
        <a:solidFill>
          <a:srgbClr val="E1F4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792" y="3165098"/>
            <a:ext cx="11496019" cy="527805"/>
          </a:xfrm>
        </p:spPr>
        <p:txBody>
          <a:bodyPr anchor="t"/>
          <a:lstStyle>
            <a:lvl1pPr algn="ctr">
              <a:defRPr sz="5200" spc="-10" baseline="0">
                <a:solidFill>
                  <a:schemeClr val="tx2"/>
                </a:solidFill>
                <a:latin typeface="+mn-lt"/>
              </a:defRPr>
            </a:lvl1pPr>
          </a:lstStyle>
          <a:p>
            <a:r>
              <a:rPr lang="nb-NO"/>
              <a:t>1. Introduksjon og bakgrunn</a:t>
            </a:r>
            <a:endParaRPr lang="en-US"/>
          </a:p>
        </p:txBody>
      </p:sp>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lvl1pPr>
              <a:defRPr>
                <a:solidFill>
                  <a:schemeClr val="tx2"/>
                </a:solidFill>
              </a:defRPr>
            </a:lvl1pPr>
          </a:lstStyle>
          <a:p>
            <a:fld id="{4A955BF8-B6A2-44BC-864D-88E9A8F1452C}" type="datetime1">
              <a:rPr lang="nb-NO" smtClean="0"/>
              <a:pPr/>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lvl1pPr>
              <a:defRPr>
                <a:solidFill>
                  <a:schemeClr val="tx2"/>
                </a:solidFill>
              </a:defRPr>
            </a:lvl1p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8ACB97FF-F3EF-CB35-AF8B-DC31BACADD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93967402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Chapter page with illustration - light">
    <p:bg>
      <p:bgPr>
        <a:solidFill>
          <a:schemeClr val="bg2"/>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456B0605-953D-3384-5E23-9C7975A710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8302" y="1154847"/>
            <a:ext cx="5019360" cy="5019034"/>
          </a:xfrm>
          <a:prstGeom prst="rect">
            <a:avLst/>
          </a:prstGeom>
        </p:spPr>
      </p:pic>
      <p:sp>
        <p:nvSpPr>
          <p:cNvPr id="2" name="Title 1"/>
          <p:cNvSpPr>
            <a:spLocks noGrp="1"/>
          </p:cNvSpPr>
          <p:nvPr>
            <p:ph type="title" hasCustomPrompt="1"/>
          </p:nvPr>
        </p:nvSpPr>
        <p:spPr>
          <a:xfrm>
            <a:off x="658856" y="2616083"/>
            <a:ext cx="6187367" cy="1600567"/>
          </a:xfrm>
        </p:spPr>
        <p:txBody>
          <a:bodyPr anchor="t"/>
          <a:lstStyle>
            <a:lvl1pPr algn="l">
              <a:lnSpc>
                <a:spcPct val="100000"/>
              </a:lnSpc>
              <a:defRPr sz="5200" spc="-10" baseline="0">
                <a:solidFill>
                  <a:schemeClr val="tx2"/>
                </a:solidFill>
                <a:latin typeface="+mn-lt"/>
              </a:defRPr>
            </a:lvl1pPr>
          </a:lstStyle>
          <a:p>
            <a:r>
              <a:rPr lang="nb-NO"/>
              <a:t>1. Introduksjon </a:t>
            </a:r>
            <a:br>
              <a:rPr lang="nb-NO"/>
            </a:br>
            <a:r>
              <a:rPr lang="nb-NO"/>
              <a:t>og bakgrunn</a:t>
            </a:r>
            <a:endParaRPr lang="en-US"/>
          </a:p>
        </p:txBody>
      </p:sp>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25236239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Ingress page - dark blue">
    <p:bg>
      <p:bgPr>
        <a:solidFill>
          <a:srgbClr val="1B1F4A"/>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
        <p:nvSpPr>
          <p:cNvPr id="5" name="Tittel 9">
            <a:extLst>
              <a:ext uri="{FF2B5EF4-FFF2-40B4-BE49-F238E27FC236}">
                <a16:creationId xmlns:a16="http://schemas.microsoft.com/office/drawing/2014/main" id="{788710C9-1969-4324-AF07-9E87278E87BF}"/>
              </a:ext>
            </a:extLst>
          </p:cNvPr>
          <p:cNvSpPr>
            <a:spLocks noGrp="1"/>
          </p:cNvSpPr>
          <p:nvPr>
            <p:ph type="title"/>
          </p:nvPr>
        </p:nvSpPr>
        <p:spPr>
          <a:xfrm>
            <a:off x="674314" y="1921846"/>
            <a:ext cx="5652845" cy="491288"/>
          </a:xfrm>
        </p:spPr>
        <p:txBody>
          <a:bodyPr/>
          <a:lstStyle>
            <a:lvl1pPr>
              <a:defRPr>
                <a:solidFill>
                  <a:schemeClr val="accent1"/>
                </a:solidFill>
              </a:defRPr>
            </a:lvl1pPr>
          </a:lstStyle>
          <a:p>
            <a:pPr algn="l"/>
            <a:r>
              <a:rPr lang="nb-NO" sz="4000"/>
              <a:t>Klikk for å redigere tittelstil</a:t>
            </a:r>
          </a:p>
        </p:txBody>
      </p:sp>
      <p:sp>
        <p:nvSpPr>
          <p:cNvPr id="6" name="Plassholder for tekst 10">
            <a:extLst>
              <a:ext uri="{FF2B5EF4-FFF2-40B4-BE49-F238E27FC236}">
                <a16:creationId xmlns:a16="http://schemas.microsoft.com/office/drawing/2014/main" id="{05C883D2-C332-D51B-C68B-8A8B2191B961}"/>
              </a:ext>
            </a:extLst>
          </p:cNvPr>
          <p:cNvSpPr>
            <a:spLocks noGrp="1"/>
          </p:cNvSpPr>
          <p:nvPr>
            <p:ph type="body" sz="quarter" idx="4294967295"/>
          </p:nvPr>
        </p:nvSpPr>
        <p:spPr>
          <a:xfrm>
            <a:off x="658856" y="1155518"/>
            <a:ext cx="2746320" cy="609979"/>
          </a:xfrm>
        </p:spPr>
        <p:txBody>
          <a:bodyPr>
            <a:normAutofit/>
          </a:bodyPr>
          <a:lstStyle/>
          <a:p>
            <a:pPr marL="0" lvl="0" indent="0">
              <a:buNone/>
            </a:pPr>
            <a:r>
              <a:rPr lang="nb-NO" sz="2000">
                <a:solidFill>
                  <a:schemeClr val="bg1"/>
                </a:solidFill>
              </a:rPr>
              <a:t>Klikk for å redigere tekststiler i malen</a:t>
            </a:r>
          </a:p>
        </p:txBody>
      </p:sp>
      <p:sp>
        <p:nvSpPr>
          <p:cNvPr id="7" name="Plassholder for tekst 10">
            <a:extLst>
              <a:ext uri="{FF2B5EF4-FFF2-40B4-BE49-F238E27FC236}">
                <a16:creationId xmlns:a16="http://schemas.microsoft.com/office/drawing/2014/main" id="{3C6E55DF-1D60-D214-6837-C3C4B386FF4F}"/>
              </a:ext>
            </a:extLst>
          </p:cNvPr>
          <p:cNvSpPr txBox="1">
            <a:spLocks/>
          </p:cNvSpPr>
          <p:nvPr userDrawn="1"/>
        </p:nvSpPr>
        <p:spPr>
          <a:xfrm>
            <a:off x="674315" y="3204614"/>
            <a:ext cx="8574035" cy="2910655"/>
          </a:xfrm>
          <a:prstGeom prst="rect">
            <a:avLst/>
          </a:prstGeom>
        </p:spPr>
        <p:txBody>
          <a:bodyPr vert="horz" lIns="0" tIns="0" rIns="0" bIns="0" rtlCol="0">
            <a:normAutofit/>
          </a:bodyPr>
          <a:lstStyle>
            <a:lvl1pPr marL="4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1pPr>
            <a:lvl2pPr marL="9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2pPr>
            <a:lvl3pPr marL="13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3pPr>
            <a:lvl4pPr marL="18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4pPr>
            <a:lvl5pPr marL="22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ts val="2910"/>
              </a:lnSpc>
              <a:buNone/>
            </a:pPr>
            <a:r>
              <a:rPr lang="nb-NO" sz="1800">
                <a:solidFill>
                  <a:schemeClr val="bg2"/>
                </a:solidFil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28211381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Illustration left, heading, bullet-lis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38359" y="825919"/>
            <a:ext cx="5147991" cy="615553"/>
          </a:xfrm>
        </p:spPr>
        <p:txBody>
          <a:bodyPr anchor="t"/>
          <a:lstStyle>
            <a:lvl1pPr algn="l">
              <a:lnSpc>
                <a:spcPct val="100000"/>
              </a:lnSpc>
              <a:spcBef>
                <a:spcPts val="0"/>
              </a:spcBef>
              <a:defRPr sz="4000">
                <a:solidFill>
                  <a:schemeClr val="tx2"/>
                </a:solidFill>
                <a:latin typeface="+mj-lt"/>
              </a:defRPr>
            </a:lvl1pPr>
          </a:lstStyle>
          <a:p>
            <a:r>
              <a:rPr lang="nb-NO"/>
              <a:t>Har vi nådd målene?</a:t>
            </a:r>
            <a:endParaRPr lang="en-US"/>
          </a:p>
        </p:txBody>
      </p:sp>
      <p:sp>
        <p:nvSpPr>
          <p:cNvPr id="3" name="Subtitle 2"/>
          <p:cNvSpPr>
            <a:spLocks noGrp="1"/>
          </p:cNvSpPr>
          <p:nvPr>
            <p:ph type="subTitle" idx="1" hasCustomPrompt="1"/>
          </p:nvPr>
        </p:nvSpPr>
        <p:spPr>
          <a:xfrm>
            <a:off x="6538359" y="2041689"/>
            <a:ext cx="5003301" cy="4105112"/>
          </a:xfrm>
        </p:spPr>
        <p:txBody>
          <a:bodyPr>
            <a:noAutofit/>
          </a:bodyPr>
          <a:lstStyle>
            <a:lvl1pPr marL="228600" indent="-228600" algn="l">
              <a:lnSpc>
                <a:spcPct val="150000"/>
              </a:lnSpc>
              <a:spcBef>
                <a:spcPts val="0"/>
              </a:spcBef>
              <a:buSzPct val="108000"/>
              <a:buFontTx/>
              <a:buBlip>
                <a:blip r:embed="rId2">
                  <a:extLst>
                    <a:ext uri="{96DAC541-7B7A-43D3-8B79-37D633B846F1}">
                      <asvg:svgBlip xmlns:asvg="http://schemas.microsoft.com/office/drawing/2016/SVG/main" r:embed="rId3"/>
                    </a:ext>
                  </a:extLst>
                </a:blip>
              </a:buBlip>
              <a:defRPr sz="14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a:t>
            </a:r>
            <a:r>
              <a:rPr lang="nb-NO" err="1">
                <a:solidFill>
                  <a:srgbClr val="2F3561"/>
                </a:solidFill>
                <a:effectLst/>
                <a:latin typeface="TID" pitchFamily="2" charset="77"/>
              </a:rPr>
              <a:t>qui</a:t>
            </a:r>
            <a:r>
              <a:rPr lang="nb-NO">
                <a:solidFill>
                  <a:srgbClr val="2F3561"/>
                </a:solidFill>
                <a:effectLst/>
                <a:latin typeface="TID" pitchFamily="2" charset="77"/>
              </a:rPr>
              <a:t>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
        <p:nvSpPr>
          <p:cNvPr id="4" name="Rektangel 3">
            <a:extLst>
              <a:ext uri="{FF2B5EF4-FFF2-40B4-BE49-F238E27FC236}">
                <a16:creationId xmlns:a16="http://schemas.microsoft.com/office/drawing/2014/main" id="{88A22237-FF85-AD05-9D91-D45813AE24B7}"/>
              </a:ext>
            </a:extLst>
          </p:cNvPr>
          <p:cNvSpPr/>
          <p:nvPr userDrawn="1"/>
        </p:nvSpPr>
        <p:spPr>
          <a:xfrm>
            <a:off x="-894" y="0"/>
            <a:ext cx="6014635"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10" name="Grafikk 9">
            <a:extLst>
              <a:ext uri="{FF2B5EF4-FFF2-40B4-BE49-F238E27FC236}">
                <a16:creationId xmlns:a16="http://schemas.microsoft.com/office/drawing/2014/main" id="{CD7285CD-5F72-30CA-EA00-B7E575884C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
        <p:nvSpPr>
          <p:cNvPr id="13" name="Plassholder for lysbildenummer 10">
            <a:extLst>
              <a:ext uri="{FF2B5EF4-FFF2-40B4-BE49-F238E27FC236}">
                <a16:creationId xmlns:a16="http://schemas.microsoft.com/office/drawing/2014/main" id="{2A415211-C6C4-E7DE-4E2F-04CF3B6048C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2751478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6_Tittellysbilde Stasjon">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87FABD-255C-A048-8EAC-8C7B0357941D}"/>
              </a:ext>
            </a:extLst>
          </p:cNvPr>
          <p:cNvSpPr/>
          <p:nvPr userDrawn="1"/>
        </p:nvSpPr>
        <p:spPr>
          <a:xfrm>
            <a:off x="0" y="0"/>
            <a:ext cx="12192000" cy="6858000"/>
          </a:xfrm>
          <a:prstGeom prst="rect">
            <a:avLst/>
          </a:prstGeom>
          <a:solidFill>
            <a:schemeClr val="tx2">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399">
              <a:latin typeface="TID" panose="02010603030201020203" pitchFamily="50" charset="0"/>
            </a:endParaRPr>
          </a:p>
        </p:txBody>
      </p:sp>
      <p:pic>
        <p:nvPicPr>
          <p:cNvPr id="12" name="Bilde 1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
        <p:nvSpPr>
          <p:cNvPr id="11" name="Tittel 1">
            <a:extLst>
              <a:ext uri="{FF2B5EF4-FFF2-40B4-BE49-F238E27FC236}">
                <a16:creationId xmlns:a16="http://schemas.microsoft.com/office/drawing/2014/main" id="{1A18D44E-B01D-ED43-8767-4B5F65CF77BF}"/>
              </a:ext>
            </a:extLst>
          </p:cNvPr>
          <p:cNvSpPr>
            <a:spLocks noGrp="1"/>
          </p:cNvSpPr>
          <p:nvPr>
            <p:ph type="ctrTitle"/>
          </p:nvPr>
        </p:nvSpPr>
        <p:spPr>
          <a:xfrm>
            <a:off x="774199" y="2462606"/>
            <a:ext cx="10640715" cy="1025665"/>
          </a:xfrm>
        </p:spPr>
        <p:txBody>
          <a:bodyPr lIns="0" tIns="0" rIns="0" bIns="0" anchor="b"/>
          <a:lstStyle>
            <a:lvl1pPr algn="l">
              <a:defRPr sz="6665" b="1">
                <a:solidFill>
                  <a:schemeClr val="bg1"/>
                </a:solidFill>
              </a:defRPr>
            </a:lvl1pPr>
          </a:lstStyle>
          <a:p>
            <a:r>
              <a:rPr lang="nb-NO"/>
              <a:t>Klikk for å redigere tittelstil</a:t>
            </a:r>
          </a:p>
        </p:txBody>
      </p:sp>
      <p:sp>
        <p:nvSpPr>
          <p:cNvPr id="13" name="Undertittel 2">
            <a:extLst>
              <a:ext uri="{FF2B5EF4-FFF2-40B4-BE49-F238E27FC236}">
                <a16:creationId xmlns:a16="http://schemas.microsoft.com/office/drawing/2014/main" id="{B3A1F37A-E2E3-644A-A3F4-8347CB4B5E3B}"/>
              </a:ext>
            </a:extLst>
          </p:cNvPr>
          <p:cNvSpPr>
            <a:spLocks noGrp="1"/>
          </p:cNvSpPr>
          <p:nvPr>
            <p:ph type="subTitle" idx="1"/>
          </p:nvPr>
        </p:nvSpPr>
        <p:spPr>
          <a:xfrm>
            <a:off x="774199" y="3704922"/>
            <a:ext cx="10640715" cy="422472"/>
          </a:xfrm>
        </p:spPr>
        <p:txBody>
          <a:bodyPr lIns="0" tIns="0" rIns="0" bIns="0">
            <a:spAutoFit/>
          </a:bodyPr>
          <a:lstStyle>
            <a:lvl1pPr marL="0" indent="0" algn="l">
              <a:buNone/>
              <a:defRPr sz="3066">
                <a:solidFill>
                  <a:schemeClr val="bg1"/>
                </a:solidFill>
              </a:defRPr>
            </a:lvl1pPr>
            <a:lvl2pPr marL="456983" indent="0" algn="ctr">
              <a:buNone/>
              <a:defRPr sz="1999"/>
            </a:lvl2pPr>
            <a:lvl3pPr marL="913966" indent="0" algn="ctr">
              <a:buNone/>
              <a:defRPr sz="1799"/>
            </a:lvl3pPr>
            <a:lvl4pPr marL="1370949" indent="0" algn="ctr">
              <a:buNone/>
              <a:defRPr sz="1599"/>
            </a:lvl4pPr>
            <a:lvl5pPr marL="1827931" indent="0" algn="ctr">
              <a:buNone/>
              <a:defRPr sz="1599"/>
            </a:lvl5pPr>
            <a:lvl6pPr marL="2284914" indent="0" algn="ctr">
              <a:buNone/>
              <a:defRPr sz="1599"/>
            </a:lvl6pPr>
            <a:lvl7pPr marL="2741897" indent="0" algn="ctr">
              <a:buNone/>
              <a:defRPr sz="1599"/>
            </a:lvl7pPr>
            <a:lvl8pPr marL="3198880" indent="0" algn="ctr">
              <a:buNone/>
              <a:defRPr sz="1599"/>
            </a:lvl8pPr>
            <a:lvl9pPr marL="3655863" indent="0" algn="ctr">
              <a:buNone/>
              <a:defRPr sz="1599"/>
            </a:lvl9pPr>
          </a:lstStyle>
          <a:p>
            <a:r>
              <a:rPr lang="nb-NO"/>
              <a:t>Klikk for å redigere undertittelstil i malen</a:t>
            </a:r>
          </a:p>
        </p:txBody>
      </p:sp>
      <p:sp>
        <p:nvSpPr>
          <p:cNvPr id="14" name="Plassholder for tekst 8">
            <a:extLst>
              <a:ext uri="{FF2B5EF4-FFF2-40B4-BE49-F238E27FC236}">
                <a16:creationId xmlns:a16="http://schemas.microsoft.com/office/drawing/2014/main" id="{66A581AD-3FA1-6943-B71B-F20258523623}"/>
              </a:ext>
            </a:extLst>
          </p:cNvPr>
          <p:cNvSpPr>
            <a:spLocks noGrp="1"/>
          </p:cNvSpPr>
          <p:nvPr>
            <p:ph type="body" sz="quarter" idx="13" hasCustomPrompt="1"/>
          </p:nvPr>
        </p:nvSpPr>
        <p:spPr>
          <a:xfrm>
            <a:off x="774199" y="4936479"/>
            <a:ext cx="10640715" cy="221625"/>
          </a:xfrm>
        </p:spPr>
        <p:txBody>
          <a:bodyPr lIns="0" tIns="0" rIns="0" bIns="0">
            <a:spAutoFit/>
          </a:bodyPr>
          <a:lstStyle>
            <a:lvl1pPr marL="0" indent="0" algn="l">
              <a:buNone/>
              <a:defRPr sz="1599" i="0" baseline="0">
                <a:solidFill>
                  <a:schemeClr val="bg1"/>
                </a:solidFill>
              </a:defRPr>
            </a:lvl1pPr>
          </a:lstStyle>
          <a:p>
            <a:pPr lvl="0"/>
            <a:r>
              <a:rPr lang="nb-NO"/>
              <a:t>Fornavn Etternavn, Stilling</a:t>
            </a:r>
          </a:p>
        </p:txBody>
      </p:sp>
      <p:sp>
        <p:nvSpPr>
          <p:cNvPr id="16" name="Plassholder for dato 10">
            <a:extLst>
              <a:ext uri="{FF2B5EF4-FFF2-40B4-BE49-F238E27FC236}">
                <a16:creationId xmlns:a16="http://schemas.microsoft.com/office/drawing/2014/main" id="{6B1B8F09-09A6-4745-962A-7B2D0261C630}"/>
              </a:ext>
            </a:extLst>
          </p:cNvPr>
          <p:cNvSpPr>
            <a:spLocks noGrp="1"/>
          </p:cNvSpPr>
          <p:nvPr>
            <p:ph type="dt" sz="half" idx="2"/>
          </p:nvPr>
        </p:nvSpPr>
        <p:spPr>
          <a:xfrm>
            <a:off x="774199" y="4617436"/>
            <a:ext cx="10640715" cy="246251"/>
          </a:xfrm>
          <a:prstGeom prst="rect">
            <a:avLst/>
          </a:prstGeom>
        </p:spPr>
        <p:txBody>
          <a:bodyPr vert="horz" lIns="0" tIns="0" rIns="0" bIns="0" rtlCol="0" anchor="t" anchorCtr="0">
            <a:spAutoFit/>
          </a:bodyPr>
          <a:lstStyle>
            <a:lvl1pPr algn="l">
              <a:defRPr sz="1599" b="1">
                <a:solidFill>
                  <a:schemeClr val="bg1"/>
                </a:solidFill>
                <a:latin typeface="TID" panose="02010603030201020203" pitchFamily="50" charset="0"/>
              </a:defRPr>
            </a:lvl1pPr>
          </a:lstStyle>
          <a:p>
            <a:fld id="{7A3E6E3F-F2AA-C142-A242-6DEC8C496E6D}" type="datetime1">
              <a:rPr lang="nb-NO" smtClean="0"/>
              <a:pPr/>
              <a:t>13.06.2023</a:t>
            </a:fld>
            <a:endParaRPr lang="nb-NO"/>
          </a:p>
        </p:txBody>
      </p:sp>
    </p:spTree>
    <p:extLst>
      <p:ext uri="{BB962C8B-B14F-4D97-AF65-F5344CB8AC3E}">
        <p14:creationId xmlns:p14="http://schemas.microsoft.com/office/powerpoint/2010/main" val="79343906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Heading, text, Illustration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5207" y="1308894"/>
            <a:ext cx="4859654" cy="553998"/>
          </a:xfrm>
        </p:spPr>
        <p:txBody>
          <a:bodyPr anchor="t"/>
          <a:lstStyle>
            <a:lvl1pPr algn="l">
              <a:lnSpc>
                <a:spcPct val="100000"/>
              </a:lnSpc>
              <a:spcBef>
                <a:spcPts val="0"/>
              </a:spcBef>
              <a:defRPr sz="3600">
                <a:solidFill>
                  <a:schemeClr val="tx2"/>
                </a:solidFill>
                <a:latin typeface="+mj-lt"/>
              </a:defRPr>
            </a:lvl1pPr>
          </a:lstStyle>
          <a:p>
            <a:r>
              <a:rPr lang="nb-NO"/>
              <a:t>En overskrift her</a:t>
            </a:r>
            <a:endParaRPr lang="en-US"/>
          </a:p>
        </p:txBody>
      </p:sp>
      <p:sp>
        <p:nvSpPr>
          <p:cNvPr id="3" name="Subtitle 2"/>
          <p:cNvSpPr>
            <a:spLocks noGrp="1"/>
          </p:cNvSpPr>
          <p:nvPr>
            <p:ph type="subTitle" idx="1" hasCustomPrompt="1"/>
          </p:nvPr>
        </p:nvSpPr>
        <p:spPr>
          <a:xfrm>
            <a:off x="658856" y="2170629"/>
            <a:ext cx="4859654" cy="3985587"/>
          </a:xfrm>
        </p:spPr>
        <p:txBody>
          <a:bodyPr>
            <a:noAutofit/>
          </a:bodyPr>
          <a:lstStyle>
            <a:lvl1pPr marL="0" indent="0" algn="l">
              <a:lnSpc>
                <a:spcPct val="150000"/>
              </a:lnSpc>
              <a:spcBef>
                <a:spcPts val="0"/>
              </a:spcBef>
              <a:buSzPct val="108000"/>
              <a:buFontTx/>
              <a:buNone/>
              <a:defRPr sz="1400">
                <a:solidFill>
                  <a:schemeClr val="tx2"/>
                </a:solidFill>
                <a:latin typeface="+mn-lt"/>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a:t>
            </a:r>
            <a:r>
              <a:rPr lang="nb-NO" err="1">
                <a:solidFill>
                  <a:srgbClr val="2F3561"/>
                </a:solidFill>
                <a:effectLst/>
                <a:latin typeface="TID" pitchFamily="2" charset="77"/>
              </a:rPr>
              <a:t>qui</a:t>
            </a:r>
            <a:r>
              <a:rPr lang="nb-NO">
                <a:solidFill>
                  <a:srgbClr val="2F3561"/>
                </a:solidFill>
                <a:effectLst/>
                <a:latin typeface="TID" pitchFamily="2" charset="77"/>
              </a:rPr>
              <a:t>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
        <p:nvSpPr>
          <p:cNvPr id="4" name="Rektangel 3">
            <a:extLst>
              <a:ext uri="{FF2B5EF4-FFF2-40B4-BE49-F238E27FC236}">
                <a16:creationId xmlns:a16="http://schemas.microsoft.com/office/drawing/2014/main" id="{88A22237-FF85-AD05-9D91-D45813AE24B7}"/>
              </a:ext>
            </a:extLst>
          </p:cNvPr>
          <p:cNvSpPr/>
          <p:nvPr userDrawn="1"/>
        </p:nvSpPr>
        <p:spPr>
          <a:xfrm>
            <a:off x="6187574" y="0"/>
            <a:ext cx="6014635" cy="6858000"/>
          </a:xfrm>
          <a:prstGeom prst="rect">
            <a:avLst/>
          </a:prstGeom>
          <a:solidFill>
            <a:srgbClr val="FF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Tree>
    <p:extLst>
      <p:ext uri="{BB962C8B-B14F-4D97-AF65-F5344CB8AC3E}">
        <p14:creationId xmlns:p14="http://schemas.microsoft.com/office/powerpoint/2010/main" val="193278251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Photo left, heading, bullet-lis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1" y="0"/>
            <a:ext cx="4680305" cy="6858000"/>
          </a:xfrm>
          <a:solidFill>
            <a:srgbClr val="F9F6F0"/>
          </a:solidFill>
        </p:spPr>
        <p:txBody>
          <a:bodyPr anchor="ctr" anchorCtr="0">
            <a:normAutofit/>
          </a:bodyPr>
          <a:lstStyle>
            <a:lvl1pPr marL="0" indent="0">
              <a:buNone/>
              <a:defRPr sz="1200">
                <a:noFill/>
              </a:defRPr>
            </a:lvl1pPr>
          </a:lstStyle>
          <a:p>
            <a:r>
              <a:rPr lang="nb-NO"/>
              <a:t>Klikk på ikonet for å legge til et bilde</a:t>
            </a:r>
          </a:p>
        </p:txBody>
      </p:sp>
      <p:sp>
        <p:nvSpPr>
          <p:cNvPr id="2" name="Title 1"/>
          <p:cNvSpPr>
            <a:spLocks noGrp="1"/>
          </p:cNvSpPr>
          <p:nvPr>
            <p:ph type="ctrTitle" hasCustomPrompt="1"/>
          </p:nvPr>
        </p:nvSpPr>
        <p:spPr>
          <a:xfrm>
            <a:off x="5304962" y="878040"/>
            <a:ext cx="6358557" cy="553998"/>
          </a:xfrm>
        </p:spPr>
        <p:txBody>
          <a:bodyPr anchor="t"/>
          <a:lstStyle>
            <a:lvl1pPr algn="l">
              <a:lnSpc>
                <a:spcPct val="100000"/>
              </a:lnSpc>
              <a:spcBef>
                <a:spcPts val="0"/>
              </a:spcBef>
              <a:defRPr sz="3600">
                <a:solidFill>
                  <a:schemeClr val="tx2"/>
                </a:solidFill>
                <a:latin typeface="+mj-lt"/>
              </a:defRPr>
            </a:lvl1pPr>
          </a:lstStyle>
          <a:p>
            <a:r>
              <a:rPr lang="nb-NO"/>
              <a:t>Har vi nådd målene?</a:t>
            </a:r>
            <a:endParaRPr lang="en-US"/>
          </a:p>
        </p:txBody>
      </p:sp>
      <p:sp>
        <p:nvSpPr>
          <p:cNvPr id="3" name="Subtitle 2"/>
          <p:cNvSpPr>
            <a:spLocks noGrp="1"/>
          </p:cNvSpPr>
          <p:nvPr>
            <p:ph type="subTitle" idx="1" hasCustomPrompt="1"/>
          </p:nvPr>
        </p:nvSpPr>
        <p:spPr>
          <a:xfrm>
            <a:off x="5304962" y="1998337"/>
            <a:ext cx="6236698" cy="4450195"/>
          </a:xfrm>
        </p:spPr>
        <p:txBody>
          <a:bodyPr>
            <a:noAutofit/>
          </a:bodyPr>
          <a:lstStyle>
            <a:lvl1pPr marL="228600" indent="-228600" algn="l">
              <a:lnSpc>
                <a:spcPct val="150000"/>
              </a:lnSpc>
              <a:spcBef>
                <a:spcPts val="0"/>
              </a:spcBef>
              <a:buSzPct val="108000"/>
              <a:buFontTx/>
              <a:buBlip>
                <a:blip r:embed="rId2">
                  <a:extLst>
                    <a:ext uri="{96DAC541-7B7A-43D3-8B79-37D633B846F1}">
                      <asvg:svgBlip xmlns:asvg="http://schemas.microsoft.com/office/drawing/2016/SVG/main" r:embed="rId3"/>
                    </a:ext>
                  </a:extLst>
                </a:blip>
              </a:buBlip>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qui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37455244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Heading, bullet-list, photo tile righ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7511695" y="846508"/>
            <a:ext cx="4330238" cy="4964357"/>
          </a:xfrm>
          <a:solidFill>
            <a:srgbClr val="F9F6F0"/>
          </a:solidFill>
        </p:spPr>
        <p:txBody>
          <a:bodyPr anchor="ctr" anchorCtr="0">
            <a:normAutofit/>
          </a:bodyPr>
          <a:lstStyle>
            <a:lvl1pPr marL="0" indent="0">
              <a:buNone/>
              <a:defRPr sz="1200">
                <a:noFill/>
              </a:defRPr>
            </a:lvl1pPr>
          </a:lstStyle>
          <a:p>
            <a:r>
              <a:rPr lang="nb-NO"/>
              <a:t>Klikk på ikonet for å legge til et bilde</a:t>
            </a:r>
          </a:p>
        </p:txBody>
      </p:sp>
      <p:sp>
        <p:nvSpPr>
          <p:cNvPr id="2" name="Title 1"/>
          <p:cNvSpPr>
            <a:spLocks noGrp="1"/>
          </p:cNvSpPr>
          <p:nvPr>
            <p:ph type="ctrTitle" hasCustomPrompt="1"/>
          </p:nvPr>
        </p:nvSpPr>
        <p:spPr>
          <a:xfrm>
            <a:off x="674622" y="879057"/>
            <a:ext cx="6166932" cy="553998"/>
          </a:xfrm>
        </p:spPr>
        <p:txBody>
          <a:bodyPr anchor="t"/>
          <a:lstStyle>
            <a:lvl1pPr algn="l">
              <a:lnSpc>
                <a:spcPct val="100000"/>
              </a:lnSpc>
              <a:spcBef>
                <a:spcPts val="0"/>
              </a:spcBef>
              <a:defRPr sz="3600">
                <a:solidFill>
                  <a:schemeClr val="tx2"/>
                </a:solidFill>
                <a:latin typeface="+mj-lt"/>
              </a:defRPr>
            </a:lvl1pPr>
          </a:lstStyle>
          <a:p>
            <a:r>
              <a:rPr lang="nb-NO"/>
              <a:t>Har vi nådd målene?</a:t>
            </a:r>
            <a:endParaRPr lang="en-US"/>
          </a:p>
        </p:txBody>
      </p:sp>
      <p:sp>
        <p:nvSpPr>
          <p:cNvPr id="3" name="Subtitle 2"/>
          <p:cNvSpPr>
            <a:spLocks noGrp="1"/>
          </p:cNvSpPr>
          <p:nvPr>
            <p:ph type="subTitle" idx="1" hasCustomPrompt="1"/>
          </p:nvPr>
        </p:nvSpPr>
        <p:spPr>
          <a:xfrm>
            <a:off x="670509" y="1676523"/>
            <a:ext cx="6166932" cy="4450195"/>
          </a:xfrm>
        </p:spPr>
        <p:txBody>
          <a:bodyPr>
            <a:noAutofit/>
          </a:bodyPr>
          <a:lstStyle>
            <a:lvl1pPr marL="228600" indent="-228600" algn="l">
              <a:lnSpc>
                <a:spcPct val="150000"/>
              </a:lnSpc>
              <a:spcBef>
                <a:spcPts val="0"/>
              </a:spcBef>
              <a:buSzPct val="108000"/>
              <a:buFontTx/>
              <a:buBlip>
                <a:blip r:embed="rId2">
                  <a:extLst>
                    <a:ext uri="{96DAC541-7B7A-43D3-8B79-37D633B846F1}">
                      <asvg:svgBlip xmlns:asvg="http://schemas.microsoft.com/office/drawing/2016/SVG/main" r:embed="rId3"/>
                    </a:ext>
                  </a:extLst>
                </a:blip>
              </a:buBlip>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qui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a:p>
            <a:endParaRPr lang="nb-NO">
              <a:solidFill>
                <a:srgbClr val="2F3561"/>
              </a:solidFill>
              <a:effectLst/>
              <a:latin typeface="TID" pitchFamily="2" charset="77"/>
            </a:endParaRPr>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4" name="Plassholder for tekst 15">
            <a:extLst>
              <a:ext uri="{FF2B5EF4-FFF2-40B4-BE49-F238E27FC236}">
                <a16:creationId xmlns:a16="http://schemas.microsoft.com/office/drawing/2014/main" id="{4F1E9934-CD05-5E4F-1E88-E0A8B4FFDCD5}"/>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
        <p:nvSpPr>
          <p:cNvPr id="5" name="Plassholder for lysbildenummer 10">
            <a:extLst>
              <a:ext uri="{FF2B5EF4-FFF2-40B4-BE49-F238E27FC236}">
                <a16:creationId xmlns:a16="http://schemas.microsoft.com/office/drawing/2014/main" id="{FFF2F2BE-96A0-6FDA-B16C-8A704CE9A46E}"/>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1222364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Heading, bullet-list, photo right full heigh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7511695" y="0"/>
            <a:ext cx="4680305" cy="6858000"/>
          </a:xfrm>
          <a:solidFill>
            <a:srgbClr val="F9F6F0"/>
          </a:solidFill>
        </p:spPr>
        <p:txBody>
          <a:bodyPr anchor="ctr" anchorCtr="0">
            <a:normAutofit/>
          </a:bodyPr>
          <a:lstStyle>
            <a:lvl1pPr marL="0" indent="0">
              <a:buNone/>
              <a:defRPr sz="1200">
                <a:noFill/>
              </a:defRPr>
            </a:lvl1pPr>
          </a:lstStyle>
          <a:p>
            <a:r>
              <a:rPr lang="nb-NO"/>
              <a:t>Klikk på ikonet for å legge til et bilde</a:t>
            </a:r>
          </a:p>
        </p:txBody>
      </p:sp>
      <p:sp>
        <p:nvSpPr>
          <p:cNvPr id="2" name="Title 1"/>
          <p:cNvSpPr>
            <a:spLocks noGrp="1"/>
          </p:cNvSpPr>
          <p:nvPr>
            <p:ph type="ctrTitle" hasCustomPrompt="1"/>
          </p:nvPr>
        </p:nvSpPr>
        <p:spPr>
          <a:xfrm>
            <a:off x="674622" y="879951"/>
            <a:ext cx="6358557" cy="553998"/>
          </a:xfrm>
        </p:spPr>
        <p:txBody>
          <a:bodyPr anchor="t"/>
          <a:lstStyle>
            <a:lvl1pPr algn="l">
              <a:lnSpc>
                <a:spcPct val="100000"/>
              </a:lnSpc>
              <a:spcBef>
                <a:spcPts val="0"/>
              </a:spcBef>
              <a:defRPr sz="3600">
                <a:solidFill>
                  <a:schemeClr val="tx2"/>
                </a:solidFill>
                <a:latin typeface="+mj-lt"/>
              </a:defRPr>
            </a:lvl1pPr>
          </a:lstStyle>
          <a:p>
            <a:r>
              <a:rPr lang="nb-NO"/>
              <a:t>Har vi nådd målene?</a:t>
            </a:r>
            <a:endParaRPr lang="en-US"/>
          </a:p>
        </p:txBody>
      </p:sp>
      <p:sp>
        <p:nvSpPr>
          <p:cNvPr id="3" name="Subtitle 2"/>
          <p:cNvSpPr>
            <a:spLocks noGrp="1"/>
          </p:cNvSpPr>
          <p:nvPr>
            <p:ph type="subTitle" idx="1" hasCustomPrompt="1"/>
          </p:nvPr>
        </p:nvSpPr>
        <p:spPr>
          <a:xfrm>
            <a:off x="674622" y="1675961"/>
            <a:ext cx="6358557" cy="4450195"/>
          </a:xfrm>
        </p:spPr>
        <p:txBody>
          <a:bodyPr>
            <a:noAutofit/>
          </a:bodyPr>
          <a:lstStyle>
            <a:lvl1pPr marL="228600" indent="-228600" algn="l">
              <a:lnSpc>
                <a:spcPct val="150000"/>
              </a:lnSpc>
              <a:spcBef>
                <a:spcPts val="0"/>
              </a:spcBef>
              <a:buSzPct val="108000"/>
              <a:buFontTx/>
              <a:buBlip>
                <a:blip r:embed="rId2">
                  <a:extLst>
                    <a:ext uri="{96DAC541-7B7A-43D3-8B79-37D633B846F1}">
                      <asvg:svgBlip xmlns:asvg="http://schemas.microsoft.com/office/drawing/2016/SVG/main" r:embed="rId3"/>
                    </a:ext>
                  </a:extLst>
                </a:blip>
              </a:buBlip>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pPr marL="228600" marR="0" lvl="0" indent="-228600" algn="l" defTabSz="914355" rtl="0" eaLnBrk="1" fontAlgn="auto" latinLnBrk="0" hangingPunct="1">
              <a:lnSpc>
                <a:spcPct val="150000"/>
              </a:lnSpc>
              <a:spcBef>
                <a:spcPts val="0"/>
              </a:spcBef>
              <a:spcAft>
                <a:spcPts val="0"/>
              </a:spcAft>
              <a:buClrTx/>
              <a:buSzPct val="108000"/>
              <a:buFontTx/>
              <a:buBlip>
                <a:blip r:embed="rId2">
                  <a:extLst>
                    <a:ext uri="{96DAC541-7B7A-43D3-8B79-37D633B846F1}">
                      <asvg:svgBlip xmlns:asvg="http://schemas.microsoft.com/office/drawing/2016/SVG/main" r:embed="rId3"/>
                    </a:ext>
                  </a:extLst>
                </a:blip>
              </a:buBlip>
              <a:tabLst/>
              <a:defRPr/>
            </a:pPr>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aliquasunt</a:t>
            </a:r>
            <a:r>
              <a:rPr lang="nb-NO">
                <a:solidFill>
                  <a:srgbClr val="2F3561"/>
                </a:solidFill>
                <a:effectLst/>
                <a:latin typeface="TID" pitchFamily="2" charset="77"/>
              </a:rPr>
              <a:t> in culpa qui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a:p>
            <a:pPr marL="228600" marR="0" lvl="0" indent="-228600" algn="l" defTabSz="914355" rtl="0" eaLnBrk="1" fontAlgn="auto" latinLnBrk="0" hangingPunct="1">
              <a:lnSpc>
                <a:spcPct val="150000"/>
              </a:lnSpc>
              <a:spcBef>
                <a:spcPts val="0"/>
              </a:spcBef>
              <a:spcAft>
                <a:spcPts val="0"/>
              </a:spcAft>
              <a:buClrTx/>
              <a:buSzPct val="108000"/>
              <a:buFontTx/>
              <a:buBlip>
                <a:blip r:embed="rId2">
                  <a:extLst>
                    <a:ext uri="{96DAC541-7B7A-43D3-8B79-37D633B846F1}">
                      <asvg:svgBlip xmlns:asvg="http://schemas.microsoft.com/office/drawing/2016/SVG/main" r:embed="rId3"/>
                    </a:ext>
                  </a:extLst>
                </a:blip>
              </a:buBlip>
              <a:tabLst/>
              <a:defRPr/>
            </a:pPr>
            <a:endParaRPr lang="nb-NO">
              <a:solidFill>
                <a:srgbClr val="2F3561"/>
              </a:solidFill>
              <a:effectLst/>
              <a:latin typeface="TID" pitchFamily="2" charset="77"/>
            </a:endParaRP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
        <p:nvSpPr>
          <p:cNvPr id="4" name="Plassholder for tekst 15">
            <a:extLst>
              <a:ext uri="{FF2B5EF4-FFF2-40B4-BE49-F238E27FC236}">
                <a16:creationId xmlns:a16="http://schemas.microsoft.com/office/drawing/2014/main" id="{EE7E7DEC-F99E-DAD7-832B-045B664D893D}"/>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Tree>
    <p:extLst>
      <p:ext uri="{BB962C8B-B14F-4D97-AF65-F5344CB8AC3E}">
        <p14:creationId xmlns:p14="http://schemas.microsoft.com/office/powerpoint/2010/main" val="320882022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Heading, text">
    <p:bg>
      <p:bgPr>
        <a:solidFill>
          <a:srgbClr val="FAF9F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5207" y="876267"/>
            <a:ext cx="5147991" cy="553998"/>
          </a:xfrm>
        </p:spPr>
        <p:txBody>
          <a:bodyPr anchor="t"/>
          <a:lstStyle>
            <a:lvl1pPr algn="l">
              <a:lnSpc>
                <a:spcPct val="100000"/>
              </a:lnSpc>
              <a:spcBef>
                <a:spcPts val="0"/>
              </a:spcBef>
              <a:defRPr sz="3600">
                <a:solidFill>
                  <a:schemeClr val="tx2"/>
                </a:solidFill>
                <a:latin typeface="+mj-lt"/>
              </a:defRPr>
            </a:lvl1pPr>
          </a:lstStyle>
          <a:p>
            <a:r>
              <a:rPr lang="nb-NO"/>
              <a:t>En overskrift her</a:t>
            </a:r>
            <a:endParaRPr lang="en-US"/>
          </a:p>
        </p:txBody>
      </p:sp>
      <p:sp>
        <p:nvSpPr>
          <p:cNvPr id="3" name="Subtitle 2"/>
          <p:cNvSpPr>
            <a:spLocks noGrp="1"/>
          </p:cNvSpPr>
          <p:nvPr>
            <p:ph type="subTitle" idx="1" hasCustomPrompt="1"/>
          </p:nvPr>
        </p:nvSpPr>
        <p:spPr>
          <a:xfrm>
            <a:off x="658855" y="2023665"/>
            <a:ext cx="5147991" cy="4132551"/>
          </a:xfrm>
        </p:spPr>
        <p:txBody>
          <a:bodyPr>
            <a:noAutofit/>
          </a:bodyPr>
          <a:lstStyle>
            <a:lvl1pPr marL="0" indent="0" algn="l">
              <a:lnSpc>
                <a:spcPct val="150000"/>
              </a:lnSpc>
              <a:spcBef>
                <a:spcPts val="0"/>
              </a:spcBef>
              <a:buSzPct val="108000"/>
              <a:buFontTx/>
              <a:buNone/>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r>
              <a:rPr lang="nb-NO" err="1">
                <a:solidFill>
                  <a:srgbClr val="2F3561"/>
                </a:solidFill>
                <a:effectLst/>
                <a:latin typeface="TID" pitchFamily="2" charset="77"/>
              </a:rPr>
              <a:t>Lorem</a:t>
            </a:r>
            <a:r>
              <a:rPr lang="nb-NO">
                <a:solidFill>
                  <a:srgbClr val="2F3561"/>
                </a:solidFill>
                <a:effectLst/>
                <a:latin typeface="TID" pitchFamily="2" charset="77"/>
              </a:rPr>
              <a:t> ipsum dolor sit amet, consectetur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 .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a:t>
            </a:r>
            <a:r>
              <a:rPr lang="nb-NO" err="1">
                <a:solidFill>
                  <a:srgbClr val="2F3561"/>
                </a:solidFill>
                <a:effectLst/>
                <a:latin typeface="TID" pitchFamily="2" charset="77"/>
              </a:rPr>
              <a:t>qui</a:t>
            </a:r>
            <a:r>
              <a:rPr lang="nb-NO">
                <a:solidFill>
                  <a:srgbClr val="2F3561"/>
                </a:solidFill>
                <a:effectLst/>
                <a:latin typeface="TID" pitchFamily="2" charset="77"/>
              </a:rPr>
              <a:t>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
        <p:nvSpPr>
          <p:cNvPr id="5" name="Plassholder for lysbildenummer 10">
            <a:extLst>
              <a:ext uri="{FF2B5EF4-FFF2-40B4-BE49-F238E27FC236}">
                <a16:creationId xmlns:a16="http://schemas.microsoft.com/office/drawing/2014/main" id="{F483BE25-F565-7E38-E604-EEE142659FF7}"/>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42195619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Tile with heading and text ">
    <p:bg>
      <p:bgPr>
        <a:solidFill>
          <a:srgbClr val="FFEFE2"/>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BA4C0E86-A692-A812-59F3-BA9480CB0DFC}"/>
              </a:ext>
            </a:extLst>
          </p:cNvPr>
          <p:cNvSpPr>
            <a:spLocks noChangeAspect="1"/>
          </p:cNvSpPr>
          <p:nvPr userDrawn="1"/>
        </p:nvSpPr>
        <p:spPr>
          <a:xfrm>
            <a:off x="170580" y="164916"/>
            <a:ext cx="5844055" cy="6528169"/>
          </a:xfrm>
          <a:prstGeom prst="roundRect">
            <a:avLst>
              <a:gd name="adj" fmla="val 281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sp>
        <p:nvSpPr>
          <p:cNvPr id="2" name="Title 1"/>
          <p:cNvSpPr>
            <a:spLocks noGrp="1"/>
          </p:cNvSpPr>
          <p:nvPr>
            <p:ph type="ctrTitle" hasCustomPrompt="1"/>
          </p:nvPr>
        </p:nvSpPr>
        <p:spPr>
          <a:xfrm>
            <a:off x="665207" y="876267"/>
            <a:ext cx="5147991" cy="553998"/>
          </a:xfrm>
        </p:spPr>
        <p:txBody>
          <a:bodyPr anchor="t"/>
          <a:lstStyle>
            <a:lvl1pPr algn="l">
              <a:lnSpc>
                <a:spcPct val="100000"/>
              </a:lnSpc>
              <a:spcBef>
                <a:spcPts val="0"/>
              </a:spcBef>
              <a:defRPr sz="3600">
                <a:solidFill>
                  <a:schemeClr val="tx2"/>
                </a:solidFill>
                <a:latin typeface="+mj-lt"/>
              </a:defRPr>
            </a:lvl1pPr>
          </a:lstStyle>
          <a:p>
            <a:r>
              <a:rPr lang="nb-NO"/>
              <a:t>En overskrift her</a:t>
            </a:r>
            <a:endParaRPr lang="en-US"/>
          </a:p>
        </p:txBody>
      </p:sp>
      <p:sp>
        <p:nvSpPr>
          <p:cNvPr id="3" name="Subtitle 2"/>
          <p:cNvSpPr>
            <a:spLocks noGrp="1"/>
          </p:cNvSpPr>
          <p:nvPr>
            <p:ph type="subTitle" idx="1" hasCustomPrompt="1"/>
          </p:nvPr>
        </p:nvSpPr>
        <p:spPr>
          <a:xfrm>
            <a:off x="658855" y="2023665"/>
            <a:ext cx="5147991" cy="4132551"/>
          </a:xfrm>
        </p:spPr>
        <p:txBody>
          <a:bodyPr>
            <a:noAutofit/>
          </a:bodyPr>
          <a:lstStyle>
            <a:lvl1pPr marL="0" indent="0" algn="l">
              <a:lnSpc>
                <a:spcPct val="150000"/>
              </a:lnSpc>
              <a:spcBef>
                <a:spcPts val="0"/>
              </a:spcBef>
              <a:buSzPct val="108000"/>
              <a:buFontTx/>
              <a:buNone/>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r>
              <a:rPr lang="nb-NO" err="1">
                <a:solidFill>
                  <a:srgbClr val="2F3561"/>
                </a:solidFill>
                <a:effectLst/>
                <a:latin typeface="TID" pitchFamily="2" charset="77"/>
              </a:rPr>
              <a:t>Lorem</a:t>
            </a:r>
            <a:r>
              <a:rPr lang="nb-NO">
                <a:solidFill>
                  <a:srgbClr val="2F3561"/>
                </a:solidFill>
                <a:effectLst/>
                <a:latin typeface="TID" pitchFamily="2" charset="77"/>
              </a:rPr>
              <a:t> ipsum dolor sit amet, consectetur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 .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a:t>
            </a:r>
            <a:r>
              <a:rPr lang="nb-NO" err="1">
                <a:solidFill>
                  <a:srgbClr val="2F3561"/>
                </a:solidFill>
                <a:effectLst/>
                <a:latin typeface="TID" pitchFamily="2" charset="77"/>
              </a:rPr>
              <a:t>qui</a:t>
            </a:r>
            <a:r>
              <a:rPr lang="nb-NO">
                <a:solidFill>
                  <a:srgbClr val="2F3561"/>
                </a:solidFill>
                <a:effectLst/>
                <a:latin typeface="TID" pitchFamily="2" charset="77"/>
              </a:rPr>
              <a:t>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Tree>
    <p:extLst>
      <p:ext uri="{BB962C8B-B14F-4D97-AF65-F5344CB8AC3E}">
        <p14:creationId xmlns:p14="http://schemas.microsoft.com/office/powerpoint/2010/main" val="305371748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and content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651" y="953043"/>
            <a:ext cx="11507004" cy="474489"/>
          </a:xfrm>
        </p:spPr>
        <p:txBody>
          <a:bodyPr/>
          <a:lstStyle>
            <a:lvl1pPr>
              <a:defRPr>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75185" y="1427532"/>
            <a:ext cx="6887944" cy="4706569"/>
          </a:xfrm>
        </p:spPr>
        <p:txBody>
          <a:bodyPr>
            <a:normAutofit/>
          </a:bodyPr>
          <a:lstStyle>
            <a:lvl1pPr marL="0" indent="0">
              <a:buNone/>
              <a:defRPr sz="1500">
                <a:solidFill>
                  <a:schemeClr val="tx2"/>
                </a:solidFill>
              </a:defRPr>
            </a:lvl1pPr>
            <a:lvl2pPr marL="225000" indent="0">
              <a:buNone/>
              <a:defRPr/>
            </a:lvl2pPr>
            <a:lvl3pPr marL="450000" indent="0">
              <a:buNone/>
              <a:defRPr/>
            </a:lvl3pPr>
            <a:lvl4pPr marL="675000" indent="0">
              <a:buNone/>
              <a:defRPr/>
            </a:lvl4pPr>
            <a:lvl5pPr marL="900000" indent="0">
              <a:buNone/>
              <a:defRPr/>
            </a:lvl5pPr>
          </a:lstStyle>
          <a:p>
            <a:pPr lvl="0"/>
            <a:r>
              <a:rPr lang="nb-NO" err="1"/>
              <a:t>Click</a:t>
            </a:r>
            <a:r>
              <a:rPr lang="nb-NO"/>
              <a:t> to </a:t>
            </a:r>
            <a:r>
              <a:rPr lang="nb-NO" err="1"/>
              <a:t>add</a:t>
            </a:r>
            <a:r>
              <a:rPr lang="nb-NO"/>
              <a:t> </a:t>
            </a:r>
            <a:r>
              <a:rPr lang="nb-NO" err="1"/>
              <a:t>text</a:t>
            </a:r>
            <a:endParaRPr lang="nb-NO"/>
          </a:p>
        </p:txBody>
      </p:sp>
      <p:sp>
        <p:nvSpPr>
          <p:cNvPr id="10" name="Plassholder for bunntekst 9">
            <a:extLst>
              <a:ext uri="{FF2B5EF4-FFF2-40B4-BE49-F238E27FC236}">
                <a16:creationId xmlns:a16="http://schemas.microsoft.com/office/drawing/2014/main" id="{09134E2B-A71B-4E89-8584-26CA9342B5CC}"/>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7807E362-8104-44CC-86A1-2B45D6BBD5E4}"/>
              </a:ext>
            </a:extLst>
          </p:cNvPr>
          <p:cNvSpPr>
            <a:spLocks noGrp="1"/>
          </p:cNvSpPr>
          <p:nvPr>
            <p:ph type="sldNum" sz="quarter" idx="19"/>
          </p:nvPr>
        </p:nvSpPr>
        <p:spPr/>
        <p:txBody>
          <a:bodyPr/>
          <a:lstStyle/>
          <a:p>
            <a:fld id="{6D65A19B-F501-47C9-98E5-3946BFE4C503}" type="slidenum">
              <a:rPr lang="nb-NO" smtClean="0"/>
              <a:t>‹#›</a:t>
            </a:fld>
            <a:endParaRPr lang="nb-NO"/>
          </a:p>
        </p:txBody>
      </p:sp>
      <p:pic>
        <p:nvPicPr>
          <p:cNvPr id="5" name="Grafikk 4">
            <a:extLst>
              <a:ext uri="{FF2B5EF4-FFF2-40B4-BE49-F238E27FC236}">
                <a16:creationId xmlns:a16="http://schemas.microsoft.com/office/drawing/2014/main" id="{0B141B0E-0120-69E6-7478-B13C2D6A09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39427722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Big image, small tex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3287133" y="12700"/>
            <a:ext cx="8904867" cy="6858000"/>
          </a:xfrm>
          <a:solidFill>
            <a:schemeClr val="accent3"/>
          </a:solidFill>
        </p:spPr>
        <p:txBody>
          <a:bodyPr anchor="ctr" anchorCtr="0">
            <a:normAutofit/>
          </a:bodyPr>
          <a:lstStyle>
            <a:lvl1pPr marL="0" indent="0">
              <a:buNone/>
              <a:defRPr sz="1200">
                <a:noFill/>
              </a:defRPr>
            </a:lvl1pPr>
          </a:lstStyle>
          <a:p>
            <a:r>
              <a:rPr lang="nb-NO"/>
              <a:t>Klikk på ikonet for å legge til et bilde</a:t>
            </a:r>
          </a:p>
        </p:txBody>
      </p:sp>
      <p:sp>
        <p:nvSpPr>
          <p:cNvPr id="2" name="Title 1"/>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13" name="Plassholder for bunntekst 9">
            <a:extLst>
              <a:ext uri="{FF2B5EF4-FFF2-40B4-BE49-F238E27FC236}">
                <a16:creationId xmlns:a16="http://schemas.microsoft.com/office/drawing/2014/main" id="{FF5BF4BF-8C90-C77D-AB91-9FFF747FB184}"/>
              </a:ext>
            </a:extLst>
          </p:cNvPr>
          <p:cNvSpPr>
            <a:spLocks noGrp="1"/>
          </p:cNvSpPr>
          <p:nvPr>
            <p:ph type="ftr" sz="quarter" idx="18"/>
          </p:nvPr>
        </p:nvSpPr>
        <p:spPr>
          <a:xfrm>
            <a:off x="343865" y="289191"/>
            <a:ext cx="2748786" cy="204127"/>
          </a:xfrm>
        </p:spPr>
        <p:txBody>
          <a:bodyPr/>
          <a:lstStyle/>
          <a:p>
            <a:r>
              <a:rPr lang="nb-NO"/>
              <a:t>Presentation title</a:t>
            </a:r>
          </a:p>
        </p:txBody>
      </p:sp>
      <p:sp>
        <p:nvSpPr>
          <p:cNvPr id="18" name="Plassholder for tekst 15">
            <a:extLst>
              <a:ext uri="{FF2B5EF4-FFF2-40B4-BE49-F238E27FC236}">
                <a16:creationId xmlns:a16="http://schemas.microsoft.com/office/drawing/2014/main" id="{3DA398CF-9B39-7DDB-0FDF-C1531C375860}"/>
              </a:ext>
            </a:extLst>
          </p:cNvPr>
          <p:cNvSpPr>
            <a:spLocks noGrp="1"/>
          </p:cNvSpPr>
          <p:nvPr>
            <p:ph type="body" sz="quarter" idx="20" hasCustomPrompt="1"/>
          </p:nvPr>
        </p:nvSpPr>
        <p:spPr>
          <a:xfrm>
            <a:off x="352830" y="2133952"/>
            <a:ext cx="2590587" cy="2465007"/>
          </a:xfrm>
        </p:spPr>
        <p:txBody>
          <a:bodyPr>
            <a:noAutofit/>
          </a:bodyPr>
          <a:lstStyle>
            <a:lvl1pPr marL="0" indent="0">
              <a:lnSpc>
                <a:spcPct val="120000"/>
              </a:lnSpc>
              <a:buNone/>
              <a:defRPr sz="900" b="0" i="0">
                <a:latin typeface="+mn-lt"/>
                <a:ea typeface="TID UI" panose="02000503000000020004" pitchFamily="2" charset="0"/>
                <a:cs typeface="Adelle Sans Devanagari Light" panose="02000503000000020004" pitchFamily="2" charset="-78"/>
              </a:defRPr>
            </a:lvl1pPr>
            <a:lvl2pPr>
              <a:defRPr sz="900" b="0" i="0">
                <a:latin typeface="TID UI" panose="02000503000000020004" pitchFamily="2" charset="0"/>
                <a:ea typeface="TID UI" panose="02000503000000020004" pitchFamily="2" charset="0"/>
                <a:cs typeface="TID UI" panose="02000503000000020004" pitchFamily="2" charset="0"/>
              </a:defRPr>
            </a:lvl2pPr>
            <a:lvl3pPr>
              <a:defRPr sz="900" b="0" i="0">
                <a:latin typeface="TID UI" panose="02000503000000020004" pitchFamily="2" charset="0"/>
                <a:ea typeface="TID UI" panose="02000503000000020004" pitchFamily="2" charset="0"/>
                <a:cs typeface="TID UI" panose="02000503000000020004" pitchFamily="2" charset="0"/>
              </a:defRPr>
            </a:lvl3pPr>
            <a:lvl4pPr>
              <a:defRPr sz="900" b="0" i="0">
                <a:latin typeface="TID UI" panose="02000503000000020004" pitchFamily="2" charset="0"/>
                <a:ea typeface="TID UI" panose="02000503000000020004" pitchFamily="2" charset="0"/>
                <a:cs typeface="TID UI" panose="02000503000000020004" pitchFamily="2" charset="0"/>
              </a:defRPr>
            </a:lvl4pPr>
            <a:lvl5pPr>
              <a:defRPr sz="900" b="0" i="0">
                <a:latin typeface="TID UI" panose="02000503000000020004" pitchFamily="2" charset="0"/>
                <a:ea typeface="TID UI" panose="02000503000000020004" pitchFamily="2" charset="0"/>
                <a:cs typeface="TID UI" panose="02000503000000020004" pitchFamily="2" charset="0"/>
              </a:defRPr>
            </a:lvl5pPr>
          </a:lstStyle>
          <a:p>
            <a:r>
              <a:rPr lang="nb-NO">
                <a:solidFill>
                  <a:srgbClr val="2F3561"/>
                </a:solidFill>
                <a:effectLst/>
                <a:latin typeface="TID" pitchFamily="2" charset="77"/>
              </a:rPr>
              <a:t>Best practice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a:solidFill>
                  <a:srgbClr val="2F3561"/>
                </a:solidFill>
                <a:effectLst/>
                <a:latin typeface="TID" pitchFamily="2" charset="77"/>
              </a:rPr>
              <a:t>Lorem ipsum dolor sit amet, consectetur adipiscing elit, sed eiusmod tempor incididunt ut labore et dolore magna aliqua.</a:t>
            </a:r>
          </a:p>
          <a:p>
            <a:endParaRPr lang="nb-NO">
              <a:solidFill>
                <a:srgbClr val="2F3561"/>
              </a:solidFill>
              <a:effectLst/>
              <a:latin typeface="TID" pitchFamily="2" charset="77"/>
            </a:endParaRPr>
          </a:p>
          <a:p>
            <a:r>
              <a:rPr lang="nb-NO">
                <a:solidFill>
                  <a:srgbClr val="2F3561"/>
                </a:solidFill>
                <a:effectLst/>
                <a:latin typeface="TID" pitchFamily="2" charset="77"/>
              </a:rPr>
              <a:t>Duis aute irure dolor in reprehenderit in voluptate velit esse cillum dolore eu fugiat nulla pariatur. Excepteur sint occaecat cupidatat non proident, sunt in culpa qui officia deserunt mollit anim id est laborum.</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Tree>
    <p:extLst>
      <p:ext uri="{BB962C8B-B14F-4D97-AF65-F5344CB8AC3E}">
        <p14:creationId xmlns:p14="http://schemas.microsoft.com/office/powerpoint/2010/main" val="140315974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1_Big image, small text">
    <p:bg>
      <p:bgPr>
        <a:solidFill>
          <a:schemeClr val="accent3"/>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A36563-40E6-AEF1-CCD9-AA50DF66C60C}"/>
              </a:ext>
            </a:extLst>
          </p:cNvPr>
          <p:cNvSpPr/>
          <p:nvPr userDrawn="1"/>
        </p:nvSpPr>
        <p:spPr>
          <a:xfrm>
            <a:off x="3287133" y="186490"/>
            <a:ext cx="890486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5758237" y="715963"/>
            <a:ext cx="3962658" cy="5426075"/>
          </a:xfrm>
          <a:noFill/>
        </p:spPr>
        <p:txBody>
          <a:bodyPr anchor="ctr" anchorCtr="0">
            <a:normAutofit/>
          </a:bodyPr>
          <a:lstStyle>
            <a:lvl1pPr marL="0" indent="0">
              <a:buNone/>
              <a:defRPr sz="1200">
                <a:noFill/>
              </a:defRPr>
            </a:lvl1pPr>
          </a:lstStyle>
          <a:p>
            <a:r>
              <a:rPr lang="nb-NO"/>
              <a:t>Klikk på ikonet for å legge til et bilde</a:t>
            </a:r>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5" name="Plassholder for bunntekst 9">
            <a:extLst>
              <a:ext uri="{FF2B5EF4-FFF2-40B4-BE49-F238E27FC236}">
                <a16:creationId xmlns:a16="http://schemas.microsoft.com/office/drawing/2014/main" id="{B61C99AE-5964-9476-3BC3-D6F89180C3C5}"/>
              </a:ext>
            </a:extLst>
          </p:cNvPr>
          <p:cNvSpPr>
            <a:spLocks noGrp="1"/>
          </p:cNvSpPr>
          <p:nvPr>
            <p:ph type="ftr" sz="quarter" idx="18"/>
          </p:nvPr>
        </p:nvSpPr>
        <p:spPr>
          <a:xfrm>
            <a:off x="343865" y="289191"/>
            <a:ext cx="2748786" cy="204127"/>
          </a:xfrm>
        </p:spPr>
        <p:txBody>
          <a:bodyPr/>
          <a:lstStyle/>
          <a:p>
            <a:r>
              <a:rPr lang="nb-NO"/>
              <a:t>Presentation title</a:t>
            </a:r>
          </a:p>
        </p:txBody>
      </p:sp>
      <p:sp>
        <p:nvSpPr>
          <p:cNvPr id="6" name="Title 1">
            <a:extLst>
              <a:ext uri="{FF2B5EF4-FFF2-40B4-BE49-F238E27FC236}">
                <a16:creationId xmlns:a16="http://schemas.microsoft.com/office/drawing/2014/main" id="{20EB1950-A600-C37D-707A-2112FD3D25B7}"/>
              </a:ext>
            </a:extLst>
          </p:cNvPr>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4" name="Plassholder for tekst 15">
            <a:extLst>
              <a:ext uri="{FF2B5EF4-FFF2-40B4-BE49-F238E27FC236}">
                <a16:creationId xmlns:a16="http://schemas.microsoft.com/office/drawing/2014/main" id="{4FEE49C5-BB20-AA7C-2E87-6481B403BF2A}"/>
              </a:ext>
            </a:extLst>
          </p:cNvPr>
          <p:cNvSpPr>
            <a:spLocks noGrp="1"/>
          </p:cNvSpPr>
          <p:nvPr>
            <p:ph type="body" sz="quarter" idx="20" hasCustomPrompt="1"/>
          </p:nvPr>
        </p:nvSpPr>
        <p:spPr>
          <a:xfrm>
            <a:off x="352830" y="2133952"/>
            <a:ext cx="2590587" cy="2465007"/>
          </a:xfrm>
        </p:spPr>
        <p:txBody>
          <a:bodyPr>
            <a:noAutofit/>
          </a:bodyPr>
          <a:lstStyle>
            <a:lvl1pPr marL="0" indent="0">
              <a:lnSpc>
                <a:spcPct val="120000"/>
              </a:lnSpc>
              <a:buNone/>
              <a:defRPr sz="900" b="0" i="0">
                <a:latin typeface="+mn-lt"/>
                <a:ea typeface="TID UI" panose="02000503000000020004" pitchFamily="2" charset="0"/>
                <a:cs typeface="Adelle Sans Devanagari Light" panose="02000503000000020004" pitchFamily="2" charset="-78"/>
              </a:defRPr>
            </a:lvl1pPr>
            <a:lvl2pPr>
              <a:defRPr sz="900" b="0" i="0">
                <a:latin typeface="TID UI" panose="02000503000000020004" pitchFamily="2" charset="0"/>
                <a:ea typeface="TID UI" panose="02000503000000020004" pitchFamily="2" charset="0"/>
                <a:cs typeface="TID UI" panose="02000503000000020004" pitchFamily="2" charset="0"/>
              </a:defRPr>
            </a:lvl2pPr>
            <a:lvl3pPr>
              <a:defRPr sz="900" b="0" i="0">
                <a:latin typeface="TID UI" panose="02000503000000020004" pitchFamily="2" charset="0"/>
                <a:ea typeface="TID UI" panose="02000503000000020004" pitchFamily="2" charset="0"/>
                <a:cs typeface="TID UI" panose="02000503000000020004" pitchFamily="2" charset="0"/>
              </a:defRPr>
            </a:lvl3pPr>
            <a:lvl4pPr>
              <a:defRPr sz="900" b="0" i="0">
                <a:latin typeface="TID UI" panose="02000503000000020004" pitchFamily="2" charset="0"/>
                <a:ea typeface="TID UI" panose="02000503000000020004" pitchFamily="2" charset="0"/>
                <a:cs typeface="TID UI" panose="02000503000000020004" pitchFamily="2" charset="0"/>
              </a:defRPr>
            </a:lvl4pPr>
            <a:lvl5pPr>
              <a:defRPr sz="900" b="0" i="0">
                <a:latin typeface="TID UI" panose="02000503000000020004" pitchFamily="2" charset="0"/>
                <a:ea typeface="TID UI" panose="02000503000000020004" pitchFamily="2" charset="0"/>
                <a:cs typeface="TID UI" panose="02000503000000020004" pitchFamily="2" charset="0"/>
              </a:defRPr>
            </a:lvl5pPr>
          </a:lstStyle>
          <a:p>
            <a:r>
              <a:rPr lang="nb-NO">
                <a:solidFill>
                  <a:srgbClr val="2F3561"/>
                </a:solidFill>
                <a:effectLst/>
                <a:latin typeface="TID" pitchFamily="2" charset="77"/>
              </a:rPr>
              <a:t>Best practice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a:solidFill>
                  <a:srgbClr val="2F3561"/>
                </a:solidFill>
                <a:effectLst/>
                <a:latin typeface="TID" pitchFamily="2" charset="77"/>
              </a:rPr>
              <a:t>Lorem ipsum dolor sit amet, consectetur adipiscing elit, sed eiusmod tempor incididunt ut labore et dolore magna aliqua.</a:t>
            </a:r>
          </a:p>
          <a:p>
            <a:endParaRPr lang="nb-NO">
              <a:solidFill>
                <a:srgbClr val="2F3561"/>
              </a:solidFill>
              <a:effectLst/>
              <a:latin typeface="TID" pitchFamily="2" charset="77"/>
            </a:endParaRPr>
          </a:p>
          <a:p>
            <a:r>
              <a:rPr lang="nb-NO">
                <a:solidFill>
                  <a:srgbClr val="2F3561"/>
                </a:solidFill>
                <a:effectLst/>
                <a:latin typeface="TID" pitchFamily="2" charset="77"/>
              </a:rPr>
              <a:t>Duis aute irure dolor in reprehenderit in voluptate velit esse cillum dolore eu fugiat nulla pariatur. Excepteur sint occaecat cupidatat non proident, sunt in culpa qui officia deserunt mollit anim id est laborum.</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Tree>
    <p:extLst>
      <p:ext uri="{BB962C8B-B14F-4D97-AF65-F5344CB8AC3E}">
        <p14:creationId xmlns:p14="http://schemas.microsoft.com/office/powerpoint/2010/main" val="28206193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2_Big image, small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A36563-40E6-AEF1-CCD9-AA50DF66C60C}"/>
              </a:ext>
            </a:extLst>
          </p:cNvPr>
          <p:cNvSpPr/>
          <p:nvPr userDrawn="1"/>
        </p:nvSpPr>
        <p:spPr>
          <a:xfrm>
            <a:off x="3287133" y="0"/>
            <a:ext cx="8904867" cy="6858000"/>
          </a:xfrm>
          <a:prstGeom prst="rect">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tx2"/>
              </a:solidFill>
            </a:endParaRPr>
          </a:p>
        </p:txBody>
      </p:sp>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5758237" y="715963"/>
            <a:ext cx="3962658" cy="5426075"/>
          </a:xfrm>
          <a:noFill/>
        </p:spPr>
        <p:txBody>
          <a:bodyPr anchor="ctr" anchorCtr="0">
            <a:normAutofit/>
          </a:bodyPr>
          <a:lstStyle>
            <a:lvl1pPr marL="0" indent="0">
              <a:buNone/>
              <a:defRPr sz="1200">
                <a:noFill/>
              </a:defRPr>
            </a:lvl1pPr>
          </a:lstStyle>
          <a:p>
            <a:r>
              <a:rPr lang="nb-NO"/>
              <a:t>Klikk på ikonet for å legge til et bilde</a:t>
            </a:r>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5" name="Plassholder for bunntekst 9">
            <a:extLst>
              <a:ext uri="{FF2B5EF4-FFF2-40B4-BE49-F238E27FC236}">
                <a16:creationId xmlns:a16="http://schemas.microsoft.com/office/drawing/2014/main" id="{B61C99AE-5964-9476-3BC3-D6F89180C3C5}"/>
              </a:ext>
            </a:extLst>
          </p:cNvPr>
          <p:cNvSpPr>
            <a:spLocks noGrp="1"/>
          </p:cNvSpPr>
          <p:nvPr>
            <p:ph type="ftr" sz="quarter" idx="18"/>
          </p:nvPr>
        </p:nvSpPr>
        <p:spPr>
          <a:xfrm>
            <a:off x="343865" y="289191"/>
            <a:ext cx="2748786" cy="204127"/>
          </a:xfrm>
        </p:spPr>
        <p:txBody>
          <a:bodyPr/>
          <a:lstStyle/>
          <a:p>
            <a:r>
              <a:rPr lang="nb-NO"/>
              <a:t>Presentation title</a:t>
            </a:r>
          </a:p>
        </p:txBody>
      </p:sp>
      <p:sp>
        <p:nvSpPr>
          <p:cNvPr id="6" name="Title 1">
            <a:extLst>
              <a:ext uri="{FF2B5EF4-FFF2-40B4-BE49-F238E27FC236}">
                <a16:creationId xmlns:a16="http://schemas.microsoft.com/office/drawing/2014/main" id="{20EB1950-A600-C37D-707A-2112FD3D25B7}"/>
              </a:ext>
            </a:extLst>
          </p:cNvPr>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0" name="Plassholder for tekst 15">
            <a:extLst>
              <a:ext uri="{FF2B5EF4-FFF2-40B4-BE49-F238E27FC236}">
                <a16:creationId xmlns:a16="http://schemas.microsoft.com/office/drawing/2014/main" id="{14B86DD7-05B4-8D06-0872-F9064A31CA7E}"/>
              </a:ext>
            </a:extLst>
          </p:cNvPr>
          <p:cNvSpPr>
            <a:spLocks noGrp="1"/>
          </p:cNvSpPr>
          <p:nvPr>
            <p:ph type="body" sz="quarter" idx="20" hasCustomPrompt="1"/>
          </p:nvPr>
        </p:nvSpPr>
        <p:spPr>
          <a:xfrm>
            <a:off x="352830" y="2133952"/>
            <a:ext cx="2590587" cy="2465007"/>
          </a:xfrm>
        </p:spPr>
        <p:txBody>
          <a:bodyPr>
            <a:noAutofit/>
          </a:bodyPr>
          <a:lstStyle>
            <a:lvl1pPr marL="0" indent="0">
              <a:lnSpc>
                <a:spcPct val="120000"/>
              </a:lnSpc>
              <a:buNone/>
              <a:defRPr sz="900" b="0" i="0">
                <a:latin typeface="+mn-lt"/>
                <a:ea typeface="TID UI" panose="02000503000000020004" pitchFamily="2" charset="0"/>
                <a:cs typeface="Adelle Sans Devanagari Light" panose="02000503000000020004" pitchFamily="2" charset="-78"/>
              </a:defRPr>
            </a:lvl1pPr>
            <a:lvl2pPr>
              <a:defRPr sz="900" b="0" i="0">
                <a:latin typeface="TID UI" panose="02000503000000020004" pitchFamily="2" charset="0"/>
                <a:ea typeface="TID UI" panose="02000503000000020004" pitchFamily="2" charset="0"/>
                <a:cs typeface="TID UI" panose="02000503000000020004" pitchFamily="2" charset="0"/>
              </a:defRPr>
            </a:lvl2pPr>
            <a:lvl3pPr>
              <a:defRPr sz="900" b="0" i="0">
                <a:latin typeface="TID UI" panose="02000503000000020004" pitchFamily="2" charset="0"/>
                <a:ea typeface="TID UI" panose="02000503000000020004" pitchFamily="2" charset="0"/>
                <a:cs typeface="TID UI" panose="02000503000000020004" pitchFamily="2" charset="0"/>
              </a:defRPr>
            </a:lvl3pPr>
            <a:lvl4pPr>
              <a:defRPr sz="900" b="0" i="0">
                <a:latin typeface="TID UI" panose="02000503000000020004" pitchFamily="2" charset="0"/>
                <a:ea typeface="TID UI" panose="02000503000000020004" pitchFamily="2" charset="0"/>
                <a:cs typeface="TID UI" panose="02000503000000020004" pitchFamily="2" charset="0"/>
              </a:defRPr>
            </a:lvl4pPr>
            <a:lvl5pPr>
              <a:defRPr sz="900" b="0" i="0">
                <a:latin typeface="TID UI" panose="02000503000000020004" pitchFamily="2" charset="0"/>
                <a:ea typeface="TID UI" panose="02000503000000020004" pitchFamily="2" charset="0"/>
                <a:cs typeface="TID UI" panose="02000503000000020004" pitchFamily="2" charset="0"/>
              </a:defRPr>
            </a:lvl5pPr>
          </a:lstStyle>
          <a:p>
            <a:r>
              <a:rPr lang="nb-NO">
                <a:solidFill>
                  <a:srgbClr val="2F3561"/>
                </a:solidFill>
                <a:effectLst/>
                <a:latin typeface="TID" pitchFamily="2" charset="77"/>
              </a:rPr>
              <a:t>Best practice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a:solidFill>
                  <a:srgbClr val="2F3561"/>
                </a:solidFill>
                <a:effectLst/>
                <a:latin typeface="TID" pitchFamily="2" charset="77"/>
              </a:rPr>
              <a:t>Lorem ipsum dolor sit amet, consectetur adipiscing elit, sed eiusmod tempor incididunt ut labore et dolore magna aliqua.</a:t>
            </a:r>
          </a:p>
          <a:p>
            <a:endParaRPr lang="nb-NO">
              <a:solidFill>
                <a:srgbClr val="2F3561"/>
              </a:solidFill>
              <a:effectLst/>
              <a:latin typeface="TID" pitchFamily="2" charset="77"/>
            </a:endParaRPr>
          </a:p>
          <a:p>
            <a:r>
              <a:rPr lang="nb-NO">
                <a:solidFill>
                  <a:srgbClr val="2F3561"/>
                </a:solidFill>
                <a:effectLst/>
                <a:latin typeface="TID" pitchFamily="2" charset="77"/>
              </a:rPr>
              <a:t>Duis aute irure dolor in reprehenderit in voluptate velit esse cillum dolore eu fugiat nulla pariatur. Excepteur sint occaecat cupidatat non proident, sunt in culpa qui officia deserunt mollit anim id est laborum.</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Tree>
    <p:extLst>
      <p:ext uri="{BB962C8B-B14F-4D97-AF65-F5344CB8AC3E}">
        <p14:creationId xmlns:p14="http://schemas.microsoft.com/office/powerpoint/2010/main" val="4240325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BD7222-9546-CA21-351C-D46051162359}"/>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0AD0EB4-4596-7C5A-EED2-897F97C27722}"/>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25A0F5E-3B25-E41F-7835-6D5FCD06FB65}"/>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5" name="Plassholder for bunntekst 4">
            <a:extLst>
              <a:ext uri="{FF2B5EF4-FFF2-40B4-BE49-F238E27FC236}">
                <a16:creationId xmlns:a16="http://schemas.microsoft.com/office/drawing/2014/main" id="{259258A9-5E3B-7EC5-D222-701FBB9AF1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AAC9CF3-D066-BEEC-DAAD-8B036EDC96DD}"/>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1789289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3" name="Plassholder for innhold 2"/>
          <p:cNvSpPr>
            <a:spLocks noGrp="1"/>
          </p:cNvSpPr>
          <p:nvPr>
            <p:ph idx="1"/>
          </p:nvPr>
        </p:nvSpPr>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9"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212302222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itle and contents (bullet li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1" y="949233"/>
            <a:ext cx="11507004" cy="474489"/>
          </a:xfrm>
        </p:spPr>
        <p:txBody>
          <a:body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8855" y="1617769"/>
            <a:ext cx="10879490" cy="4231558"/>
          </a:xfrm>
        </p:spPr>
        <p:txBody>
          <a:bodyPr numCol="2">
            <a:normAutofit/>
          </a:bodyPr>
          <a:lstStyle>
            <a:lvl1pPr marL="428625" indent="-428625">
              <a:buSzPct val="100000"/>
              <a:buFontTx/>
              <a:buBlip>
                <a:blip r:embed="rId2">
                  <a:extLst>
                    <a:ext uri="{96DAC541-7B7A-43D3-8B79-37D633B846F1}">
                      <asvg:svgBlip xmlns:asvg="http://schemas.microsoft.com/office/drawing/2016/SVG/main" r:embed="rId3"/>
                    </a:ext>
                  </a:extLst>
                </a:blip>
              </a:buBlip>
              <a:defRPr sz="1800"/>
            </a:lvl1pPr>
            <a:lvl2pPr marL="450000" indent="-225000">
              <a:buSzPct val="100000"/>
              <a:buFontTx/>
              <a:buBlip>
                <a:blip r:embed="rId2">
                  <a:extLst>
                    <a:ext uri="{96DAC541-7B7A-43D3-8B79-37D633B846F1}">
                      <asvg:svgBlip xmlns:asvg="http://schemas.microsoft.com/office/drawing/2016/SVG/main" r:embed="rId3"/>
                    </a:ext>
                  </a:extLst>
                </a:blip>
              </a:buBlip>
              <a:defRPr sz="1800"/>
            </a:lvl2pPr>
            <a:lvl3pPr marL="675000" indent="-225000">
              <a:buSzPct val="100000"/>
              <a:buFontTx/>
              <a:buBlip>
                <a:blip r:embed="rId2">
                  <a:extLst>
                    <a:ext uri="{96DAC541-7B7A-43D3-8B79-37D633B846F1}">
                      <asvg:svgBlip xmlns:asvg="http://schemas.microsoft.com/office/drawing/2016/SVG/main" r:embed="rId3"/>
                    </a:ext>
                  </a:extLst>
                </a:blip>
              </a:buBlip>
              <a:defRPr sz="1800"/>
            </a:lvl3pPr>
            <a:lvl4pPr marL="900000" indent="-225000">
              <a:buSzPct val="100000"/>
              <a:buFontTx/>
              <a:buBlip>
                <a:blip r:embed="rId2">
                  <a:extLst>
                    <a:ext uri="{96DAC541-7B7A-43D3-8B79-37D633B846F1}">
                      <asvg:svgBlip xmlns:asvg="http://schemas.microsoft.com/office/drawing/2016/SVG/main" r:embed="rId3"/>
                    </a:ext>
                  </a:extLst>
                </a:blip>
              </a:buBlip>
              <a:defRPr sz="1800"/>
            </a:lvl4pPr>
            <a:lvl5pPr marL="1125000" indent="-225000">
              <a:buSzPct val="100000"/>
              <a:buFontTx/>
              <a:buBlip>
                <a:blip r:embed="rId2">
                  <a:extLst>
                    <a:ext uri="{96DAC541-7B7A-43D3-8B79-37D633B846F1}">
                      <asvg:svgBlip xmlns:asvg="http://schemas.microsoft.com/office/drawing/2016/SVG/main" r:embed="rId3"/>
                    </a:ext>
                  </a:extLst>
                </a:blip>
              </a:buBlip>
              <a:defRPr sz="1800"/>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9" name="Plassholder for dato 8">
            <a:extLst>
              <a:ext uri="{FF2B5EF4-FFF2-40B4-BE49-F238E27FC236}">
                <a16:creationId xmlns:a16="http://schemas.microsoft.com/office/drawing/2014/main" id="{BC2A04AC-BBC1-40D8-A40F-FF99237AEB2E}"/>
              </a:ext>
            </a:extLst>
          </p:cNvPr>
          <p:cNvSpPr>
            <a:spLocks noGrp="1"/>
          </p:cNvSpPr>
          <p:nvPr>
            <p:ph type="dt" sz="half" idx="17"/>
          </p:nvPr>
        </p:nvSpPr>
        <p:spPr/>
        <p:txBody>
          <a:bodyPr/>
          <a:lstStyle/>
          <a:p>
            <a:fld id="{CFD8A1AC-403E-46C8-812E-703F2A00ACC1}" type="datetime1">
              <a:rPr lang="nb-NO" smtClean="0"/>
              <a:t>13.06.2023</a:t>
            </a:fld>
            <a:endParaRPr lang="nb-NO"/>
          </a:p>
        </p:txBody>
      </p:sp>
      <p:sp>
        <p:nvSpPr>
          <p:cNvPr id="10" name="Plassholder for bunntekst 9">
            <a:extLst>
              <a:ext uri="{FF2B5EF4-FFF2-40B4-BE49-F238E27FC236}">
                <a16:creationId xmlns:a16="http://schemas.microsoft.com/office/drawing/2014/main" id="{66C1D623-FC24-4518-A207-93DE43129093}"/>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FC17120C-7617-4772-8446-9844541283DD}"/>
              </a:ext>
            </a:extLst>
          </p:cNvPr>
          <p:cNvSpPr>
            <a:spLocks noGrp="1"/>
          </p:cNvSpPr>
          <p:nvPr>
            <p:ph type="sldNum" sz="quarter" idx="19"/>
          </p:nvPr>
        </p:nvSpPr>
        <p:spPr/>
        <p:txBody>
          <a:bodyPr/>
          <a:lstStyle/>
          <a:p>
            <a:fld id="{99A50625-6FC4-47A0-A809-3A0B4628D5E7}" type="slidenum">
              <a:rPr lang="nb-NO" smtClean="0"/>
              <a:t>‹#›</a:t>
            </a:fld>
            <a:endParaRPr lang="nb-NO"/>
          </a:p>
        </p:txBody>
      </p:sp>
      <p:pic>
        <p:nvPicPr>
          <p:cNvPr id="13" name="Grafikk 12">
            <a:extLst>
              <a:ext uri="{FF2B5EF4-FFF2-40B4-BE49-F238E27FC236}">
                <a16:creationId xmlns:a16="http://schemas.microsoft.com/office/drawing/2014/main" id="{52515392-7AA4-ABDE-8723-F210496939A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2859911956"/>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_Ingress page - dark blue">
    <p:bg>
      <p:bgPr>
        <a:solidFill>
          <a:srgbClr val="1B1F4A"/>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
        <p:nvSpPr>
          <p:cNvPr id="5" name="Tittel 9">
            <a:extLst>
              <a:ext uri="{FF2B5EF4-FFF2-40B4-BE49-F238E27FC236}">
                <a16:creationId xmlns:a16="http://schemas.microsoft.com/office/drawing/2014/main" id="{788710C9-1969-4324-AF07-9E87278E87BF}"/>
              </a:ext>
            </a:extLst>
          </p:cNvPr>
          <p:cNvSpPr>
            <a:spLocks noGrp="1"/>
          </p:cNvSpPr>
          <p:nvPr>
            <p:ph type="title"/>
          </p:nvPr>
        </p:nvSpPr>
        <p:spPr>
          <a:xfrm>
            <a:off x="674314" y="1921846"/>
            <a:ext cx="5652845" cy="491288"/>
          </a:xfrm>
        </p:spPr>
        <p:txBody>
          <a:bodyPr/>
          <a:lstStyle>
            <a:lvl1pPr>
              <a:defRPr>
                <a:solidFill>
                  <a:schemeClr val="accent1"/>
                </a:solidFill>
              </a:defRPr>
            </a:lvl1pPr>
          </a:lstStyle>
          <a:p>
            <a:pPr algn="l"/>
            <a:r>
              <a:rPr lang="nb-NO" sz="4000"/>
              <a:t>Klikk for å redigere tittelstil</a:t>
            </a:r>
          </a:p>
        </p:txBody>
      </p:sp>
      <p:sp>
        <p:nvSpPr>
          <p:cNvPr id="6" name="Plassholder for tekst 10">
            <a:extLst>
              <a:ext uri="{FF2B5EF4-FFF2-40B4-BE49-F238E27FC236}">
                <a16:creationId xmlns:a16="http://schemas.microsoft.com/office/drawing/2014/main" id="{05C883D2-C332-D51B-C68B-8A8B2191B961}"/>
              </a:ext>
            </a:extLst>
          </p:cNvPr>
          <p:cNvSpPr>
            <a:spLocks noGrp="1"/>
          </p:cNvSpPr>
          <p:nvPr>
            <p:ph type="body" sz="quarter" idx="4294967295" hasCustomPrompt="1"/>
          </p:nvPr>
        </p:nvSpPr>
        <p:spPr>
          <a:xfrm>
            <a:off x="658856" y="1155518"/>
            <a:ext cx="2746320" cy="609979"/>
          </a:xfrm>
        </p:spPr>
        <p:txBody>
          <a:bodyPr>
            <a:normAutofit/>
          </a:bodyPr>
          <a:lstStyle>
            <a:lvl1pPr marL="0" indent="0">
              <a:buNone/>
              <a:defRPr/>
            </a:lvl1pPr>
          </a:lstStyle>
          <a:p>
            <a:pPr marL="0" indent="0">
              <a:buNone/>
            </a:pPr>
            <a:r>
              <a:rPr lang="nb-NO" sz="2000">
                <a:solidFill>
                  <a:schemeClr val="bg1"/>
                </a:solidFill>
              </a:rPr>
              <a:t>En kort tekst her</a:t>
            </a:r>
          </a:p>
        </p:txBody>
      </p:sp>
      <p:sp>
        <p:nvSpPr>
          <p:cNvPr id="7" name="Plassholder for tekst 10">
            <a:extLst>
              <a:ext uri="{FF2B5EF4-FFF2-40B4-BE49-F238E27FC236}">
                <a16:creationId xmlns:a16="http://schemas.microsoft.com/office/drawing/2014/main" id="{3C6E55DF-1D60-D214-6837-C3C4B386FF4F}"/>
              </a:ext>
            </a:extLst>
          </p:cNvPr>
          <p:cNvSpPr txBox="1">
            <a:spLocks/>
          </p:cNvSpPr>
          <p:nvPr userDrawn="1"/>
        </p:nvSpPr>
        <p:spPr>
          <a:xfrm>
            <a:off x="674316" y="3220380"/>
            <a:ext cx="8433765" cy="3293133"/>
          </a:xfrm>
          <a:prstGeom prst="rect">
            <a:avLst/>
          </a:prstGeom>
        </p:spPr>
        <p:txBody>
          <a:bodyPr vert="horz" lIns="0" tIns="0" rIns="0" bIns="0" rtlCol="0">
            <a:normAutofit/>
          </a:bodyPr>
          <a:lstStyle>
            <a:lvl1pPr marL="4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1pPr>
            <a:lvl2pPr marL="9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2pPr>
            <a:lvl3pPr marL="13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3pPr>
            <a:lvl4pPr marL="18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4pPr>
            <a:lvl5pPr marL="22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50000"/>
              </a:lnSpc>
              <a:buNone/>
            </a:pPr>
            <a:r>
              <a:rPr lang="nb-NO" sz="1800">
                <a:solidFill>
                  <a:schemeClr val="bg2"/>
                </a:solidFil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11001487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s (Quinary color)">
    <p:bg>
      <p:bgPr>
        <a:solidFill>
          <a:srgbClr val="F3F4F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855" y="1898370"/>
            <a:ext cx="11507004" cy="474489"/>
          </a:xfrm>
        </p:spPr>
        <p:txBody>
          <a:bodyPr/>
          <a:lstStyle>
            <a:lvl1pPr>
              <a:defRPr sz="36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8856" y="2952057"/>
            <a:ext cx="8449225" cy="3577784"/>
          </a:xfrm>
        </p:spPr>
        <p:txBody>
          <a:bodyPr>
            <a:normAutofit/>
          </a:bodyPr>
          <a:lstStyle>
            <a:lvl1pPr marL="0" indent="0">
              <a:lnSpc>
                <a:spcPct val="15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err="1"/>
              <a:t>Lorem</a:t>
            </a:r>
            <a:r>
              <a:rPr lang="nb-NO"/>
              <a:t> </a:t>
            </a:r>
            <a:r>
              <a:rPr lang="nb-NO" err="1"/>
              <a:t>ipsum</a:t>
            </a:r>
            <a:r>
              <a:rPr lang="nb-NO"/>
              <a:t> </a:t>
            </a:r>
            <a:r>
              <a:rPr lang="nb-NO" err="1"/>
              <a:t>dolor</a:t>
            </a:r>
            <a:r>
              <a:rPr lang="nb-NO"/>
              <a:t> </a:t>
            </a:r>
            <a:r>
              <a:rPr lang="nb-NO" err="1"/>
              <a:t>sit</a:t>
            </a:r>
            <a:r>
              <a:rPr lang="nb-NO"/>
              <a:t> </a:t>
            </a:r>
            <a:r>
              <a:rPr lang="nb-NO" err="1"/>
              <a:t>amet</a:t>
            </a:r>
            <a:r>
              <a:rPr lang="nb-NO"/>
              <a: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t>
            </a:r>
            <a:r>
              <a:rPr lang="nb-NO" err="1"/>
              <a:t>incididunt</a:t>
            </a:r>
            <a:r>
              <a:rPr lang="nb-NO"/>
              <a:t> ut </a:t>
            </a:r>
            <a:r>
              <a:rPr lang="nb-NO" err="1"/>
              <a:t>labore</a:t>
            </a:r>
            <a:r>
              <a:rPr lang="nb-NO"/>
              <a:t> et </a:t>
            </a:r>
            <a:r>
              <a:rPr lang="nb-NO" err="1"/>
              <a:t>dolore</a:t>
            </a:r>
            <a:r>
              <a:rPr lang="nb-NO"/>
              <a:t> </a:t>
            </a:r>
            <a:r>
              <a:rPr lang="nb-NO" err="1"/>
              <a:t>magna</a:t>
            </a:r>
            <a:r>
              <a:rPr lang="nb-NO"/>
              <a:t> </a:t>
            </a:r>
            <a:r>
              <a:rPr lang="nb-NO" err="1"/>
              <a:t>aliqua</a:t>
            </a:r>
            <a:r>
              <a:rPr lang="nb-NO"/>
              <a:t>. Ut </a:t>
            </a:r>
            <a:r>
              <a:rPr lang="nb-NO" err="1"/>
              <a:t>enim</a:t>
            </a:r>
            <a:r>
              <a:rPr lang="nb-NO"/>
              <a:t> ad </a:t>
            </a:r>
            <a:r>
              <a:rPr lang="nb-NO" err="1"/>
              <a:t>minim</a:t>
            </a:r>
            <a:r>
              <a:rPr lang="nb-NO"/>
              <a:t> </a:t>
            </a:r>
            <a:r>
              <a:rPr lang="nb-NO" err="1"/>
              <a:t>veniam</a:t>
            </a:r>
            <a:r>
              <a:rPr lang="nb-NO"/>
              <a:t>, </a:t>
            </a:r>
            <a:r>
              <a:rPr lang="nb-NO" err="1"/>
              <a:t>quis</a:t>
            </a:r>
            <a:r>
              <a:rPr lang="nb-NO"/>
              <a:t> </a:t>
            </a:r>
            <a:r>
              <a:rPr lang="nb-NO" err="1"/>
              <a:t>nostrud</a:t>
            </a:r>
            <a:r>
              <a:rPr lang="nb-NO"/>
              <a:t> </a:t>
            </a:r>
            <a:r>
              <a:rPr lang="nb-NO" err="1"/>
              <a:t>exercitation</a:t>
            </a:r>
            <a:r>
              <a:rPr lang="nb-NO"/>
              <a:t> </a:t>
            </a:r>
            <a:r>
              <a:rPr lang="nb-NO" err="1"/>
              <a:t>ullamco</a:t>
            </a:r>
            <a:r>
              <a:rPr lang="nb-NO"/>
              <a:t> </a:t>
            </a:r>
            <a:r>
              <a:rPr lang="nb-NO" err="1"/>
              <a:t>laboris</a:t>
            </a:r>
            <a:r>
              <a:rPr lang="nb-NO"/>
              <a:t> </a:t>
            </a:r>
            <a:r>
              <a:rPr lang="nb-NO" err="1"/>
              <a:t>nisi</a:t>
            </a:r>
            <a:r>
              <a:rPr lang="nb-NO"/>
              <a:t> ut </a:t>
            </a:r>
            <a:r>
              <a:rPr lang="nb-NO" err="1"/>
              <a:t>aliquip</a:t>
            </a:r>
            <a:r>
              <a:rPr lang="nb-NO"/>
              <a:t> ex </a:t>
            </a:r>
            <a:r>
              <a:rPr lang="nb-NO" err="1"/>
              <a:t>ea</a:t>
            </a:r>
            <a:r>
              <a:rPr lang="nb-NO"/>
              <a:t> </a:t>
            </a:r>
            <a:r>
              <a:rPr lang="nb-NO" err="1"/>
              <a:t>commodo</a:t>
            </a:r>
            <a:r>
              <a:rPr lang="nb-NO"/>
              <a:t> </a:t>
            </a:r>
            <a:r>
              <a:rPr lang="nb-NO" err="1"/>
              <a:t>consequat</a:t>
            </a:r>
            <a:r>
              <a:rPr lang="nb-NO"/>
              <a:t>. </a:t>
            </a:r>
            <a:r>
              <a:rPr lang="nb-NO" err="1"/>
              <a:t>Duis</a:t>
            </a:r>
            <a:r>
              <a:rPr lang="nb-NO"/>
              <a:t> </a:t>
            </a:r>
            <a:r>
              <a:rPr lang="nb-NO" err="1"/>
              <a:t>aute</a:t>
            </a:r>
            <a:r>
              <a:rPr lang="nb-NO"/>
              <a:t> </a:t>
            </a:r>
            <a:r>
              <a:rPr lang="nb-NO" err="1"/>
              <a:t>irure</a:t>
            </a:r>
            <a:r>
              <a:rPr lang="nb-NO"/>
              <a:t> </a:t>
            </a:r>
            <a:r>
              <a:rPr lang="nb-NO" err="1"/>
              <a:t>dolor</a:t>
            </a:r>
            <a:r>
              <a:rPr lang="nb-NO"/>
              <a:t> in </a:t>
            </a:r>
            <a:r>
              <a:rPr lang="nb-NO" err="1"/>
              <a:t>reprehenderit</a:t>
            </a:r>
            <a:r>
              <a:rPr lang="nb-NO"/>
              <a:t> in </a:t>
            </a:r>
            <a:r>
              <a:rPr lang="nb-NO" err="1"/>
              <a:t>voluptate</a:t>
            </a:r>
            <a:r>
              <a:rPr lang="nb-NO"/>
              <a:t> </a:t>
            </a:r>
            <a:r>
              <a:rPr lang="nb-NO" err="1"/>
              <a:t>velit</a:t>
            </a:r>
            <a:r>
              <a:rPr lang="nb-NO"/>
              <a:t> esse </a:t>
            </a:r>
            <a:r>
              <a:rPr lang="nb-NO" err="1"/>
              <a:t>cillum</a:t>
            </a:r>
            <a:r>
              <a:rPr lang="nb-NO"/>
              <a:t> </a:t>
            </a:r>
            <a:r>
              <a:rPr lang="nb-NO" err="1"/>
              <a:t>dolore</a:t>
            </a:r>
            <a:r>
              <a:rPr lang="nb-NO"/>
              <a:t> </a:t>
            </a:r>
            <a:r>
              <a:rPr lang="nb-NO" err="1"/>
              <a:t>eu</a:t>
            </a:r>
            <a:r>
              <a:rPr lang="nb-NO"/>
              <a:t> </a:t>
            </a:r>
            <a:r>
              <a:rPr lang="nb-NO" err="1"/>
              <a:t>fugiat</a:t>
            </a:r>
            <a:r>
              <a:rPr lang="nb-NO"/>
              <a:t> nulla pariatur. </a:t>
            </a:r>
            <a:r>
              <a:rPr lang="nb-NO" err="1"/>
              <a:t>Excepteur</a:t>
            </a:r>
            <a:r>
              <a:rPr lang="nb-NO"/>
              <a:t> sint </a:t>
            </a:r>
            <a:r>
              <a:rPr lang="nb-NO" err="1"/>
              <a:t>occaecat</a:t>
            </a:r>
            <a:r>
              <a:rPr lang="nb-NO"/>
              <a:t> </a:t>
            </a:r>
            <a:r>
              <a:rPr lang="nb-NO" err="1"/>
              <a:t>cupidatat</a:t>
            </a:r>
            <a:r>
              <a:rPr lang="nb-NO"/>
              <a:t> non </a:t>
            </a:r>
            <a:r>
              <a:rPr lang="nb-NO" err="1"/>
              <a:t>proident</a:t>
            </a:r>
            <a:r>
              <a:rPr lang="nb-NO"/>
              <a:t>, sunt in culpa </a:t>
            </a:r>
            <a:r>
              <a:rPr lang="nb-NO" err="1"/>
              <a:t>qui</a:t>
            </a:r>
            <a:r>
              <a:rPr lang="nb-NO"/>
              <a:t> officia </a:t>
            </a:r>
            <a:r>
              <a:rPr lang="nb-NO" err="1"/>
              <a:t>deserunt</a:t>
            </a:r>
            <a:r>
              <a:rPr lang="nb-NO"/>
              <a:t> </a:t>
            </a:r>
            <a:r>
              <a:rPr lang="nb-NO" err="1"/>
              <a:t>mollit</a:t>
            </a:r>
            <a:r>
              <a:rPr lang="nb-NO"/>
              <a:t> </a:t>
            </a:r>
            <a:r>
              <a:rPr lang="nb-NO" err="1"/>
              <a:t>anim</a:t>
            </a:r>
            <a:r>
              <a:rPr lang="nb-NO"/>
              <a:t> id est </a:t>
            </a:r>
            <a:r>
              <a:rPr lang="nb-NO" err="1"/>
              <a:t>laborum</a:t>
            </a:r>
            <a:endParaRPr lang="nb-NO"/>
          </a:p>
          <a:p>
            <a:pPr lvl="0"/>
            <a:endParaRPr lang="nb-NO" err="1"/>
          </a:p>
        </p:txBody>
      </p:sp>
      <p:sp>
        <p:nvSpPr>
          <p:cNvPr id="9" name="Plassholder for dato 8">
            <a:extLst>
              <a:ext uri="{FF2B5EF4-FFF2-40B4-BE49-F238E27FC236}">
                <a16:creationId xmlns:a16="http://schemas.microsoft.com/office/drawing/2014/main" id="{541805BD-6C6D-484F-BBD6-09597F01D1EF}"/>
              </a:ext>
            </a:extLst>
          </p:cNvPr>
          <p:cNvSpPr>
            <a:spLocks noGrp="1"/>
          </p:cNvSpPr>
          <p:nvPr>
            <p:ph type="dt" sz="half" idx="17"/>
          </p:nvPr>
        </p:nvSpPr>
        <p:spPr/>
        <p:txBody>
          <a:bodyPr/>
          <a:lstStyle/>
          <a:p>
            <a:fld id="{87FD2ED2-024D-4127-A3DC-8F3FABB2CFDF}" type="datetime1">
              <a:rPr lang="nb-NO" smtClean="0"/>
              <a:t>13.06.2023</a:t>
            </a:fld>
            <a:endParaRPr lang="nb-NO"/>
          </a:p>
        </p:txBody>
      </p:sp>
      <p:sp>
        <p:nvSpPr>
          <p:cNvPr id="10" name="Plassholder for bunntekst 9">
            <a:extLst>
              <a:ext uri="{FF2B5EF4-FFF2-40B4-BE49-F238E27FC236}">
                <a16:creationId xmlns:a16="http://schemas.microsoft.com/office/drawing/2014/main" id="{B01DBD82-CEC8-4BC2-A4C9-0E99171231AE}"/>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F05715D1-7A7E-4708-AA30-862180BC1F2A}"/>
              </a:ext>
            </a:extLst>
          </p:cNvPr>
          <p:cNvSpPr>
            <a:spLocks noGrp="1"/>
          </p:cNvSpPr>
          <p:nvPr>
            <p:ph type="sldNum" sz="quarter" idx="19"/>
          </p:nvPr>
        </p:nvSpPr>
        <p:spPr/>
        <p:txBody>
          <a:bodyPr/>
          <a:lstStyle/>
          <a:p>
            <a:fld id="{B579C9E0-A277-48DD-90E0-9FF5EF9655C7}" type="slidenum">
              <a:rPr lang="nb-NO" smtClean="0"/>
              <a:t>‹#›</a:t>
            </a:fld>
            <a:endParaRPr lang="nb-NO"/>
          </a:p>
        </p:txBody>
      </p:sp>
      <p:sp>
        <p:nvSpPr>
          <p:cNvPr id="14" name="Content Placeholder 2">
            <a:extLst>
              <a:ext uri="{FF2B5EF4-FFF2-40B4-BE49-F238E27FC236}">
                <a16:creationId xmlns:a16="http://schemas.microsoft.com/office/drawing/2014/main" id="{47C4F681-98C7-D749-BA2F-458EEB8A929F}"/>
              </a:ext>
            </a:extLst>
          </p:cNvPr>
          <p:cNvSpPr>
            <a:spLocks noGrp="1"/>
          </p:cNvSpPr>
          <p:nvPr>
            <p:ph idx="20" hasCustomPrompt="1"/>
          </p:nvPr>
        </p:nvSpPr>
        <p:spPr>
          <a:xfrm>
            <a:off x="658856" y="1172244"/>
            <a:ext cx="5355780" cy="474489"/>
          </a:xfrm>
        </p:spPr>
        <p:txBody>
          <a:bodyPr>
            <a:normAutofit/>
          </a:bodyPr>
          <a:lstStyle>
            <a:lvl1pPr marL="0" indent="0">
              <a:lnSpc>
                <a:spcPct val="150000"/>
              </a:lnSpc>
              <a:buNone/>
              <a:defRPr sz="2000">
                <a:solidFill>
                  <a:schemeClr val="accent2"/>
                </a:solidFill>
              </a:defRPr>
            </a:lvl1pPr>
            <a:lvl2pPr marL="225000" indent="0">
              <a:buNone/>
              <a:defRPr/>
            </a:lvl2pPr>
            <a:lvl3pPr marL="450000" indent="0">
              <a:buNone/>
              <a:defRPr/>
            </a:lvl3pPr>
            <a:lvl4pPr marL="675000" indent="0">
              <a:buNone/>
              <a:defRPr/>
            </a:lvl4pPr>
            <a:lvl5pPr marL="900000" indent="0">
              <a:buNone/>
              <a:defRPr/>
            </a:lvl5pPr>
          </a:lstStyle>
          <a:p>
            <a:pPr lvl="0"/>
            <a:r>
              <a:rPr lang="nb-NO"/>
              <a:t>En kort tekst her</a:t>
            </a:r>
          </a:p>
        </p:txBody>
      </p:sp>
      <p:pic>
        <p:nvPicPr>
          <p:cNvPr id="4" name="Grafikk 3">
            <a:extLst>
              <a:ext uri="{FF2B5EF4-FFF2-40B4-BE49-F238E27FC236}">
                <a16:creationId xmlns:a16="http://schemas.microsoft.com/office/drawing/2014/main" id="{DBC8A0D8-F56D-00BB-0291-FEA39F5EE4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35881171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contents bright">
    <p:bg>
      <p:bgPr>
        <a:solidFill>
          <a:schemeClr val="bg2"/>
        </a:solidFill>
        <a:effectLst/>
      </p:bgPr>
    </p:bg>
    <p:spTree>
      <p:nvGrpSpPr>
        <p:cNvPr id="1" name=""/>
        <p:cNvGrpSpPr/>
        <p:nvPr/>
      </p:nvGrpSpPr>
      <p:grpSpPr>
        <a:xfrm>
          <a:off x="0" y="0"/>
          <a:ext cx="0" cy="0"/>
          <a:chOff x="0" y="0"/>
          <a:chExt cx="0" cy="0"/>
        </a:xfrm>
      </p:grpSpPr>
      <p:sp>
        <p:nvSpPr>
          <p:cNvPr id="9" name="Plassholder for dato 8">
            <a:extLst>
              <a:ext uri="{FF2B5EF4-FFF2-40B4-BE49-F238E27FC236}">
                <a16:creationId xmlns:a16="http://schemas.microsoft.com/office/drawing/2014/main" id="{541805BD-6C6D-484F-BBD6-09597F01D1EF}"/>
              </a:ext>
            </a:extLst>
          </p:cNvPr>
          <p:cNvSpPr>
            <a:spLocks noGrp="1"/>
          </p:cNvSpPr>
          <p:nvPr>
            <p:ph type="dt" sz="half" idx="17"/>
          </p:nvPr>
        </p:nvSpPr>
        <p:spPr/>
        <p:txBody>
          <a:bodyPr/>
          <a:lstStyle/>
          <a:p>
            <a:fld id="{87FD2ED2-024D-4127-A3DC-8F3FABB2CFDF}" type="datetime1">
              <a:rPr lang="nb-NO" smtClean="0"/>
              <a:t>13.06.2023</a:t>
            </a:fld>
            <a:endParaRPr lang="nb-NO"/>
          </a:p>
        </p:txBody>
      </p:sp>
      <p:sp>
        <p:nvSpPr>
          <p:cNvPr id="10" name="Plassholder for bunntekst 9">
            <a:extLst>
              <a:ext uri="{FF2B5EF4-FFF2-40B4-BE49-F238E27FC236}">
                <a16:creationId xmlns:a16="http://schemas.microsoft.com/office/drawing/2014/main" id="{B01DBD82-CEC8-4BC2-A4C9-0E99171231AE}"/>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F05715D1-7A7E-4708-AA30-862180BC1F2A}"/>
              </a:ext>
            </a:extLst>
          </p:cNvPr>
          <p:cNvSpPr>
            <a:spLocks noGrp="1"/>
          </p:cNvSpPr>
          <p:nvPr>
            <p:ph type="sldNum" sz="quarter" idx="19"/>
          </p:nvPr>
        </p:nvSpPr>
        <p:spPr/>
        <p:txBody>
          <a:bodyPr/>
          <a:lstStyle/>
          <a:p>
            <a:fld id="{B579C9E0-A277-48DD-90E0-9FF5EF9655C7}" type="slidenum">
              <a:rPr lang="nb-NO" smtClean="0"/>
              <a:t>‹#›</a:t>
            </a:fld>
            <a:endParaRPr lang="nb-NO"/>
          </a:p>
        </p:txBody>
      </p:sp>
      <p:sp>
        <p:nvSpPr>
          <p:cNvPr id="6" name="Title 1">
            <a:extLst>
              <a:ext uri="{FF2B5EF4-FFF2-40B4-BE49-F238E27FC236}">
                <a16:creationId xmlns:a16="http://schemas.microsoft.com/office/drawing/2014/main" id="{DF1AB002-9959-B0D9-B058-96CCDDC1CC31}"/>
              </a:ext>
            </a:extLst>
          </p:cNvPr>
          <p:cNvSpPr>
            <a:spLocks noGrp="1"/>
          </p:cNvSpPr>
          <p:nvPr>
            <p:ph type="title" hasCustomPrompt="1"/>
          </p:nvPr>
        </p:nvSpPr>
        <p:spPr>
          <a:xfrm>
            <a:off x="658855" y="1898370"/>
            <a:ext cx="11507004" cy="474489"/>
          </a:xfrm>
        </p:spPr>
        <p:txBody>
          <a:bodyPr/>
          <a:lstStyle>
            <a:lvl1pPr>
              <a:defRPr sz="36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7" name="Content Placeholder 2">
            <a:extLst>
              <a:ext uri="{FF2B5EF4-FFF2-40B4-BE49-F238E27FC236}">
                <a16:creationId xmlns:a16="http://schemas.microsoft.com/office/drawing/2014/main" id="{BA46F890-462F-CDF1-F16C-6BC2B5513F17}"/>
              </a:ext>
            </a:extLst>
          </p:cNvPr>
          <p:cNvSpPr>
            <a:spLocks noGrp="1"/>
          </p:cNvSpPr>
          <p:nvPr>
            <p:ph idx="1" hasCustomPrompt="1"/>
          </p:nvPr>
        </p:nvSpPr>
        <p:spPr>
          <a:xfrm>
            <a:off x="658856" y="2944800"/>
            <a:ext cx="8449225" cy="3568713"/>
          </a:xfrm>
        </p:spPr>
        <p:txBody>
          <a:bodyPr>
            <a:normAutofit/>
          </a:bodyPr>
          <a:lstStyle>
            <a:lvl1pPr marL="0" indent="0">
              <a:lnSpc>
                <a:spcPct val="15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err="1"/>
              <a:t>Lorem</a:t>
            </a:r>
            <a:r>
              <a:rPr lang="nb-NO"/>
              <a:t> </a:t>
            </a:r>
            <a:r>
              <a:rPr lang="nb-NO" err="1"/>
              <a:t>ipsum</a:t>
            </a:r>
            <a:r>
              <a:rPr lang="nb-NO"/>
              <a:t> </a:t>
            </a:r>
            <a:r>
              <a:rPr lang="nb-NO" err="1"/>
              <a:t>dolor</a:t>
            </a:r>
            <a:r>
              <a:rPr lang="nb-NO"/>
              <a:t> </a:t>
            </a:r>
            <a:r>
              <a:rPr lang="nb-NO" err="1"/>
              <a:t>sit</a:t>
            </a:r>
            <a:r>
              <a:rPr lang="nb-NO"/>
              <a:t> </a:t>
            </a:r>
            <a:r>
              <a:rPr lang="nb-NO" err="1"/>
              <a:t>amet</a:t>
            </a:r>
            <a:r>
              <a:rPr lang="nb-NO"/>
              <a: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t>
            </a:r>
            <a:r>
              <a:rPr lang="nb-NO" err="1"/>
              <a:t>incididunt</a:t>
            </a:r>
            <a:r>
              <a:rPr lang="nb-NO"/>
              <a:t> ut </a:t>
            </a:r>
            <a:r>
              <a:rPr lang="nb-NO" err="1"/>
              <a:t>labore</a:t>
            </a:r>
            <a:r>
              <a:rPr lang="nb-NO"/>
              <a:t> et </a:t>
            </a:r>
            <a:r>
              <a:rPr lang="nb-NO" err="1"/>
              <a:t>dolore</a:t>
            </a:r>
            <a:r>
              <a:rPr lang="nb-NO"/>
              <a:t> </a:t>
            </a:r>
            <a:r>
              <a:rPr lang="nb-NO" err="1"/>
              <a:t>magna</a:t>
            </a:r>
            <a:r>
              <a:rPr lang="nb-NO"/>
              <a:t> </a:t>
            </a:r>
            <a:r>
              <a:rPr lang="nb-NO" err="1"/>
              <a:t>aliqua</a:t>
            </a:r>
            <a:r>
              <a:rPr lang="nb-NO"/>
              <a:t>. Ut </a:t>
            </a:r>
            <a:r>
              <a:rPr lang="nb-NO" err="1"/>
              <a:t>enim</a:t>
            </a:r>
            <a:r>
              <a:rPr lang="nb-NO"/>
              <a:t> ad </a:t>
            </a:r>
            <a:r>
              <a:rPr lang="nb-NO" err="1"/>
              <a:t>minim</a:t>
            </a:r>
            <a:r>
              <a:rPr lang="nb-NO"/>
              <a:t> </a:t>
            </a:r>
            <a:r>
              <a:rPr lang="nb-NO" err="1"/>
              <a:t>veniam</a:t>
            </a:r>
            <a:r>
              <a:rPr lang="nb-NO"/>
              <a:t>, </a:t>
            </a:r>
            <a:r>
              <a:rPr lang="nb-NO" err="1"/>
              <a:t>quis</a:t>
            </a:r>
            <a:r>
              <a:rPr lang="nb-NO"/>
              <a:t> </a:t>
            </a:r>
            <a:r>
              <a:rPr lang="nb-NO" err="1"/>
              <a:t>nostrud</a:t>
            </a:r>
            <a:r>
              <a:rPr lang="nb-NO"/>
              <a:t> </a:t>
            </a:r>
            <a:r>
              <a:rPr lang="nb-NO" err="1"/>
              <a:t>exercitation</a:t>
            </a:r>
            <a:r>
              <a:rPr lang="nb-NO"/>
              <a:t> </a:t>
            </a:r>
            <a:r>
              <a:rPr lang="nb-NO" err="1"/>
              <a:t>ullamco</a:t>
            </a:r>
            <a:r>
              <a:rPr lang="nb-NO"/>
              <a:t> </a:t>
            </a:r>
            <a:r>
              <a:rPr lang="nb-NO" err="1"/>
              <a:t>laboris</a:t>
            </a:r>
            <a:r>
              <a:rPr lang="nb-NO"/>
              <a:t> </a:t>
            </a:r>
            <a:r>
              <a:rPr lang="nb-NO" err="1"/>
              <a:t>nisi</a:t>
            </a:r>
            <a:r>
              <a:rPr lang="nb-NO"/>
              <a:t> ut </a:t>
            </a:r>
            <a:r>
              <a:rPr lang="nb-NO" err="1"/>
              <a:t>aliquip</a:t>
            </a:r>
            <a:r>
              <a:rPr lang="nb-NO"/>
              <a:t> ex </a:t>
            </a:r>
            <a:r>
              <a:rPr lang="nb-NO" err="1"/>
              <a:t>ea</a:t>
            </a:r>
            <a:r>
              <a:rPr lang="nb-NO"/>
              <a:t> </a:t>
            </a:r>
            <a:r>
              <a:rPr lang="nb-NO" err="1"/>
              <a:t>commodo</a:t>
            </a:r>
            <a:r>
              <a:rPr lang="nb-NO"/>
              <a:t> </a:t>
            </a:r>
            <a:r>
              <a:rPr lang="nb-NO" err="1"/>
              <a:t>consequat</a:t>
            </a:r>
            <a:r>
              <a:rPr lang="nb-NO"/>
              <a:t>. </a:t>
            </a:r>
            <a:r>
              <a:rPr lang="nb-NO" err="1"/>
              <a:t>Duis</a:t>
            </a:r>
            <a:r>
              <a:rPr lang="nb-NO"/>
              <a:t> </a:t>
            </a:r>
            <a:r>
              <a:rPr lang="nb-NO" err="1"/>
              <a:t>aute</a:t>
            </a:r>
            <a:r>
              <a:rPr lang="nb-NO"/>
              <a:t> </a:t>
            </a:r>
            <a:r>
              <a:rPr lang="nb-NO" err="1"/>
              <a:t>irure</a:t>
            </a:r>
            <a:r>
              <a:rPr lang="nb-NO"/>
              <a:t> </a:t>
            </a:r>
            <a:r>
              <a:rPr lang="nb-NO" err="1"/>
              <a:t>dolor</a:t>
            </a:r>
            <a:r>
              <a:rPr lang="nb-NO"/>
              <a:t> in </a:t>
            </a:r>
            <a:r>
              <a:rPr lang="nb-NO" err="1"/>
              <a:t>reprehenderit</a:t>
            </a:r>
            <a:r>
              <a:rPr lang="nb-NO"/>
              <a:t> in </a:t>
            </a:r>
            <a:r>
              <a:rPr lang="nb-NO" err="1"/>
              <a:t>voluptate</a:t>
            </a:r>
            <a:r>
              <a:rPr lang="nb-NO"/>
              <a:t> </a:t>
            </a:r>
            <a:r>
              <a:rPr lang="nb-NO" err="1"/>
              <a:t>velit</a:t>
            </a:r>
            <a:r>
              <a:rPr lang="nb-NO"/>
              <a:t> esse </a:t>
            </a:r>
            <a:r>
              <a:rPr lang="nb-NO" err="1"/>
              <a:t>cillum</a:t>
            </a:r>
            <a:r>
              <a:rPr lang="nb-NO"/>
              <a:t> </a:t>
            </a:r>
            <a:r>
              <a:rPr lang="nb-NO" err="1"/>
              <a:t>dolore</a:t>
            </a:r>
            <a:r>
              <a:rPr lang="nb-NO"/>
              <a:t> </a:t>
            </a:r>
            <a:r>
              <a:rPr lang="nb-NO" err="1"/>
              <a:t>eu</a:t>
            </a:r>
            <a:r>
              <a:rPr lang="nb-NO"/>
              <a:t> </a:t>
            </a:r>
            <a:r>
              <a:rPr lang="nb-NO" err="1"/>
              <a:t>fugiat</a:t>
            </a:r>
            <a:r>
              <a:rPr lang="nb-NO"/>
              <a:t> nulla pariatur. </a:t>
            </a:r>
            <a:r>
              <a:rPr lang="nb-NO" err="1"/>
              <a:t>Excepteur</a:t>
            </a:r>
            <a:r>
              <a:rPr lang="nb-NO"/>
              <a:t> sint </a:t>
            </a:r>
            <a:r>
              <a:rPr lang="nb-NO" err="1"/>
              <a:t>occaecat</a:t>
            </a:r>
            <a:r>
              <a:rPr lang="nb-NO"/>
              <a:t> </a:t>
            </a:r>
            <a:r>
              <a:rPr lang="nb-NO" err="1"/>
              <a:t>cupidatat</a:t>
            </a:r>
            <a:r>
              <a:rPr lang="nb-NO"/>
              <a:t> non </a:t>
            </a:r>
            <a:r>
              <a:rPr lang="nb-NO" err="1"/>
              <a:t>proident</a:t>
            </a:r>
            <a:r>
              <a:rPr lang="nb-NO"/>
              <a:t>, sunt in culpa </a:t>
            </a:r>
            <a:r>
              <a:rPr lang="nb-NO" err="1"/>
              <a:t>qui</a:t>
            </a:r>
            <a:r>
              <a:rPr lang="nb-NO"/>
              <a:t> officia </a:t>
            </a:r>
            <a:r>
              <a:rPr lang="nb-NO" err="1"/>
              <a:t>deserunt</a:t>
            </a:r>
            <a:r>
              <a:rPr lang="nb-NO"/>
              <a:t> </a:t>
            </a:r>
            <a:r>
              <a:rPr lang="nb-NO" err="1"/>
              <a:t>mollit</a:t>
            </a:r>
            <a:r>
              <a:rPr lang="nb-NO"/>
              <a:t> </a:t>
            </a:r>
            <a:r>
              <a:rPr lang="nb-NO" err="1"/>
              <a:t>anim</a:t>
            </a:r>
            <a:r>
              <a:rPr lang="nb-NO"/>
              <a:t> id est </a:t>
            </a:r>
            <a:r>
              <a:rPr lang="nb-NO" err="1"/>
              <a:t>laborum</a:t>
            </a:r>
            <a:endParaRPr lang="nb-NO"/>
          </a:p>
          <a:p>
            <a:pPr lvl="0"/>
            <a:endParaRPr lang="nb-NO" err="1"/>
          </a:p>
        </p:txBody>
      </p:sp>
      <p:sp>
        <p:nvSpPr>
          <p:cNvPr id="13" name="Content Placeholder 2">
            <a:extLst>
              <a:ext uri="{FF2B5EF4-FFF2-40B4-BE49-F238E27FC236}">
                <a16:creationId xmlns:a16="http://schemas.microsoft.com/office/drawing/2014/main" id="{9E2E0FFF-DC8F-5532-B72D-0876C14C370C}"/>
              </a:ext>
            </a:extLst>
          </p:cNvPr>
          <p:cNvSpPr>
            <a:spLocks noGrp="1"/>
          </p:cNvSpPr>
          <p:nvPr>
            <p:ph idx="20" hasCustomPrompt="1"/>
          </p:nvPr>
        </p:nvSpPr>
        <p:spPr>
          <a:xfrm>
            <a:off x="658856" y="1172244"/>
            <a:ext cx="5355780" cy="474489"/>
          </a:xfrm>
        </p:spPr>
        <p:txBody>
          <a:bodyPr>
            <a:normAutofit/>
          </a:bodyPr>
          <a:lstStyle>
            <a:lvl1pPr marL="0" indent="0">
              <a:lnSpc>
                <a:spcPct val="150000"/>
              </a:lnSpc>
              <a:buNone/>
              <a:defRPr sz="2000">
                <a:solidFill>
                  <a:schemeClr val="accent2"/>
                </a:solidFill>
              </a:defRPr>
            </a:lvl1pPr>
            <a:lvl2pPr marL="225000" indent="0">
              <a:buNone/>
              <a:defRPr/>
            </a:lvl2pPr>
            <a:lvl3pPr marL="450000" indent="0">
              <a:buNone/>
              <a:defRPr/>
            </a:lvl3pPr>
            <a:lvl4pPr marL="675000" indent="0">
              <a:buNone/>
              <a:defRPr/>
            </a:lvl4pPr>
            <a:lvl5pPr marL="900000" indent="0">
              <a:buNone/>
              <a:defRPr/>
            </a:lvl5pPr>
          </a:lstStyle>
          <a:p>
            <a:pPr lvl="0"/>
            <a:r>
              <a:rPr lang="nb-NO"/>
              <a:t>En kort tekst her</a:t>
            </a:r>
          </a:p>
        </p:txBody>
      </p:sp>
      <p:pic>
        <p:nvPicPr>
          <p:cNvPr id="2" name="Grafikk 1">
            <a:extLst>
              <a:ext uri="{FF2B5EF4-FFF2-40B4-BE49-F238E27FC236}">
                <a16:creationId xmlns:a16="http://schemas.microsoft.com/office/drawing/2014/main" id="{B0C4FE8B-71F8-22AC-D250-9B5B077D5F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35606578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and contents (smaller text) (Quaternary color)">
    <p:bg>
      <p:bgPr>
        <a:solidFill>
          <a:srgbClr val="F3F4F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56"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add text</a:t>
            </a:r>
          </a:p>
        </p:txBody>
      </p:sp>
      <p:sp>
        <p:nvSpPr>
          <p:cNvPr id="9" name="Title 1">
            <a:extLst>
              <a:ext uri="{FF2B5EF4-FFF2-40B4-BE49-F238E27FC236}">
                <a16:creationId xmlns:a16="http://schemas.microsoft.com/office/drawing/2014/main" id="{66D70B22-D3C9-434D-97E7-EF024D59518E}"/>
              </a:ext>
            </a:extLst>
          </p:cNvPr>
          <p:cNvSpPr>
            <a:spLocks noGrp="1"/>
          </p:cNvSpPr>
          <p:nvPr>
            <p:ph type="title" hasCustomPrompt="1"/>
          </p:nvPr>
        </p:nvSpPr>
        <p:spPr>
          <a:xfrm>
            <a:off x="658856" y="1093586"/>
            <a:ext cx="5355780" cy="282161"/>
          </a:xfrm>
        </p:spPr>
        <p:txBody>
          <a:bodyPr/>
          <a:lstStyle>
            <a:lvl1pPr>
              <a:lnSpc>
                <a:spcPts val="2300"/>
              </a:lnSpc>
              <a:spcBef>
                <a:spcPts val="0"/>
              </a:spcBef>
              <a:defRPr sz="1800"/>
            </a:lvl1pPr>
          </a:lstStyle>
          <a:p>
            <a:r>
              <a:rPr lang="nb-NO" err="1"/>
              <a:t>Click</a:t>
            </a:r>
            <a:r>
              <a:rPr lang="nb-NO"/>
              <a:t> to </a:t>
            </a:r>
            <a:r>
              <a:rPr lang="nb-NO" err="1"/>
              <a:t>add</a:t>
            </a:r>
            <a:r>
              <a:rPr lang="nb-NO"/>
              <a:t> </a:t>
            </a:r>
            <a:r>
              <a:rPr lang="nb-NO" err="1"/>
              <a:t>title</a:t>
            </a:r>
            <a:endParaRPr lang="en-US"/>
          </a:p>
        </p:txBody>
      </p:sp>
      <p:sp>
        <p:nvSpPr>
          <p:cNvPr id="2" name="Plassholder for dato 1">
            <a:extLst>
              <a:ext uri="{FF2B5EF4-FFF2-40B4-BE49-F238E27FC236}">
                <a16:creationId xmlns:a16="http://schemas.microsoft.com/office/drawing/2014/main" id="{2DE0864B-6887-4173-9202-902A0C79D00F}"/>
              </a:ext>
            </a:extLst>
          </p:cNvPr>
          <p:cNvSpPr>
            <a:spLocks noGrp="1"/>
          </p:cNvSpPr>
          <p:nvPr>
            <p:ph type="dt" sz="half" idx="17"/>
          </p:nvPr>
        </p:nvSpPr>
        <p:spPr/>
        <p:txBody>
          <a:bodyPr/>
          <a:lstStyle/>
          <a:p>
            <a:fld id="{CD2281E0-4B33-4AF3-A216-948903A268AF}" type="datetime1">
              <a:rPr lang="nb-NO" smtClean="0"/>
              <a:t>13.06.2023</a:t>
            </a:fld>
            <a:endParaRPr lang="nb-NO"/>
          </a:p>
        </p:txBody>
      </p:sp>
      <p:sp>
        <p:nvSpPr>
          <p:cNvPr id="10" name="Plassholder for bunntekst 9">
            <a:extLst>
              <a:ext uri="{FF2B5EF4-FFF2-40B4-BE49-F238E27FC236}">
                <a16:creationId xmlns:a16="http://schemas.microsoft.com/office/drawing/2014/main" id="{0425AB39-74EE-4C6B-9791-A4C0365D8E64}"/>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09942071-0290-4703-BE96-47194AC003EA}"/>
              </a:ext>
            </a:extLst>
          </p:cNvPr>
          <p:cNvSpPr>
            <a:spLocks noGrp="1"/>
          </p:cNvSpPr>
          <p:nvPr>
            <p:ph type="sldNum" sz="quarter" idx="19"/>
          </p:nvPr>
        </p:nvSpPr>
        <p:spPr/>
        <p:txBody>
          <a:bodyPr/>
          <a:lstStyle/>
          <a:p>
            <a:fld id="{BA04BF58-AA71-4686-AB03-E285AF66F369}" type="slidenum">
              <a:rPr lang="nb-NO" smtClean="0"/>
              <a:t>‹#›</a:t>
            </a:fld>
            <a:endParaRPr lang="nb-NO"/>
          </a:p>
        </p:txBody>
      </p:sp>
      <p:pic>
        <p:nvPicPr>
          <p:cNvPr id="6" name="Grafikk 5">
            <a:extLst>
              <a:ext uri="{FF2B5EF4-FFF2-40B4-BE49-F238E27FC236}">
                <a16:creationId xmlns:a16="http://schemas.microsoft.com/office/drawing/2014/main" id="{739C8436-0637-DF21-6466-A5DF141C11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ACF6A738-B7A4-A649-3811-6FD0742F09C3}"/>
              </a:ext>
            </a:extLst>
          </p:cNvPr>
          <p:cNvSpPr>
            <a:spLocks noGrp="1"/>
          </p:cNvSpPr>
          <p:nvPr>
            <p:ph idx="20" hasCustomPrompt="1"/>
          </p:nvPr>
        </p:nvSpPr>
        <p:spPr>
          <a:xfrm>
            <a:off x="6504865"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add text</a:t>
            </a:r>
          </a:p>
        </p:txBody>
      </p:sp>
      <p:sp>
        <p:nvSpPr>
          <p:cNvPr id="13" name="Title 1">
            <a:extLst>
              <a:ext uri="{FF2B5EF4-FFF2-40B4-BE49-F238E27FC236}">
                <a16:creationId xmlns:a16="http://schemas.microsoft.com/office/drawing/2014/main" id="{044A5088-7DC8-C83D-A266-35BA9AA6D0C8}"/>
              </a:ext>
            </a:extLst>
          </p:cNvPr>
          <p:cNvSpPr txBox="1">
            <a:spLocks/>
          </p:cNvSpPr>
          <p:nvPr userDrawn="1"/>
        </p:nvSpPr>
        <p:spPr>
          <a:xfrm>
            <a:off x="6472206" y="1093586"/>
            <a:ext cx="5355780" cy="503343"/>
          </a:xfrm>
          <a:prstGeom prst="rect">
            <a:avLst/>
          </a:prstGeom>
        </p:spPr>
        <p:txBody>
          <a:bodyPr vert="horz" wrap="square" lIns="0" tIns="0" rIns="0" bIns="0" rtlCol="0" anchor="t">
            <a:spAutoFit/>
          </a:bodyPr>
          <a:lstStyle>
            <a:lvl1pPr algn="l" defTabSz="1828709" rtl="0" eaLnBrk="1" latinLnBrk="0" hangingPunct="1">
              <a:lnSpc>
                <a:spcPts val="4600"/>
              </a:lnSpc>
              <a:spcBef>
                <a:spcPts val="0"/>
              </a:spcBef>
              <a:buNone/>
              <a:defRPr sz="3600" kern="1200">
                <a:solidFill>
                  <a:schemeClr val="tx1"/>
                </a:solidFill>
                <a:latin typeface="+mj-lt"/>
                <a:ea typeface="+mj-ea"/>
                <a:cs typeface="+mj-cs"/>
              </a:defRPr>
            </a:lvl1pPr>
          </a:lstStyle>
          <a:p>
            <a:r>
              <a:rPr lang="nb-NO" sz="1800"/>
              <a:t>Click to add title</a:t>
            </a:r>
            <a:endParaRPr lang="en-US" sz="1800"/>
          </a:p>
        </p:txBody>
      </p:sp>
    </p:spTree>
    <p:extLst>
      <p:ext uri="{BB962C8B-B14F-4D97-AF65-F5344CB8AC3E}">
        <p14:creationId xmlns:p14="http://schemas.microsoft.com/office/powerpoint/2010/main" val="268045451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nd contents (bullet list small text) ">
    <p:bg>
      <p:bgPr>
        <a:solidFill>
          <a:schemeClr val="bg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675185" y="1253231"/>
            <a:ext cx="10891897" cy="282161"/>
          </a:xfrm>
        </p:spPr>
        <p:txBody>
          <a:bodyPr/>
          <a:lstStyle>
            <a:lvl1pPr>
              <a:lnSpc>
                <a:spcPts val="2300"/>
              </a:lnSpc>
              <a:spcBef>
                <a:spcPts val="0"/>
              </a:spcBef>
              <a:defRPr sz="1800"/>
            </a:lvl1pPr>
          </a:lstStyle>
          <a:p>
            <a:r>
              <a:rPr lang="nb-NO"/>
              <a:t>Click to add title</a:t>
            </a:r>
            <a:endParaRPr lang="en-US"/>
          </a:p>
        </p:txBody>
      </p:sp>
      <p:sp>
        <p:nvSpPr>
          <p:cNvPr id="12" name="Content Placeholder 2">
            <a:extLst>
              <a:ext uri="{FF2B5EF4-FFF2-40B4-BE49-F238E27FC236}">
                <a16:creationId xmlns:a16="http://schemas.microsoft.com/office/drawing/2014/main" id="{C776D556-4387-448B-9A09-99BC3B68312D}"/>
              </a:ext>
            </a:extLst>
          </p:cNvPr>
          <p:cNvSpPr>
            <a:spLocks noGrp="1"/>
          </p:cNvSpPr>
          <p:nvPr>
            <p:ph sz="half" idx="1" hasCustomPrompt="1"/>
          </p:nvPr>
        </p:nvSpPr>
        <p:spPr>
          <a:xfrm>
            <a:off x="658855" y="1659808"/>
            <a:ext cx="5360749" cy="4479772"/>
          </a:xfrm>
        </p:spPr>
        <p:txBody>
          <a:bodyPr>
            <a:normAutofit/>
          </a:bodyPr>
          <a:lstStyle>
            <a:lvl1pPr marL="144000" indent="-144000">
              <a:lnSpc>
                <a:spcPts val="2300"/>
              </a:lnSpc>
              <a:spcBef>
                <a:spcPts val="0"/>
              </a:spcBef>
              <a:defRPr sz="1800"/>
            </a:lvl1pPr>
            <a:lvl2pPr marL="360000" indent="-180000">
              <a:lnSpc>
                <a:spcPts val="2300"/>
              </a:lnSpc>
              <a:spcBef>
                <a:spcPts val="0"/>
              </a:spcBef>
              <a:defRPr sz="1800"/>
            </a:lvl2pPr>
            <a:lvl3pPr marL="540000" indent="-180000">
              <a:lnSpc>
                <a:spcPts val="2300"/>
              </a:lnSpc>
              <a:spcBef>
                <a:spcPts val="0"/>
              </a:spcBef>
              <a:defRPr sz="1800"/>
            </a:lvl3pPr>
            <a:lvl4pPr marL="720000" indent="-180000">
              <a:lnSpc>
                <a:spcPts val="2300"/>
              </a:lnSpc>
              <a:spcBef>
                <a:spcPts val="0"/>
              </a:spcBef>
              <a:defRPr sz="1800"/>
            </a:lvl4pPr>
            <a:lvl5pPr marL="900000" indent="-180000">
              <a:lnSpc>
                <a:spcPts val="2300"/>
              </a:lnSpc>
              <a:spcBef>
                <a:spcPts val="0"/>
              </a:spcBef>
              <a:defRPr sz="1800"/>
            </a:lvl5pPr>
          </a:lstStyle>
          <a:p>
            <a:pPr lvl="0"/>
            <a:r>
              <a:rPr lang="nb-NO"/>
              <a:t>Click to add text</a:t>
            </a:r>
          </a:p>
          <a:p>
            <a:pPr lvl="1"/>
            <a:r>
              <a:rPr lang="nb-NO"/>
              <a:t>Andre nivå</a:t>
            </a:r>
          </a:p>
          <a:p>
            <a:pPr lvl="2"/>
            <a:r>
              <a:rPr lang="nb-NO"/>
              <a:t>Tredje nivå</a:t>
            </a:r>
          </a:p>
          <a:p>
            <a:pPr lvl="3"/>
            <a:r>
              <a:rPr lang="nb-NO"/>
              <a:t>Fjerde nivå</a:t>
            </a:r>
          </a:p>
          <a:p>
            <a:pPr lvl="4"/>
            <a:r>
              <a:rPr lang="nb-NO"/>
              <a:t>Femte nivå</a:t>
            </a:r>
            <a:endParaRPr lang="en-US"/>
          </a:p>
        </p:txBody>
      </p:sp>
      <p:sp>
        <p:nvSpPr>
          <p:cNvPr id="13" name="Content Placeholder 2">
            <a:extLst>
              <a:ext uri="{FF2B5EF4-FFF2-40B4-BE49-F238E27FC236}">
                <a16:creationId xmlns:a16="http://schemas.microsoft.com/office/drawing/2014/main" id="{2EB0C2B7-3620-438F-A17E-77E866D5ED99}"/>
              </a:ext>
            </a:extLst>
          </p:cNvPr>
          <p:cNvSpPr>
            <a:spLocks noGrp="1"/>
          </p:cNvSpPr>
          <p:nvPr>
            <p:ph sz="half" idx="13" hasCustomPrompt="1"/>
          </p:nvPr>
        </p:nvSpPr>
        <p:spPr>
          <a:xfrm>
            <a:off x="6111241" y="1659807"/>
            <a:ext cx="5360749" cy="4486993"/>
          </a:xfrm>
        </p:spPr>
        <p:txBody>
          <a:bodyPr>
            <a:normAutofit/>
          </a:bodyPr>
          <a:lstStyle>
            <a:lvl1pPr marL="144000" indent="-144000">
              <a:lnSpc>
                <a:spcPts val="2300"/>
              </a:lnSpc>
              <a:spcBef>
                <a:spcPts val="0"/>
              </a:spcBef>
              <a:defRPr sz="1600"/>
            </a:lvl1pPr>
            <a:lvl2pPr marL="360000" indent="-180000">
              <a:lnSpc>
                <a:spcPts val="2300"/>
              </a:lnSpc>
              <a:spcBef>
                <a:spcPts val="0"/>
              </a:spcBef>
              <a:defRPr sz="1600"/>
            </a:lvl2pPr>
            <a:lvl3pPr marL="540000" indent="-180000">
              <a:lnSpc>
                <a:spcPts val="2300"/>
              </a:lnSpc>
              <a:spcBef>
                <a:spcPts val="0"/>
              </a:spcBef>
              <a:defRPr sz="1600"/>
            </a:lvl3pPr>
            <a:lvl4pPr marL="720000" indent="-180000">
              <a:lnSpc>
                <a:spcPts val="2300"/>
              </a:lnSpc>
              <a:spcBef>
                <a:spcPts val="0"/>
              </a:spcBef>
              <a:defRPr sz="1600"/>
            </a:lvl4pPr>
            <a:lvl5pPr marL="900000" indent="-180000">
              <a:lnSpc>
                <a:spcPts val="2300"/>
              </a:lnSpc>
              <a:spcBef>
                <a:spcPts val="0"/>
              </a:spcBef>
              <a:defRPr sz="1600"/>
            </a:lvl5pPr>
          </a:lstStyle>
          <a:p>
            <a:pPr lvl="0"/>
            <a:r>
              <a:rPr lang="nb-NO"/>
              <a:t>Click to add text</a:t>
            </a:r>
          </a:p>
          <a:p>
            <a:pPr lvl="1"/>
            <a:r>
              <a:rPr lang="nb-NO"/>
              <a:t>Andre nivå</a:t>
            </a:r>
          </a:p>
          <a:p>
            <a:pPr lvl="2"/>
            <a:r>
              <a:rPr lang="nb-NO"/>
              <a:t>Tredje nivå</a:t>
            </a:r>
          </a:p>
          <a:p>
            <a:pPr lvl="3"/>
            <a:r>
              <a:rPr lang="nb-NO"/>
              <a:t>Fjerde nivå</a:t>
            </a:r>
          </a:p>
          <a:p>
            <a:pPr lvl="4"/>
            <a:r>
              <a:rPr lang="nb-NO"/>
              <a:t>Femte nivå</a:t>
            </a:r>
            <a:endParaRPr lang="en-US"/>
          </a:p>
        </p:txBody>
      </p:sp>
      <p:sp>
        <p:nvSpPr>
          <p:cNvPr id="2" name="Plassholder for dato 1">
            <a:extLst>
              <a:ext uri="{FF2B5EF4-FFF2-40B4-BE49-F238E27FC236}">
                <a16:creationId xmlns:a16="http://schemas.microsoft.com/office/drawing/2014/main" id="{E0941D80-8947-4CDD-9256-CF5955775CA6}"/>
              </a:ext>
            </a:extLst>
          </p:cNvPr>
          <p:cNvSpPr>
            <a:spLocks noGrp="1"/>
          </p:cNvSpPr>
          <p:nvPr>
            <p:ph type="dt" sz="half" idx="17"/>
          </p:nvPr>
        </p:nvSpPr>
        <p:spPr/>
        <p:txBody>
          <a:bodyPr/>
          <a:lstStyle/>
          <a:p>
            <a:fld id="{C32D9994-955D-4AF9-A3B5-A50784E0DF7D}" type="datetime1">
              <a:rPr lang="nb-NO" smtClean="0"/>
              <a:t>13.06.2023</a:t>
            </a:fld>
            <a:endParaRPr lang="nb-NO"/>
          </a:p>
        </p:txBody>
      </p:sp>
      <p:sp>
        <p:nvSpPr>
          <p:cNvPr id="3" name="Plassholder for bunntekst 2">
            <a:extLst>
              <a:ext uri="{FF2B5EF4-FFF2-40B4-BE49-F238E27FC236}">
                <a16:creationId xmlns:a16="http://schemas.microsoft.com/office/drawing/2014/main" id="{1C129FD8-377E-44AC-924C-7E524A60FE45}"/>
              </a:ext>
            </a:extLst>
          </p:cNvPr>
          <p:cNvSpPr>
            <a:spLocks noGrp="1"/>
          </p:cNvSpPr>
          <p:nvPr>
            <p:ph type="ftr" sz="quarter" idx="18"/>
          </p:nvPr>
        </p:nvSpPr>
        <p:spPr/>
        <p:txBody>
          <a:bodyPr/>
          <a:lstStyle/>
          <a:p>
            <a:r>
              <a:rPr lang="nb-NO"/>
              <a:t>Presentation title</a:t>
            </a:r>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p>
            <a:fld id="{5E9836C9-296F-4D48-9D11-2B1B9E521275}" type="slidenum">
              <a:rPr lang="nb-NO" smtClean="0"/>
              <a:t>‹#›</a:t>
            </a:fld>
            <a:endParaRPr lang="nb-NO"/>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237823391"/>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Image page with # logo">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27AE6E39-9D43-441B-9718-0423EEA22FAD}"/>
              </a:ext>
            </a:extLst>
          </p:cNvPr>
          <p:cNvSpPr>
            <a:spLocks noGrp="1"/>
          </p:cNvSpPr>
          <p:nvPr>
            <p:ph type="pic" sz="quarter" idx="13"/>
          </p:nvPr>
        </p:nvSpPr>
        <p:spPr>
          <a:xfrm>
            <a:off x="10875" y="0"/>
            <a:ext cx="12192000" cy="6858000"/>
          </a:xfrm>
          <a:solidFill>
            <a:schemeClr val="bg1">
              <a:lumMod val="85000"/>
            </a:schemeClr>
          </a:solidFill>
        </p:spPr>
        <p:txBody>
          <a:bodyPr/>
          <a:lstStyle>
            <a:lvl1pPr>
              <a:defRPr>
                <a:noFill/>
              </a:defRPr>
            </a:lvl1pPr>
          </a:lstStyle>
          <a:p>
            <a:r>
              <a:rPr lang="nb-NO"/>
              <a:t>Klikk på ikonet for å legge til et bilde</a:t>
            </a:r>
          </a:p>
        </p:txBody>
      </p:sp>
      <p:pic>
        <p:nvPicPr>
          <p:cNvPr id="4" name="Grafikk 3">
            <a:extLst>
              <a:ext uri="{FF2B5EF4-FFF2-40B4-BE49-F238E27FC236}">
                <a16:creationId xmlns:a16="http://schemas.microsoft.com/office/drawing/2014/main" id="{6F2A9EE3-2B42-AF5D-AD3C-C0E784CA30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63893257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xt-page, two-columns ">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855" y="912450"/>
            <a:ext cx="11194480" cy="294953"/>
          </a:xfrm>
        </p:spPr>
        <p:txBody>
          <a:bodyPr/>
          <a:lstStyle>
            <a:lvl1pPr>
              <a:lnSpc>
                <a:spcPts val="2300"/>
              </a:lnSpc>
              <a:spcBef>
                <a:spcPts val="0"/>
              </a:spcBef>
              <a:defRPr sz="2000">
                <a:solidFill>
                  <a:schemeClr val="tx2"/>
                </a:solidFill>
              </a:defRPr>
            </a:lvl1pPr>
          </a:lstStyle>
          <a:p>
            <a:r>
              <a:rPr lang="nb-NO"/>
              <a:t>Click to add title</a:t>
            </a:r>
            <a:endParaRPr lang="en-US"/>
          </a:p>
        </p:txBody>
      </p:sp>
      <p:sp>
        <p:nvSpPr>
          <p:cNvPr id="9" name="Content Placeholder 2">
            <a:extLst>
              <a:ext uri="{FF2B5EF4-FFF2-40B4-BE49-F238E27FC236}">
                <a16:creationId xmlns:a16="http://schemas.microsoft.com/office/drawing/2014/main" id="{03877D15-96DD-49BB-B539-D831BF423D39}"/>
              </a:ext>
            </a:extLst>
          </p:cNvPr>
          <p:cNvSpPr>
            <a:spLocks noGrp="1"/>
          </p:cNvSpPr>
          <p:nvPr>
            <p:ph idx="1" hasCustomPrompt="1"/>
          </p:nvPr>
        </p:nvSpPr>
        <p:spPr>
          <a:xfrm>
            <a:off x="670007" y="1522587"/>
            <a:ext cx="10876875" cy="4597775"/>
          </a:xfrm>
        </p:spPr>
        <p:txBody>
          <a:bodyPr numCol="2" spcCol="720000">
            <a:normAutofit/>
          </a:bodyPr>
          <a:lstStyle>
            <a:lvl1pPr marL="234000" indent="-234000">
              <a:lnSpc>
                <a:spcPts val="2200"/>
              </a:lnSpc>
              <a:buFont typeface="+mj-lt"/>
              <a:buAutoNum type="arabicPeriod"/>
              <a:defRPr sz="1400">
                <a:solidFill>
                  <a:schemeClr val="tx2"/>
                </a:solidFill>
              </a:defRPr>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nb-NO" b="0" i="0">
                <a:solidFill>
                  <a:srgbClr val="000000"/>
                </a:solidFill>
                <a:effectLst/>
                <a:latin typeface="Open Sans" panose="020B0606030504020204" pitchFamily="34" charset="0"/>
              </a:rPr>
              <a:t>Sed ut perspiciatis unde omnis iste natus error sit voluptatem accusantium doloremque laudantium, totam rem aperiam, eaque ipsa quae ab illo inventore veritatis et quasi architecto beatae vitae dicta sunt explicabo. </a:t>
            </a:r>
          </a:p>
          <a:p>
            <a:pPr lvl="0"/>
            <a:endParaRPr lang="nb-NO" b="0" i="0">
              <a:solidFill>
                <a:srgbClr val="000000"/>
              </a:solidFill>
              <a:effectLst/>
              <a:latin typeface="Open Sans" panose="020B0606030504020204" pitchFamily="34" charset="0"/>
            </a:endParaRPr>
          </a:p>
          <a:p>
            <a:pPr lvl="0"/>
            <a:r>
              <a:rPr lang="nb-NO" b="0" i="0">
                <a:solidFill>
                  <a:srgbClr val="000000"/>
                </a:solidFill>
                <a:effectLst/>
                <a:latin typeface="Open Sans" panose="020B0606030504020204" pitchFamily="34" charset="0"/>
              </a:rPr>
              <a:t>Nemo enim ipsam voluptatem quia voluptas sit aspernatur aut odit aut fugit, sed quia consequuntur magni dolores eos qui ratione voluptatem sequi nesciunt. Neque porro quisquam est, qui dolorem ipsum quia dolor sit amet, consectetur, adipisci velit, sed quia non.</a:t>
            </a:r>
          </a:p>
          <a:p>
            <a:pPr lvl="0"/>
            <a:endParaRPr lang="nb-NO" b="0" i="0">
              <a:solidFill>
                <a:srgbClr val="000000"/>
              </a:solidFill>
              <a:effectLst/>
              <a:latin typeface="Open Sans" panose="020B0606030504020204" pitchFamily="34" charset="0"/>
            </a:endParaRPr>
          </a:p>
          <a:p>
            <a:pPr lvl="0"/>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Onumquam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eius</a:t>
            </a:r>
            <a:r>
              <a:rPr lang="nb-NO" b="0" i="0">
                <a:solidFill>
                  <a:srgbClr val="000000"/>
                </a:solidFill>
                <a:effectLst/>
                <a:latin typeface="Open Sans" panose="020B0606030504020204" pitchFamily="34" charset="0"/>
              </a:rPr>
              <a:t> modi tempora </a:t>
            </a:r>
            <a:r>
              <a:rPr lang="nb-NO" b="0" i="0" err="1">
                <a:solidFill>
                  <a:srgbClr val="000000"/>
                </a:solidFill>
                <a:effectLst/>
                <a:latin typeface="Open Sans" panose="020B0606030504020204" pitchFamily="34" charset="0"/>
              </a:rPr>
              <a:t>incidunt</a:t>
            </a:r>
            <a:r>
              <a:rPr lang="nb-NO" b="0" i="0">
                <a:solidFill>
                  <a:srgbClr val="000000"/>
                </a:solidFill>
                <a:effectLst/>
                <a:latin typeface="Open Sans" panose="020B0606030504020204" pitchFamily="34" charset="0"/>
              </a:rPr>
              <a:t> ut labore et dolore </a:t>
            </a:r>
            <a:r>
              <a:rPr lang="nb-NO" b="0" i="0" err="1">
                <a:solidFill>
                  <a:srgbClr val="000000"/>
                </a:solidFill>
                <a:effectLst/>
                <a:latin typeface="Open Sans" panose="020B0606030504020204" pitchFamily="34" charset="0"/>
              </a:rPr>
              <a:t>magnam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aliquam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quaerat</a:t>
            </a:r>
            <a:r>
              <a:rPr lang="nb-NO" b="0" i="0">
                <a:solidFill>
                  <a:srgbClr val="000000"/>
                </a:solidFill>
                <a:effectLst/>
                <a:latin typeface="Open Sans" panose="020B0606030504020204" pitchFamily="34" charset="0"/>
              </a:rPr>
              <a:t> voluptatem. Ut enim ad minima veniam, quis nostrum exercitationem ullam corporis suscipit laboriosam, nisi ut aliquid ex ea.</a:t>
            </a:r>
          </a:p>
          <a:p>
            <a:pPr lvl="0"/>
            <a:endParaRPr lang="nb-NO" b="0" i="0">
              <a:solidFill>
                <a:srgbClr val="000000"/>
              </a:solidFill>
              <a:effectLst/>
              <a:latin typeface="Open Sans" panose="020B0606030504020204" pitchFamily="34" charset="0"/>
            </a:endParaRPr>
          </a:p>
          <a:p>
            <a:pPr lvl="0"/>
            <a:r>
              <a:rPr lang="nb-NO" b="0" i="0" err="1">
                <a:solidFill>
                  <a:srgbClr val="000000"/>
                </a:solidFill>
                <a:effectLst/>
                <a:latin typeface="Open Sans" panose="020B0606030504020204" pitchFamily="34" charset="0"/>
              </a:rPr>
              <a:t>Reprehenderit</a:t>
            </a:r>
            <a:r>
              <a:rPr lang="nb-NO" b="0" i="0">
                <a:solidFill>
                  <a:srgbClr val="000000"/>
                </a:solidFill>
                <a:effectLst/>
                <a:latin typeface="Open Sans" panose="020B0606030504020204" pitchFamily="34" charset="0"/>
              </a:rPr>
              <a:t> qui in </a:t>
            </a:r>
            <a:r>
              <a:rPr lang="nb-NO" b="0" i="0" err="1">
                <a:solidFill>
                  <a:srgbClr val="000000"/>
                </a:solidFill>
                <a:effectLst/>
                <a:latin typeface="Open Sans" panose="020B0606030504020204" pitchFamily="34" charset="0"/>
              </a:rPr>
              <a:t>ea</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voluptate</a:t>
            </a:r>
            <a:r>
              <a:rPr lang="nb-NO" b="0" i="0">
                <a:solidFill>
                  <a:srgbClr val="000000"/>
                </a:solidFill>
                <a:effectLst/>
                <a:latin typeface="Open Sans" panose="020B0606030504020204" pitchFamily="34" charset="0"/>
              </a:rPr>
              <a:t> velit esse </a:t>
            </a:r>
            <a:r>
              <a:rPr lang="nb-NO" b="0" i="0" err="1">
                <a:solidFill>
                  <a:srgbClr val="000000"/>
                </a:solidFill>
                <a:effectLst/>
                <a:latin typeface="Open Sans" panose="020B0606030504020204" pitchFamily="34" charset="0"/>
              </a:rPr>
              <a:t>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nihil</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molestiae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consequatur</a:t>
            </a:r>
            <a:r>
              <a:rPr lang="nb-NO" b="0" i="0">
                <a:solidFill>
                  <a:srgbClr val="000000"/>
                </a:solidFill>
                <a:effectLst/>
                <a:latin typeface="Open Sans" panose="020B0606030504020204" pitchFamily="34" charset="0"/>
              </a:rPr>
              <a:t>, vel </a:t>
            </a:r>
            <a:r>
              <a:rPr lang="nb-NO" b="0" i="0" err="1">
                <a:solidFill>
                  <a:srgbClr val="000000"/>
                </a:solidFill>
                <a:effectLst/>
                <a:latin typeface="Open Sans" panose="020B0606030504020204" pitchFamily="34" charset="0"/>
              </a:rPr>
              <a:t>illum</a:t>
            </a:r>
            <a:r>
              <a:rPr lang="nb-NO" b="0" i="0">
                <a:solidFill>
                  <a:srgbClr val="000000"/>
                </a:solidFill>
                <a:effectLst/>
                <a:latin typeface="Open Sans" panose="020B0606030504020204" pitchFamily="34" charset="0"/>
              </a:rPr>
              <a:t> qui dolorem </a:t>
            </a:r>
            <a:r>
              <a:rPr lang="nb-NO" b="0" i="0" err="1">
                <a:solidFill>
                  <a:srgbClr val="000000"/>
                </a:solidFill>
                <a:effectLst/>
                <a:latin typeface="Open Sans" panose="020B0606030504020204" pitchFamily="34" charset="0"/>
              </a:rPr>
              <a:t>eum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fugiat</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quo</a:t>
            </a:r>
            <a:r>
              <a:rPr lang="nb-NO" b="0" i="0">
                <a:solidFill>
                  <a:srgbClr val="000000"/>
                </a:solidFill>
                <a:effectLst/>
                <a:latin typeface="Open Sans" panose="020B0606030504020204" pitchFamily="34" charset="0"/>
              </a:rPr>
              <a:t> voluptas nulla pariatur?</a:t>
            </a:r>
          </a:p>
          <a:p>
            <a:pPr lvl="0"/>
            <a:endParaRPr lang="nb-NO" b="0" i="0">
              <a:solidFill>
                <a:srgbClr val="000000"/>
              </a:solidFill>
              <a:effectLst/>
              <a:latin typeface="Open Sans" panose="020B0606030504020204" pitchFamily="34" charset="0"/>
            </a:endParaRPr>
          </a:p>
          <a:p>
            <a:pPr lvl="0"/>
            <a:r>
              <a:rPr lang="nb-NO" b="0" i="0">
                <a:solidFill>
                  <a:srgbClr val="000000"/>
                </a:solidFill>
                <a:effectLst/>
                <a:latin typeface="Open Sans" panose="020B0606030504020204" pitchFamily="34" charset="0"/>
              </a:rPr>
              <a:t>Sed ut perspiciatis unde omnis iste natus error sit voluptatem accusantium doloremque laudantium, totam rem aperiam, eaque ipsa quae ab illo inventore veritatis et quasi architecto beatae vitae dicta sunt explicabo</a:t>
            </a:r>
            <a:endParaRPr lang="en-US"/>
          </a:p>
        </p:txBody>
      </p:sp>
      <p:sp>
        <p:nvSpPr>
          <p:cNvPr id="4" name="Plassholder for bunntekst 3">
            <a:extLst>
              <a:ext uri="{FF2B5EF4-FFF2-40B4-BE49-F238E27FC236}">
                <a16:creationId xmlns:a16="http://schemas.microsoft.com/office/drawing/2014/main" id="{1A09CC31-90D6-4C7C-A084-3E321A736396}"/>
              </a:ext>
            </a:extLst>
          </p:cNvPr>
          <p:cNvSpPr>
            <a:spLocks noGrp="1"/>
          </p:cNvSpPr>
          <p:nvPr>
            <p:ph type="ftr" sz="quarter" idx="18"/>
          </p:nvPr>
        </p:nvSpPr>
        <p:spPr/>
        <p:txBody>
          <a:bodyPr/>
          <a:lstStyle/>
          <a:p>
            <a:r>
              <a:rPr lang="nb-NO"/>
              <a:t>Presentation title</a:t>
            </a:r>
          </a:p>
        </p:txBody>
      </p:sp>
      <p:sp>
        <p:nvSpPr>
          <p:cNvPr id="12" name="Plassholder for lysbildenummer 11">
            <a:extLst>
              <a:ext uri="{FF2B5EF4-FFF2-40B4-BE49-F238E27FC236}">
                <a16:creationId xmlns:a16="http://schemas.microsoft.com/office/drawing/2014/main" id="{8AC4C74F-2769-4861-96C2-153E2D38882D}"/>
              </a:ext>
            </a:extLst>
          </p:cNvPr>
          <p:cNvSpPr>
            <a:spLocks noGrp="1"/>
          </p:cNvSpPr>
          <p:nvPr>
            <p:ph type="sldNum" sz="quarter" idx="19"/>
          </p:nvPr>
        </p:nvSpPr>
        <p:spPr/>
        <p:txBody>
          <a:bodyPr/>
          <a:lstStyle/>
          <a:p>
            <a:fld id="{D3A706A2-D6FB-4B8F-AD25-D41D4CF43D8A}" type="slidenum">
              <a:rPr lang="nb-NO" smtClean="0"/>
              <a:t>‹#›</a:t>
            </a:fld>
            <a:endParaRPr lang="nb-NO"/>
          </a:p>
        </p:txBody>
      </p:sp>
      <p:pic>
        <p:nvPicPr>
          <p:cNvPr id="6" name="Grafikk 5">
            <a:extLst>
              <a:ext uri="{FF2B5EF4-FFF2-40B4-BE49-F238E27FC236}">
                <a16:creationId xmlns:a16="http://schemas.microsoft.com/office/drawing/2014/main" id="{54AE50FF-3797-8AA7-3DFC-87837D9FD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84191091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text and illustration">
    <p:bg>
      <p:bgPr>
        <a:solidFill>
          <a:srgbClr val="FAF9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2" y="1234006"/>
            <a:ext cx="5664335" cy="474489"/>
          </a:xfrm>
        </p:spPr>
        <p:txBody>
          <a:body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346332" y="1902542"/>
            <a:ext cx="5664335" cy="4231558"/>
          </a:xfrm>
        </p:spPr>
        <p:txBody>
          <a:bodyPr/>
          <a:lstStyle>
            <a:lvl1pPr marL="0" indent="0">
              <a:buNone/>
              <a:defRPr/>
            </a:lvl1pPr>
            <a:lvl2pPr marL="225000" indent="0">
              <a:buNone/>
              <a:defRPr/>
            </a:lvl2pPr>
            <a:lvl3pPr marL="450000" indent="0">
              <a:buNone/>
              <a:defRPr/>
            </a:lvl3pPr>
            <a:lvl4pPr marL="675000" indent="0">
              <a:buNone/>
              <a:defRPr/>
            </a:lvl4pPr>
            <a:lvl5pPr marL="900000" indent="0">
              <a:buNone/>
              <a:defRPr/>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pic>
        <p:nvPicPr>
          <p:cNvPr id="8" name="Grafikk 7">
            <a:extLst>
              <a:ext uri="{FF2B5EF4-FFF2-40B4-BE49-F238E27FC236}">
                <a16:creationId xmlns:a16="http://schemas.microsoft.com/office/drawing/2014/main" id="{31737B8B-E812-4278-B851-B01347A84E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5618" y="0"/>
            <a:ext cx="5986382" cy="6858000"/>
          </a:xfrm>
          <a:prstGeom prst="rect">
            <a:avLst/>
          </a:prstGeom>
          <a:effectLst/>
        </p:spPr>
      </p:pic>
      <p:sp>
        <p:nvSpPr>
          <p:cNvPr id="10" name="Plassholder for bilde 9">
            <a:extLst>
              <a:ext uri="{FF2B5EF4-FFF2-40B4-BE49-F238E27FC236}">
                <a16:creationId xmlns:a16="http://schemas.microsoft.com/office/drawing/2014/main" id="{F8FDC62E-2422-420A-AF2D-989C444AD7FD}"/>
              </a:ext>
            </a:extLst>
          </p:cNvPr>
          <p:cNvSpPr>
            <a:spLocks noGrp="1"/>
          </p:cNvSpPr>
          <p:nvPr>
            <p:ph type="pic" sz="quarter" idx="13" hasCustomPrompt="1"/>
          </p:nvPr>
        </p:nvSpPr>
        <p:spPr>
          <a:xfrm>
            <a:off x="7966712" y="2172404"/>
            <a:ext cx="2115138" cy="2115000"/>
          </a:xfrm>
        </p:spPr>
        <p:txBody>
          <a:bodyPr/>
          <a:lstStyle>
            <a:lvl1pPr marL="0" indent="0">
              <a:buNone/>
              <a:defRPr/>
            </a:lvl1pPr>
          </a:lstStyle>
          <a:p>
            <a:r>
              <a:rPr lang="nb-NO"/>
              <a:t>Pictogram</a:t>
            </a:r>
          </a:p>
        </p:txBody>
      </p:sp>
      <p:sp>
        <p:nvSpPr>
          <p:cNvPr id="7" name="Plassholder for dato 6">
            <a:extLst>
              <a:ext uri="{FF2B5EF4-FFF2-40B4-BE49-F238E27FC236}">
                <a16:creationId xmlns:a16="http://schemas.microsoft.com/office/drawing/2014/main" id="{91E892A9-62A0-4EF5-8EEF-477EC804386A}"/>
              </a:ext>
            </a:extLst>
          </p:cNvPr>
          <p:cNvSpPr>
            <a:spLocks noGrp="1"/>
          </p:cNvSpPr>
          <p:nvPr>
            <p:ph type="dt" sz="half" idx="17"/>
          </p:nvPr>
        </p:nvSpPr>
        <p:spPr/>
        <p:txBody>
          <a:bodyPr/>
          <a:lstStyle/>
          <a:p>
            <a:fld id="{3C7DDEDA-6EBA-4B8A-B162-BED8AC328A03}" type="datetime1">
              <a:rPr lang="nb-NO" smtClean="0"/>
              <a:t>13.06.2023</a:t>
            </a:fld>
            <a:endParaRPr lang="nb-NO"/>
          </a:p>
        </p:txBody>
      </p:sp>
      <p:sp>
        <p:nvSpPr>
          <p:cNvPr id="12" name="Plassholder for bunntekst 11">
            <a:extLst>
              <a:ext uri="{FF2B5EF4-FFF2-40B4-BE49-F238E27FC236}">
                <a16:creationId xmlns:a16="http://schemas.microsoft.com/office/drawing/2014/main" id="{5F0A51B8-510B-42FA-9EEE-F539A6526CC2}"/>
              </a:ext>
            </a:extLst>
          </p:cNvPr>
          <p:cNvSpPr>
            <a:spLocks noGrp="1"/>
          </p:cNvSpPr>
          <p:nvPr>
            <p:ph type="ftr" sz="quarter" idx="18"/>
          </p:nvPr>
        </p:nvSpPr>
        <p:spPr/>
        <p:txBody>
          <a:bodyPr/>
          <a:lstStyle/>
          <a:p>
            <a:r>
              <a:rPr lang="nb-NO"/>
              <a:t>Presentation title</a:t>
            </a:r>
          </a:p>
        </p:txBody>
      </p:sp>
      <p:sp>
        <p:nvSpPr>
          <p:cNvPr id="13" name="Plassholder for lysbildenummer 12">
            <a:extLst>
              <a:ext uri="{FF2B5EF4-FFF2-40B4-BE49-F238E27FC236}">
                <a16:creationId xmlns:a16="http://schemas.microsoft.com/office/drawing/2014/main" id="{822F1854-C2AB-4169-9E2C-E8294441550A}"/>
              </a:ext>
            </a:extLst>
          </p:cNvPr>
          <p:cNvSpPr>
            <a:spLocks noGrp="1"/>
          </p:cNvSpPr>
          <p:nvPr>
            <p:ph type="sldNum" sz="quarter" idx="19"/>
          </p:nvPr>
        </p:nvSpPr>
        <p:spPr/>
        <p:txBody>
          <a:bodyPr/>
          <a:lstStyle/>
          <a:p>
            <a:fld id="{64D88A9E-D701-4B6B-A4D6-921156C75826}" type="slidenum">
              <a:rPr lang="nb-NO" smtClean="0"/>
              <a:t>‹#›</a:t>
            </a:fld>
            <a:endParaRPr lang="nb-NO"/>
          </a:p>
        </p:txBody>
      </p:sp>
      <p:pic>
        <p:nvPicPr>
          <p:cNvPr id="5" name="Grafikk 4">
            <a:extLst>
              <a:ext uri="{FF2B5EF4-FFF2-40B4-BE49-F238E27FC236}">
                <a16:creationId xmlns:a16="http://schemas.microsoft.com/office/drawing/2014/main" id="{5F510514-4DCE-510D-9A57-E473752595F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2556021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 tiles, text and image">
    <p:bg>
      <p:bgPr>
        <a:solidFill>
          <a:schemeClr val="accent3"/>
        </a:solidFill>
        <a:effectLst/>
      </p:bgPr>
    </p:bg>
    <p:spTree>
      <p:nvGrpSpPr>
        <p:cNvPr id="1" name=""/>
        <p:cNvGrpSpPr/>
        <p:nvPr/>
      </p:nvGrpSpPr>
      <p:grpSpPr>
        <a:xfrm>
          <a:off x="0" y="0"/>
          <a:ext cx="0" cy="0"/>
          <a:chOff x="0" y="0"/>
          <a:chExt cx="0" cy="0"/>
        </a:xfrm>
      </p:grpSpPr>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2" name="Title 1"/>
          <p:cNvSpPr>
            <a:spLocks noGrp="1"/>
          </p:cNvSpPr>
          <p:nvPr>
            <p:ph type="title" hasCustomPrompt="1"/>
          </p:nvPr>
        </p:nvSpPr>
        <p:spPr>
          <a:xfrm>
            <a:off x="441513" y="3460427"/>
            <a:ext cx="2347266" cy="307777"/>
          </a:xfrm>
        </p:spPr>
        <p:txBody>
          <a:bodyPr/>
          <a:lstStyle>
            <a:lvl1pPr>
              <a:lnSpc>
                <a:spcPct val="100000"/>
              </a:lnSpc>
              <a:defRPr sz="2000" spc="-30" baseline="0">
                <a:solidFill>
                  <a:schemeClr val="tx2"/>
                </a:solidFill>
                <a:latin typeface="+mj-lt"/>
              </a:defRPr>
            </a:lvl1pPr>
          </a:lstStyle>
          <a:p>
            <a:r>
              <a:rPr lang="nb-NO"/>
              <a:t>1. Click to add title</a:t>
            </a:r>
            <a:endParaRPr lang="en-US"/>
          </a:p>
        </p:txBody>
      </p:sp>
      <p:sp>
        <p:nvSpPr>
          <p:cNvPr id="21" name="Plassholder for tekst 20">
            <a:extLst>
              <a:ext uri="{FF2B5EF4-FFF2-40B4-BE49-F238E27FC236}">
                <a16:creationId xmlns:a16="http://schemas.microsoft.com/office/drawing/2014/main" id="{77D07396-4CE7-6EF0-F1CF-34735604B406}"/>
              </a:ext>
            </a:extLst>
          </p:cNvPr>
          <p:cNvSpPr>
            <a:spLocks noGrp="1"/>
          </p:cNvSpPr>
          <p:nvPr>
            <p:ph type="body" sz="quarter" idx="32" hasCustomPrompt="1"/>
          </p:nvPr>
        </p:nvSpPr>
        <p:spPr>
          <a:xfrm>
            <a:off x="8357872" y="3457720"/>
            <a:ext cx="2747348" cy="264695"/>
          </a:xfrm>
        </p:spPr>
        <p:txBody>
          <a:bodyPr>
            <a:noAutofit/>
          </a:bodyPr>
          <a:lstStyle>
            <a:lvl1pPr marL="0" indent="0">
              <a:lnSpc>
                <a:spcPct val="100000"/>
              </a:lnSpc>
              <a:buFontTx/>
              <a:buNone/>
              <a:defRPr sz="2000">
                <a:solidFill>
                  <a:schemeClr val="tx2"/>
                </a:solidFill>
                <a:latin typeface="+mj-lt"/>
              </a:defRPr>
            </a:lvl1pPr>
          </a:lstStyle>
          <a:p>
            <a:pPr lvl="0"/>
            <a:r>
              <a:rPr lang="nb-NO"/>
              <a:t>3. Click to add title</a:t>
            </a:r>
          </a:p>
        </p:txBody>
      </p:sp>
      <p:sp>
        <p:nvSpPr>
          <p:cNvPr id="23" name="Plassholder for tekst 20">
            <a:extLst>
              <a:ext uri="{FF2B5EF4-FFF2-40B4-BE49-F238E27FC236}">
                <a16:creationId xmlns:a16="http://schemas.microsoft.com/office/drawing/2014/main" id="{A32C7A64-EF47-80DF-FCE4-F4C1881CE00A}"/>
              </a:ext>
            </a:extLst>
          </p:cNvPr>
          <p:cNvSpPr>
            <a:spLocks noGrp="1"/>
          </p:cNvSpPr>
          <p:nvPr>
            <p:ph type="body" sz="quarter" idx="34" hasCustomPrompt="1"/>
          </p:nvPr>
        </p:nvSpPr>
        <p:spPr>
          <a:xfrm>
            <a:off x="4381550" y="3457720"/>
            <a:ext cx="2747348" cy="264695"/>
          </a:xfrm>
        </p:spPr>
        <p:txBody>
          <a:bodyPr>
            <a:noAutofit/>
          </a:bodyPr>
          <a:lstStyle>
            <a:lvl1pPr marL="0" indent="0">
              <a:lnSpc>
                <a:spcPct val="100000"/>
              </a:lnSpc>
              <a:buFontTx/>
              <a:buNone/>
              <a:defRPr sz="2000">
                <a:solidFill>
                  <a:schemeClr val="tx2"/>
                </a:solidFill>
                <a:latin typeface="+mj-lt"/>
              </a:defRPr>
            </a:lvl1pPr>
          </a:lstStyle>
          <a:p>
            <a:pPr lvl="0"/>
            <a:r>
              <a:rPr lang="nb-NO"/>
              <a:t>2. Click to add title</a:t>
            </a:r>
          </a:p>
        </p:txBody>
      </p:sp>
      <p:sp>
        <p:nvSpPr>
          <p:cNvPr id="24" name="Plassholder for bilde 8">
            <a:extLst>
              <a:ext uri="{FF2B5EF4-FFF2-40B4-BE49-F238E27FC236}">
                <a16:creationId xmlns:a16="http://schemas.microsoft.com/office/drawing/2014/main" id="{73A08C56-AEE0-2F4B-AB8D-CB891BC9962A}"/>
              </a:ext>
            </a:extLst>
          </p:cNvPr>
          <p:cNvSpPr>
            <a:spLocks noGrp="1"/>
          </p:cNvSpPr>
          <p:nvPr>
            <p:ph type="pic" sz="quarter" idx="35"/>
          </p:nvPr>
        </p:nvSpPr>
        <p:spPr>
          <a:xfrm>
            <a:off x="441513" y="348457"/>
            <a:ext cx="3435370" cy="2792472"/>
          </a:xfrm>
          <a:solidFill>
            <a:schemeClr val="accent3"/>
          </a:solidFill>
        </p:spPr>
        <p:txBody>
          <a:bodyPr/>
          <a:lstStyle>
            <a:lvl1pPr>
              <a:defRPr>
                <a:noFill/>
              </a:defRPr>
            </a:lvl1pPr>
          </a:lstStyle>
          <a:p>
            <a:r>
              <a:rPr lang="nb-NO"/>
              <a:t>Klikk på ikonet for å legge til et bilde</a:t>
            </a:r>
          </a:p>
        </p:txBody>
      </p:sp>
      <p:sp>
        <p:nvSpPr>
          <p:cNvPr id="25" name="Plassholder for bilde 8">
            <a:extLst>
              <a:ext uri="{FF2B5EF4-FFF2-40B4-BE49-F238E27FC236}">
                <a16:creationId xmlns:a16="http://schemas.microsoft.com/office/drawing/2014/main" id="{65A59DBB-094B-14DA-8BBE-ED2829DDFF8D}"/>
              </a:ext>
            </a:extLst>
          </p:cNvPr>
          <p:cNvSpPr>
            <a:spLocks noGrp="1"/>
          </p:cNvSpPr>
          <p:nvPr>
            <p:ph type="pic" sz="quarter" idx="36"/>
          </p:nvPr>
        </p:nvSpPr>
        <p:spPr>
          <a:xfrm>
            <a:off x="4396550" y="348457"/>
            <a:ext cx="3435370" cy="2792472"/>
          </a:xfrm>
          <a:solidFill>
            <a:schemeClr val="accent3"/>
          </a:solidFill>
        </p:spPr>
        <p:txBody>
          <a:bodyPr/>
          <a:lstStyle>
            <a:lvl1pPr>
              <a:defRPr>
                <a:noFill/>
              </a:defRPr>
            </a:lvl1pPr>
          </a:lstStyle>
          <a:p>
            <a:r>
              <a:rPr lang="nb-NO"/>
              <a:t>Klikk på ikonet for å legge til et bilde</a:t>
            </a:r>
          </a:p>
        </p:txBody>
      </p:sp>
      <p:sp>
        <p:nvSpPr>
          <p:cNvPr id="26" name="Plassholder for bilde 8">
            <a:extLst>
              <a:ext uri="{FF2B5EF4-FFF2-40B4-BE49-F238E27FC236}">
                <a16:creationId xmlns:a16="http://schemas.microsoft.com/office/drawing/2014/main" id="{24035795-3E3A-7196-FC5E-D07E7515897C}"/>
              </a:ext>
            </a:extLst>
          </p:cNvPr>
          <p:cNvSpPr>
            <a:spLocks noGrp="1"/>
          </p:cNvSpPr>
          <p:nvPr>
            <p:ph type="pic" sz="quarter" idx="37"/>
          </p:nvPr>
        </p:nvSpPr>
        <p:spPr>
          <a:xfrm>
            <a:off x="8328726" y="366661"/>
            <a:ext cx="3435370" cy="2792472"/>
          </a:xfrm>
          <a:solidFill>
            <a:schemeClr val="accent3"/>
          </a:solidFill>
        </p:spPr>
        <p:txBody>
          <a:bodyPr/>
          <a:lstStyle>
            <a:lvl1pPr>
              <a:defRPr>
                <a:noFill/>
              </a:defRPr>
            </a:lvl1pPr>
          </a:lstStyle>
          <a:p>
            <a:r>
              <a:rPr lang="nb-NO"/>
              <a:t>Klikk på ikonet for å legge til et bilde</a:t>
            </a:r>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4371069" y="4012407"/>
            <a:ext cx="3449862" cy="1908334"/>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a:t>Underoverskrift</a:t>
            </a:r>
            <a:br>
              <a:rPr lang="nb-NO"/>
            </a:br>
            <a:r>
              <a:rPr lang="nb-NO"/>
              <a:t>Click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441513" y="4012407"/>
            <a:ext cx="3449862" cy="1908334"/>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a:t>Underoverskrift</a:t>
            </a:r>
            <a:br>
              <a:rPr lang="nb-NO"/>
            </a:br>
            <a:r>
              <a:rPr lang="nb-NO"/>
              <a:t>Click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8314675" y="4012407"/>
            <a:ext cx="3449862" cy="1908334"/>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a:t>Underoverskrift</a:t>
            </a:r>
            <a:br>
              <a:rPr lang="nb-NO"/>
            </a:br>
            <a:r>
              <a:rPr lang="nb-NO"/>
              <a:t>Click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Tree>
    <p:extLst>
      <p:ext uri="{BB962C8B-B14F-4D97-AF65-F5344CB8AC3E}">
        <p14:creationId xmlns:p14="http://schemas.microsoft.com/office/powerpoint/2010/main" val="1541273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Kapittelside Mørk Blå">
    <p:bg>
      <p:bgPr>
        <a:solidFill>
          <a:schemeClr val="tx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206443799"/>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 tiles, numbered text and images">
    <p:bg>
      <p:bgPr>
        <a:solidFill>
          <a:schemeClr val="l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0067" y="3570061"/>
            <a:ext cx="3435370" cy="2606565"/>
          </a:xfrm>
        </p:spPr>
        <p:txBody>
          <a:bodyPr>
            <a:normAutofit/>
          </a:bodyPr>
          <a:lstStyle>
            <a:lvl1pPr marL="0" indent="0">
              <a:lnSpc>
                <a:spcPts val="1680"/>
              </a:lnSpc>
              <a:buNone/>
              <a:defRPr sz="1200">
                <a:solidFill>
                  <a:schemeClr val="tx2"/>
                </a:solidFill>
                <a:latin typeface="+mn-lt"/>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Underoverskrift</a:t>
            </a:r>
            <a:br>
              <a:rPr lang="nb-NO"/>
            </a:br>
            <a:r>
              <a:rPr lang="nb-NO" err="1"/>
              <a:t>Click</a:t>
            </a:r>
            <a:r>
              <a:rPr lang="nb-NO"/>
              <a:t> to </a:t>
            </a:r>
            <a:r>
              <a:rPr lang="nb-NO" err="1"/>
              <a:t>add</a:t>
            </a:r>
            <a:r>
              <a:rPr lang="nb-NO"/>
              <a:t> </a:t>
            </a:r>
            <a:r>
              <a:rPr lang="nb-NO" err="1"/>
              <a:t>text</a:t>
            </a:r>
            <a:r>
              <a:rPr lang="nb-NO"/>
              <a:t>. Sed ut perspiciatis unde omnis iste natus error sit voluptatem accusantium doloremque laudantium, totam rem aperiam, eaque ipsa quae ab illo inventore veritatis et quasi architecto beatae vitae dicta sunt.</a:t>
            </a:r>
            <a:br>
              <a:rPr lang="nb-NO"/>
            </a:br>
            <a:endParaRPr lang="nb-NO"/>
          </a:p>
          <a:p>
            <a:pPr lvl="0"/>
            <a:r>
              <a:rPr lang="nb-NO"/>
              <a:t>Enda en underoverskrift</a:t>
            </a:r>
            <a:br>
              <a:rPr lang="nb-NO"/>
            </a:br>
            <a:r>
              <a:rPr lang="nb-NO"/>
              <a:t>Nemo enim ipsam voluptatem quia voluptas sit aspernatur aut odit aut fugit, sed quia consequuntur magni dolores eos qui ratione voluptatem sequi nesciunt.. </a:t>
            </a:r>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4" name="Content Placeholder 2">
            <a:extLst>
              <a:ext uri="{FF2B5EF4-FFF2-40B4-BE49-F238E27FC236}">
                <a16:creationId xmlns:a16="http://schemas.microsoft.com/office/drawing/2014/main" id="{98EB8A18-D34C-E0C7-0306-3CC01CA92476}"/>
              </a:ext>
            </a:extLst>
          </p:cNvPr>
          <p:cNvSpPr>
            <a:spLocks noGrp="1"/>
          </p:cNvSpPr>
          <p:nvPr>
            <p:ph idx="28" hasCustomPrompt="1"/>
          </p:nvPr>
        </p:nvSpPr>
        <p:spPr>
          <a:xfrm>
            <a:off x="8420172" y="3570061"/>
            <a:ext cx="3435370" cy="2606565"/>
          </a:xfrm>
        </p:spPr>
        <p:txBody>
          <a:bodyPr>
            <a:normAutofit/>
          </a:bodyPr>
          <a:lstStyle>
            <a:lvl1pPr marL="0" indent="0">
              <a:lnSpc>
                <a:spcPts val="1680"/>
              </a:lnSpc>
              <a:buNone/>
              <a:defRPr sz="1200">
                <a:solidFill>
                  <a:schemeClr val="tx2"/>
                </a:solidFill>
                <a:latin typeface="+mn-lt"/>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Underoverskrift</a:t>
            </a:r>
            <a:br>
              <a:rPr lang="nb-NO"/>
            </a:br>
            <a:r>
              <a:rPr lang="nb-NO" err="1"/>
              <a:t>Click</a:t>
            </a:r>
            <a:r>
              <a:rPr lang="nb-NO"/>
              <a:t> to </a:t>
            </a:r>
            <a:r>
              <a:rPr lang="nb-NO" err="1"/>
              <a:t>add</a:t>
            </a:r>
            <a:r>
              <a:rPr lang="nb-NO"/>
              <a:t> </a:t>
            </a:r>
            <a:r>
              <a:rPr lang="nb-NO" err="1"/>
              <a:t>text</a:t>
            </a:r>
            <a:r>
              <a:rPr lang="nb-NO"/>
              <a:t>. Sed ut perspiciatis unde omnis iste natus error sit voluptatem accusantium doloremque laudantium, totam rem aperiam, eaque ipsa quae ab illo inventore veritatis et quasi architecto beatae vitae dicta sunt.</a:t>
            </a:r>
            <a:br>
              <a:rPr lang="nb-NO"/>
            </a:br>
            <a:endParaRPr lang="nb-NO"/>
          </a:p>
          <a:p>
            <a:pPr lvl="0"/>
            <a:r>
              <a:rPr lang="nb-NO"/>
              <a:t>Enda en underoverskrift</a:t>
            </a:r>
            <a:br>
              <a:rPr lang="nb-NO"/>
            </a:br>
            <a:r>
              <a:rPr lang="nb-NO"/>
              <a:t>Nemo enim ipsam voluptatem quia voluptas sit aspernatur aut odit aut fugit, sed quia consequuntur magni dolores eos qui ratione voluptatem sequi nesciunt.. </a:t>
            </a:r>
          </a:p>
        </p:txBody>
      </p:sp>
      <p:sp>
        <p:nvSpPr>
          <p:cNvPr id="17" name="Content Placeholder 2">
            <a:extLst>
              <a:ext uri="{FF2B5EF4-FFF2-40B4-BE49-F238E27FC236}">
                <a16:creationId xmlns:a16="http://schemas.microsoft.com/office/drawing/2014/main" id="{5804E7C5-938E-C41F-1C24-D469E2631538}"/>
              </a:ext>
            </a:extLst>
          </p:cNvPr>
          <p:cNvSpPr>
            <a:spLocks noGrp="1"/>
          </p:cNvSpPr>
          <p:nvPr>
            <p:ph idx="30" hasCustomPrompt="1"/>
          </p:nvPr>
        </p:nvSpPr>
        <p:spPr>
          <a:xfrm>
            <a:off x="4396550" y="3570061"/>
            <a:ext cx="3435370" cy="2606565"/>
          </a:xfrm>
        </p:spPr>
        <p:txBody>
          <a:bodyPr>
            <a:normAutofit/>
          </a:bodyPr>
          <a:lstStyle>
            <a:lvl1pPr marL="0" indent="0">
              <a:lnSpc>
                <a:spcPts val="1680"/>
              </a:lnSpc>
              <a:buNone/>
              <a:defRPr sz="1200">
                <a:solidFill>
                  <a:schemeClr val="tx2"/>
                </a:solidFill>
                <a:latin typeface="+mn-lt"/>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Underoverskrift</a:t>
            </a:r>
            <a:br>
              <a:rPr lang="nb-NO"/>
            </a:br>
            <a:r>
              <a:rPr lang="nb-NO" err="1"/>
              <a:t>Click</a:t>
            </a:r>
            <a:r>
              <a:rPr lang="nb-NO"/>
              <a:t> to </a:t>
            </a:r>
            <a:r>
              <a:rPr lang="nb-NO" err="1"/>
              <a:t>add</a:t>
            </a:r>
            <a:r>
              <a:rPr lang="nb-NO"/>
              <a:t> </a:t>
            </a:r>
            <a:r>
              <a:rPr lang="nb-NO" err="1"/>
              <a:t>text</a:t>
            </a:r>
            <a:r>
              <a:rPr lang="nb-NO"/>
              <a:t>. Sed ut perspiciatis unde omnis iste natus error sit voluptatem accusantium doloremque laudantium, totam rem aperiam, eaque ipsa quae ab illo inventore veritatis et quasi architecto beatae vitae dicta sunt.</a:t>
            </a:r>
            <a:br>
              <a:rPr lang="nb-NO"/>
            </a:br>
            <a:endParaRPr lang="nb-NO"/>
          </a:p>
          <a:p>
            <a:pPr lvl="0"/>
            <a:r>
              <a:rPr lang="nb-NO"/>
              <a:t>Enda en underoverskrift</a:t>
            </a:r>
            <a:br>
              <a:rPr lang="nb-NO"/>
            </a:br>
            <a:r>
              <a:rPr lang="nb-NO"/>
              <a:t>Nemo enim ipsam voluptatem quia voluptas sit aspernatur aut odit aut fugit, sed quia consequuntur magni dolores eos qui ratione voluptatem sequi nesciunt.. </a:t>
            </a:r>
          </a:p>
        </p:txBody>
      </p:sp>
      <p:sp>
        <p:nvSpPr>
          <p:cNvPr id="21" name="Plassholder for tekst 20">
            <a:extLst>
              <a:ext uri="{FF2B5EF4-FFF2-40B4-BE49-F238E27FC236}">
                <a16:creationId xmlns:a16="http://schemas.microsoft.com/office/drawing/2014/main" id="{77D07396-4CE7-6EF0-F1CF-34735604B406}"/>
              </a:ext>
            </a:extLst>
          </p:cNvPr>
          <p:cNvSpPr>
            <a:spLocks noGrp="1"/>
          </p:cNvSpPr>
          <p:nvPr>
            <p:ph type="body" sz="quarter" idx="32" hasCustomPrompt="1"/>
          </p:nvPr>
        </p:nvSpPr>
        <p:spPr>
          <a:xfrm>
            <a:off x="8904568" y="2985004"/>
            <a:ext cx="2747348" cy="264695"/>
          </a:xfrm>
        </p:spPr>
        <p:txBody>
          <a:bodyPr>
            <a:noAutofit/>
          </a:bodyPr>
          <a:lstStyle>
            <a:lvl1pPr marL="0" indent="0">
              <a:lnSpc>
                <a:spcPct val="100000"/>
              </a:lnSpc>
              <a:buFontTx/>
              <a:buNone/>
              <a:defRPr sz="1800">
                <a:solidFill>
                  <a:schemeClr val="tx2"/>
                </a:solidFill>
                <a:latin typeface="+mj-lt"/>
              </a:defRPr>
            </a:lvl1pPr>
          </a:lstStyle>
          <a:p>
            <a:pPr lvl="0"/>
            <a:r>
              <a:rPr lang="nb-NO" err="1"/>
              <a:t>Click</a:t>
            </a:r>
            <a:r>
              <a:rPr lang="nb-NO"/>
              <a:t> to </a:t>
            </a:r>
            <a:r>
              <a:rPr lang="nb-NO" err="1"/>
              <a:t>add</a:t>
            </a:r>
            <a:r>
              <a:rPr lang="nb-NO"/>
              <a:t> </a:t>
            </a:r>
            <a:r>
              <a:rPr lang="nb-NO" err="1"/>
              <a:t>title</a:t>
            </a:r>
            <a:endParaRPr lang="nb-NO"/>
          </a:p>
        </p:txBody>
      </p:sp>
      <p:sp>
        <p:nvSpPr>
          <p:cNvPr id="23" name="Plassholder for tekst 20">
            <a:extLst>
              <a:ext uri="{FF2B5EF4-FFF2-40B4-BE49-F238E27FC236}">
                <a16:creationId xmlns:a16="http://schemas.microsoft.com/office/drawing/2014/main" id="{A32C7A64-EF47-80DF-FCE4-F4C1881CE00A}"/>
              </a:ext>
            </a:extLst>
          </p:cNvPr>
          <p:cNvSpPr>
            <a:spLocks noGrp="1"/>
          </p:cNvSpPr>
          <p:nvPr>
            <p:ph type="body" sz="quarter" idx="34" hasCustomPrompt="1"/>
          </p:nvPr>
        </p:nvSpPr>
        <p:spPr>
          <a:xfrm>
            <a:off x="4855419" y="2985004"/>
            <a:ext cx="2747348" cy="264695"/>
          </a:xfrm>
        </p:spPr>
        <p:txBody>
          <a:bodyPr>
            <a:noAutofit/>
          </a:bodyPr>
          <a:lstStyle>
            <a:lvl1pPr marL="0" indent="0">
              <a:lnSpc>
                <a:spcPct val="100000"/>
              </a:lnSpc>
              <a:buFontTx/>
              <a:buNone/>
              <a:defRPr sz="1800">
                <a:solidFill>
                  <a:schemeClr val="tx2"/>
                </a:solidFill>
                <a:latin typeface="+mj-lt"/>
              </a:defRPr>
            </a:lvl1pPr>
          </a:lstStyle>
          <a:p>
            <a:pPr lvl="0"/>
            <a:r>
              <a:rPr lang="nb-NO" err="1"/>
              <a:t>Click</a:t>
            </a:r>
            <a:r>
              <a:rPr lang="nb-NO"/>
              <a:t> to </a:t>
            </a:r>
            <a:r>
              <a:rPr lang="nb-NO" err="1"/>
              <a:t>add</a:t>
            </a:r>
            <a:r>
              <a:rPr lang="nb-NO"/>
              <a:t> </a:t>
            </a:r>
            <a:r>
              <a:rPr lang="nb-NO" err="1"/>
              <a:t>title</a:t>
            </a:r>
            <a:endParaRPr lang="nb-NO"/>
          </a:p>
        </p:txBody>
      </p:sp>
      <p:sp>
        <p:nvSpPr>
          <p:cNvPr id="24" name="Plassholder for bilde 8">
            <a:extLst>
              <a:ext uri="{FF2B5EF4-FFF2-40B4-BE49-F238E27FC236}">
                <a16:creationId xmlns:a16="http://schemas.microsoft.com/office/drawing/2014/main" id="{73A08C56-AEE0-2F4B-AB8D-CB891BC9962A}"/>
              </a:ext>
            </a:extLst>
          </p:cNvPr>
          <p:cNvSpPr>
            <a:spLocks noGrp="1"/>
          </p:cNvSpPr>
          <p:nvPr>
            <p:ph type="pic" sz="quarter" idx="35"/>
          </p:nvPr>
        </p:nvSpPr>
        <p:spPr>
          <a:xfrm>
            <a:off x="350067" y="348457"/>
            <a:ext cx="3435370" cy="2287640"/>
          </a:xfrm>
        </p:spPr>
        <p:txBody>
          <a:bodyPr/>
          <a:lstStyle>
            <a:lvl1pPr>
              <a:defRPr>
                <a:noFill/>
              </a:defRPr>
            </a:lvl1pPr>
          </a:lstStyle>
          <a:p>
            <a:r>
              <a:rPr lang="nb-NO"/>
              <a:t>Klikk på ikonet for å legge til et bilde</a:t>
            </a:r>
          </a:p>
        </p:txBody>
      </p:sp>
      <p:sp>
        <p:nvSpPr>
          <p:cNvPr id="25" name="Plassholder for bilde 8">
            <a:extLst>
              <a:ext uri="{FF2B5EF4-FFF2-40B4-BE49-F238E27FC236}">
                <a16:creationId xmlns:a16="http://schemas.microsoft.com/office/drawing/2014/main" id="{65A59DBB-094B-14DA-8BBE-ED2829DDFF8D}"/>
              </a:ext>
            </a:extLst>
          </p:cNvPr>
          <p:cNvSpPr>
            <a:spLocks noGrp="1"/>
          </p:cNvSpPr>
          <p:nvPr>
            <p:ph type="pic" sz="quarter" idx="36"/>
          </p:nvPr>
        </p:nvSpPr>
        <p:spPr>
          <a:xfrm>
            <a:off x="4396550" y="348457"/>
            <a:ext cx="3435370" cy="2287640"/>
          </a:xfrm>
        </p:spPr>
        <p:txBody>
          <a:bodyPr/>
          <a:lstStyle>
            <a:lvl1pPr>
              <a:defRPr>
                <a:noFill/>
              </a:defRPr>
            </a:lvl1pPr>
          </a:lstStyle>
          <a:p>
            <a:r>
              <a:rPr lang="nb-NO"/>
              <a:t>Klikk på ikonet for å legge til et bilde</a:t>
            </a:r>
          </a:p>
        </p:txBody>
      </p:sp>
      <p:sp>
        <p:nvSpPr>
          <p:cNvPr id="26" name="Plassholder for bilde 8">
            <a:extLst>
              <a:ext uri="{FF2B5EF4-FFF2-40B4-BE49-F238E27FC236}">
                <a16:creationId xmlns:a16="http://schemas.microsoft.com/office/drawing/2014/main" id="{24035795-3E3A-7196-FC5E-D07E7515897C}"/>
              </a:ext>
            </a:extLst>
          </p:cNvPr>
          <p:cNvSpPr>
            <a:spLocks noGrp="1"/>
          </p:cNvSpPr>
          <p:nvPr>
            <p:ph type="pic" sz="quarter" idx="37"/>
          </p:nvPr>
        </p:nvSpPr>
        <p:spPr>
          <a:xfrm>
            <a:off x="8420172" y="366661"/>
            <a:ext cx="3435370" cy="2287640"/>
          </a:xfrm>
        </p:spPr>
        <p:txBody>
          <a:bodyPr/>
          <a:lstStyle>
            <a:lvl1pPr>
              <a:defRPr>
                <a:noFill/>
              </a:defRPr>
            </a:lvl1pPr>
          </a:lstStyle>
          <a:p>
            <a:r>
              <a:rPr lang="nb-NO"/>
              <a:t>Klikk på ikonet for å legge til et bilde</a:t>
            </a:r>
          </a:p>
        </p:txBody>
      </p:sp>
      <p:sp>
        <p:nvSpPr>
          <p:cNvPr id="4" name="Ellipse 3">
            <a:extLst>
              <a:ext uri="{FF2B5EF4-FFF2-40B4-BE49-F238E27FC236}">
                <a16:creationId xmlns:a16="http://schemas.microsoft.com/office/drawing/2014/main" id="{87D48833-278C-0C0F-8A13-C2EC817855B1}"/>
              </a:ext>
            </a:extLst>
          </p:cNvPr>
          <p:cNvSpPr>
            <a:spLocks noChangeAspect="1"/>
          </p:cNvSpPr>
          <p:nvPr userDrawn="1"/>
        </p:nvSpPr>
        <p:spPr>
          <a:xfrm>
            <a:off x="325426" y="2936399"/>
            <a:ext cx="396026" cy="396000"/>
          </a:xfrm>
          <a:prstGeom prst="ellipse">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le 1"/>
          <p:cNvSpPr>
            <a:spLocks noGrp="1"/>
          </p:cNvSpPr>
          <p:nvPr>
            <p:ph type="title" hasCustomPrompt="1"/>
          </p:nvPr>
        </p:nvSpPr>
        <p:spPr>
          <a:xfrm>
            <a:off x="807433" y="2984275"/>
            <a:ext cx="2347266" cy="276999"/>
          </a:xfrm>
        </p:spPr>
        <p:txBody>
          <a:bodyPr/>
          <a:lstStyle>
            <a:lvl1pPr>
              <a:lnSpc>
                <a:spcPct val="100000"/>
              </a:lnSpc>
              <a:defRPr sz="1800" spc="-30" baseline="0">
                <a:solidFill>
                  <a:schemeClr val="tx2"/>
                </a:solidFill>
                <a:latin typeface="+mj-lt"/>
              </a:defRPr>
            </a:lvl1pPr>
          </a:lstStyle>
          <a:p>
            <a:r>
              <a:rPr lang="nb-NO"/>
              <a:t>Click to add title</a:t>
            </a:r>
            <a:endParaRPr lang="en-US"/>
          </a:p>
        </p:txBody>
      </p:sp>
      <p:sp>
        <p:nvSpPr>
          <p:cNvPr id="9" name="Plassholder for tekst 8">
            <a:extLst>
              <a:ext uri="{FF2B5EF4-FFF2-40B4-BE49-F238E27FC236}">
                <a16:creationId xmlns:a16="http://schemas.microsoft.com/office/drawing/2014/main" id="{31DCF609-F36F-FAB6-59B2-D8DB0069485E}"/>
              </a:ext>
            </a:extLst>
          </p:cNvPr>
          <p:cNvSpPr>
            <a:spLocks noGrp="1"/>
          </p:cNvSpPr>
          <p:nvPr>
            <p:ph type="body" sz="quarter" idx="38" hasCustomPrompt="1"/>
          </p:nvPr>
        </p:nvSpPr>
        <p:spPr>
          <a:xfrm>
            <a:off x="343716" y="3017893"/>
            <a:ext cx="360023" cy="207891"/>
          </a:xfrm>
        </p:spPr>
        <p:txBody>
          <a:bodyPr>
            <a:noAutofit/>
          </a:bodyPr>
          <a:lstStyle>
            <a:lvl1pPr marL="0" indent="0" algn="ctr">
              <a:lnSpc>
                <a:spcPct val="100000"/>
              </a:lnSpc>
              <a:buNone/>
              <a:defRPr sz="15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a:t>1</a:t>
            </a:r>
          </a:p>
        </p:txBody>
      </p:sp>
      <p:sp>
        <p:nvSpPr>
          <p:cNvPr id="10" name="Ellipse 9">
            <a:extLst>
              <a:ext uri="{FF2B5EF4-FFF2-40B4-BE49-F238E27FC236}">
                <a16:creationId xmlns:a16="http://schemas.microsoft.com/office/drawing/2014/main" id="{DC478F6D-5405-9E27-E4A4-2B8CC044FAD0}"/>
              </a:ext>
            </a:extLst>
          </p:cNvPr>
          <p:cNvSpPr>
            <a:spLocks noChangeAspect="1"/>
          </p:cNvSpPr>
          <p:nvPr userDrawn="1"/>
        </p:nvSpPr>
        <p:spPr>
          <a:xfrm>
            <a:off x="4363260" y="2936399"/>
            <a:ext cx="396026" cy="396000"/>
          </a:xfrm>
          <a:prstGeom prst="ellipse">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1" name="Plassholder for tekst 8">
            <a:extLst>
              <a:ext uri="{FF2B5EF4-FFF2-40B4-BE49-F238E27FC236}">
                <a16:creationId xmlns:a16="http://schemas.microsoft.com/office/drawing/2014/main" id="{1FF53857-D727-410B-F852-2BEC040FAAAC}"/>
              </a:ext>
            </a:extLst>
          </p:cNvPr>
          <p:cNvSpPr>
            <a:spLocks noGrp="1"/>
          </p:cNvSpPr>
          <p:nvPr>
            <p:ph type="body" sz="quarter" idx="39" hasCustomPrompt="1"/>
          </p:nvPr>
        </p:nvSpPr>
        <p:spPr>
          <a:xfrm>
            <a:off x="4404701" y="3023308"/>
            <a:ext cx="315139" cy="207891"/>
          </a:xfrm>
        </p:spPr>
        <p:txBody>
          <a:bodyPr>
            <a:noAutofit/>
          </a:bodyPr>
          <a:lstStyle>
            <a:lvl1pPr marL="0" indent="0" algn="ctr">
              <a:lnSpc>
                <a:spcPct val="100000"/>
              </a:lnSpc>
              <a:buNone/>
              <a:defRPr sz="15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a:t>2</a:t>
            </a:r>
          </a:p>
        </p:txBody>
      </p:sp>
      <p:sp>
        <p:nvSpPr>
          <p:cNvPr id="12" name="Ellipse 11">
            <a:extLst>
              <a:ext uri="{FF2B5EF4-FFF2-40B4-BE49-F238E27FC236}">
                <a16:creationId xmlns:a16="http://schemas.microsoft.com/office/drawing/2014/main" id="{E018E84C-CD5E-EF63-19A7-0C72FE31E047}"/>
              </a:ext>
            </a:extLst>
          </p:cNvPr>
          <p:cNvSpPr>
            <a:spLocks noChangeAspect="1"/>
          </p:cNvSpPr>
          <p:nvPr userDrawn="1"/>
        </p:nvSpPr>
        <p:spPr>
          <a:xfrm>
            <a:off x="8401094" y="2936399"/>
            <a:ext cx="396026" cy="396000"/>
          </a:xfrm>
          <a:prstGeom prst="ellipse">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3" name="Plassholder for tekst 8">
            <a:extLst>
              <a:ext uri="{FF2B5EF4-FFF2-40B4-BE49-F238E27FC236}">
                <a16:creationId xmlns:a16="http://schemas.microsoft.com/office/drawing/2014/main" id="{F8C2CCE2-52F1-BD47-B5EE-E56732D84CEF}"/>
              </a:ext>
            </a:extLst>
          </p:cNvPr>
          <p:cNvSpPr>
            <a:spLocks noGrp="1"/>
          </p:cNvSpPr>
          <p:nvPr>
            <p:ph type="body" sz="quarter" idx="40" hasCustomPrompt="1"/>
          </p:nvPr>
        </p:nvSpPr>
        <p:spPr>
          <a:xfrm>
            <a:off x="8442535" y="3018457"/>
            <a:ext cx="315139" cy="207891"/>
          </a:xfrm>
        </p:spPr>
        <p:txBody>
          <a:bodyPr>
            <a:noAutofit/>
          </a:bodyPr>
          <a:lstStyle>
            <a:lvl1pPr marL="0" indent="0" algn="ctr">
              <a:lnSpc>
                <a:spcPct val="100000"/>
              </a:lnSpc>
              <a:buNone/>
              <a:defRPr sz="15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a:t>3</a:t>
            </a:r>
          </a:p>
        </p:txBody>
      </p:sp>
    </p:spTree>
    <p:extLst>
      <p:ext uri="{BB962C8B-B14F-4D97-AF65-F5344CB8AC3E}">
        <p14:creationId xmlns:p14="http://schemas.microsoft.com/office/powerpoint/2010/main" val="243507622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 tiles, heading and content">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93954"/>
            <a:ext cx="5040328" cy="276486"/>
          </a:xfrm>
        </p:spPr>
        <p:txBody>
          <a:bodyPr>
            <a:noAutofit/>
          </a:bodyPr>
          <a:lstStyle>
            <a:lvl1pPr>
              <a:lnSpc>
                <a:spcPts val="2300"/>
              </a:lnSpc>
              <a:spcBef>
                <a:spcPts val="0"/>
              </a:spcBef>
              <a:defRPr sz="1800"/>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sp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8" name="Plassholder for bunntekst 7">
            <a:extLst>
              <a:ext uri="{FF2B5EF4-FFF2-40B4-BE49-F238E27FC236}">
                <a16:creationId xmlns:a16="http://schemas.microsoft.com/office/drawing/2014/main" id="{8429FC8B-2188-43C7-AC38-57DD7388AD50}"/>
              </a:ext>
            </a:extLst>
          </p:cNvPr>
          <p:cNvSpPr>
            <a:spLocks noGrp="1"/>
          </p:cNvSpPr>
          <p:nvPr>
            <p:ph type="ftr" sz="quarter" idx="18"/>
          </p:nvPr>
        </p:nvSpPr>
        <p:spPr/>
        <p:txBody>
          <a:bodyPr/>
          <a:lstStyle/>
          <a:p>
            <a:r>
              <a:rPr lang="nb-NO"/>
              <a:t>Presentation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3" name="Plassholder for tekst 10">
            <a:extLst>
              <a:ext uri="{FF2B5EF4-FFF2-40B4-BE49-F238E27FC236}">
                <a16:creationId xmlns:a16="http://schemas.microsoft.com/office/drawing/2014/main" id="{7E2F4D02-A19D-823B-487F-2AD75ADB9B9F}"/>
              </a:ext>
            </a:extLst>
          </p:cNvPr>
          <p:cNvSpPr>
            <a:spLocks noGrp="1"/>
          </p:cNvSpPr>
          <p:nvPr>
            <p:ph type="body" sz="quarter" idx="27" hasCustomPrompt="1"/>
          </p:nvPr>
        </p:nvSpPr>
        <p:spPr>
          <a:xfrm>
            <a:off x="343717" y="964639"/>
            <a:ext cx="4700893" cy="457994"/>
          </a:xfrm>
        </p:spPr>
        <p:txBody>
          <a:bodyPr>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D1B910A3-B258-B057-E452-9159E6576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26252330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 tiles, heading and content (Qatrenary color)">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85762"/>
            <a:ext cx="5040328" cy="276486"/>
          </a:xfrm>
        </p:spPr>
        <p:txBody>
          <a:bodyPr>
            <a:noAutofit/>
          </a:bodyPr>
          <a:lstStyle>
            <a:lvl1pPr>
              <a:lnSpc>
                <a:spcPts val="2300"/>
              </a:lnSpc>
              <a:spcBef>
                <a:spcPts val="0"/>
              </a:spcBef>
              <a:defRPr sz="1800"/>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sp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8" name="Plassholder for bunntekst 7">
            <a:extLst>
              <a:ext uri="{FF2B5EF4-FFF2-40B4-BE49-F238E27FC236}">
                <a16:creationId xmlns:a16="http://schemas.microsoft.com/office/drawing/2014/main" id="{8429FC8B-2188-43C7-AC38-57DD7388AD50}"/>
              </a:ext>
            </a:extLst>
          </p:cNvPr>
          <p:cNvSpPr>
            <a:spLocks noGrp="1"/>
          </p:cNvSpPr>
          <p:nvPr>
            <p:ph type="ftr" sz="quarter" idx="18"/>
          </p:nvPr>
        </p:nvSpPr>
        <p:spPr/>
        <p:txBody>
          <a:bodyPr/>
          <a:lstStyle/>
          <a:p>
            <a:r>
              <a:rPr lang="nb-NO"/>
              <a:t>Presentation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1" name="Plassholder for tekst 10">
            <a:extLst>
              <a:ext uri="{FF2B5EF4-FFF2-40B4-BE49-F238E27FC236}">
                <a16:creationId xmlns:a16="http://schemas.microsoft.com/office/drawing/2014/main" id="{10B3C4E8-F376-B972-1D85-414EEDB81CE0}"/>
              </a:ext>
            </a:extLst>
          </p:cNvPr>
          <p:cNvSpPr>
            <a:spLocks noGrp="1"/>
          </p:cNvSpPr>
          <p:nvPr>
            <p:ph type="body" sz="quarter" idx="26" hasCustomPrompt="1"/>
          </p:nvPr>
        </p:nvSpPr>
        <p:spPr>
          <a:xfrm>
            <a:off x="343866" y="964639"/>
            <a:ext cx="4700893" cy="457994"/>
          </a:xfrm>
        </p:spPr>
        <p:txBody>
          <a:bodyPr>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AF0D7D22-D550-3B22-35DF-3ADFA51BF1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3516840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 content tiles (Primary BG)">
    <p:bg>
      <p:bgPr>
        <a:solidFill>
          <a:srgbClr val="FAF9F8"/>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6"/>
            <a:ext cx="3690240" cy="4644000"/>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66484" y="1310185"/>
            <a:ext cx="3690240" cy="4644000"/>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178677" y="1310185"/>
            <a:ext cx="3690240" cy="4644000"/>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1" y="1678987"/>
            <a:ext cx="2347266" cy="221086"/>
          </a:xfrm>
        </p:spPr>
        <p:txBody>
          <a:bodyPr/>
          <a:lstStyle>
            <a:lvl1pPr>
              <a:lnSpc>
                <a:spcPts val="1700"/>
              </a:lnSpc>
              <a:defRPr sz="17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46641" y="2274888"/>
            <a:ext cx="3096202" cy="3391127"/>
          </a:xfrm>
        </p:spPr>
        <p:txBody>
          <a:bodyPr>
            <a:normAutofit/>
          </a:bodyPr>
          <a:lstStyle>
            <a:lvl1pPr marL="0" indent="0">
              <a:lnSpc>
                <a:spcPts val="2200"/>
              </a:lnSpc>
              <a:buNone/>
              <a:defRPr sz="16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7" name="Plassholder for dato 6">
            <a:extLst>
              <a:ext uri="{FF2B5EF4-FFF2-40B4-BE49-F238E27FC236}">
                <a16:creationId xmlns:a16="http://schemas.microsoft.com/office/drawing/2014/main" id="{B7CD93FA-F717-483A-99DC-070FC7902FCA}"/>
              </a:ext>
            </a:extLst>
          </p:cNvPr>
          <p:cNvSpPr>
            <a:spLocks noGrp="1"/>
          </p:cNvSpPr>
          <p:nvPr>
            <p:ph type="dt" sz="half" idx="19"/>
          </p:nvPr>
        </p:nvSpPr>
        <p:spPr/>
        <p:txBody>
          <a:bodyPr/>
          <a:lstStyle/>
          <a:p>
            <a:fld id="{DD6517CE-B437-40CB-A04F-575A92C12DE4}" type="datetime1">
              <a:rPr lang="nb-NO" smtClean="0"/>
              <a:t>13.06.2023</a:t>
            </a:fld>
            <a:endParaRPr lang="nb-NO"/>
          </a:p>
        </p:txBody>
      </p:sp>
      <p:sp>
        <p:nvSpPr>
          <p:cNvPr id="8" name="Plassholder for bunntekst 7">
            <a:extLst>
              <a:ext uri="{FF2B5EF4-FFF2-40B4-BE49-F238E27FC236}">
                <a16:creationId xmlns:a16="http://schemas.microsoft.com/office/drawing/2014/main" id="{65709ED8-9D09-4F17-96EB-4B93C41EC912}"/>
              </a:ext>
            </a:extLst>
          </p:cNvPr>
          <p:cNvSpPr>
            <a:spLocks noGrp="1"/>
          </p:cNvSpPr>
          <p:nvPr>
            <p:ph type="ftr" sz="quarter" idx="20"/>
          </p:nvPr>
        </p:nvSpPr>
        <p:spPr/>
        <p:txBody>
          <a:bodyPr/>
          <a:lstStyle/>
          <a:p>
            <a:r>
              <a:rPr lang="nb-NO"/>
              <a:t>Presentation title</a:t>
            </a:r>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p>
            <a:fld id="{66F151DC-B5E5-497C-BC65-BC7F54A16411}" type="slidenum">
              <a:rPr lang="nb-NO" smtClean="0"/>
              <a:t>‹#›</a:t>
            </a:fld>
            <a:endParaRPr lang="nb-NO"/>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52690" y="2274888"/>
            <a:ext cx="3157108" cy="3391127"/>
          </a:xfrm>
        </p:spPr>
        <p:txBody>
          <a:bodyPr>
            <a:normAutofit/>
          </a:bodyPr>
          <a:lstStyle>
            <a:lvl1pPr marL="0" indent="0">
              <a:lnSpc>
                <a:spcPts val="2200"/>
              </a:lnSpc>
              <a:buNone/>
              <a:defRPr sz="16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458738" y="2274888"/>
            <a:ext cx="3157108" cy="3391127"/>
          </a:xfrm>
        </p:spPr>
        <p:txBody>
          <a:bodyPr>
            <a:normAutofit/>
          </a:bodyPr>
          <a:lstStyle>
            <a:lvl1pPr marL="0" indent="0">
              <a:lnSpc>
                <a:spcPts val="2200"/>
              </a:lnSpc>
              <a:buNone/>
              <a:defRPr sz="16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5" name="Plassholder for tekst 10">
            <a:extLst>
              <a:ext uri="{FF2B5EF4-FFF2-40B4-BE49-F238E27FC236}">
                <a16:creationId xmlns:a16="http://schemas.microsoft.com/office/drawing/2014/main" id="{37E339A3-3D37-EDE2-CEBC-A917A6726F96}"/>
              </a:ext>
            </a:extLst>
          </p:cNvPr>
          <p:cNvSpPr>
            <a:spLocks noGrp="1"/>
          </p:cNvSpPr>
          <p:nvPr>
            <p:ph type="body" sz="quarter" idx="27" hasCustomPrompt="1"/>
          </p:nvPr>
        </p:nvSpPr>
        <p:spPr>
          <a:xfrm>
            <a:off x="343866" y="665172"/>
            <a:ext cx="4700893" cy="457994"/>
          </a:xfrm>
        </p:spPr>
        <p:txBody>
          <a:bodyPr>
            <a:noAutofit/>
          </a:bodyPr>
          <a:lstStyle>
            <a:lvl1pPr marL="0" indent="0">
              <a:buNone/>
              <a:defRPr sz="22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sp>
        <p:nvSpPr>
          <p:cNvPr id="6" name="Plassholder for tekst 15">
            <a:extLst>
              <a:ext uri="{FF2B5EF4-FFF2-40B4-BE49-F238E27FC236}">
                <a16:creationId xmlns:a16="http://schemas.microsoft.com/office/drawing/2014/main" id="{5C450155-274F-D9C5-E8C5-1CC30A7F0FFF}"/>
              </a:ext>
            </a:extLst>
          </p:cNvPr>
          <p:cNvSpPr>
            <a:spLocks noGrp="1"/>
          </p:cNvSpPr>
          <p:nvPr>
            <p:ph type="body" sz="quarter" idx="14" hasCustomPrompt="1"/>
          </p:nvPr>
        </p:nvSpPr>
        <p:spPr>
          <a:xfrm>
            <a:off x="4537941" y="1629582"/>
            <a:ext cx="3171857" cy="278794"/>
          </a:xfrm>
        </p:spPr>
        <p:txBody>
          <a:bodyPr wrap="square">
            <a:spAutoFit/>
          </a:bodyPr>
          <a:lstStyle>
            <a:lvl1pPr marL="0" indent="0">
              <a:lnSpc>
                <a:spcPts val="2300"/>
              </a:lnSpc>
              <a:buNone/>
              <a:defRPr sz="1700">
                <a:solidFill>
                  <a:schemeClr val="tx1"/>
                </a:solidFill>
                <a:latin typeface="+mj-lt"/>
              </a:defRPr>
            </a:lvl1pPr>
          </a:lstStyle>
          <a:p>
            <a:pPr lvl="0"/>
            <a:r>
              <a:rPr lang="nb-NO"/>
              <a:t>Click to add title</a:t>
            </a:r>
          </a:p>
        </p:txBody>
      </p:sp>
      <p:sp>
        <p:nvSpPr>
          <p:cNvPr id="9" name="Plassholder for tekst 15">
            <a:extLst>
              <a:ext uri="{FF2B5EF4-FFF2-40B4-BE49-F238E27FC236}">
                <a16:creationId xmlns:a16="http://schemas.microsoft.com/office/drawing/2014/main" id="{257CCF33-7D12-DD90-7B4E-5F92CB1D1EE6}"/>
              </a:ext>
            </a:extLst>
          </p:cNvPr>
          <p:cNvSpPr>
            <a:spLocks noGrp="1"/>
          </p:cNvSpPr>
          <p:nvPr>
            <p:ph type="body" sz="quarter" idx="28" hasCustomPrompt="1"/>
          </p:nvPr>
        </p:nvSpPr>
        <p:spPr>
          <a:xfrm>
            <a:off x="8431768" y="1629582"/>
            <a:ext cx="3171857" cy="278794"/>
          </a:xfrm>
        </p:spPr>
        <p:txBody>
          <a:bodyPr wrap="square">
            <a:spAutoFit/>
          </a:bodyPr>
          <a:lstStyle>
            <a:lvl1pPr marL="0" indent="0">
              <a:lnSpc>
                <a:spcPts val="2300"/>
              </a:lnSpc>
              <a:buNone/>
              <a:defRPr sz="1700">
                <a:solidFill>
                  <a:schemeClr val="tx1"/>
                </a:solidFill>
                <a:latin typeface="+mj-lt"/>
              </a:defRPr>
            </a:lvl1pPr>
          </a:lstStyle>
          <a:p>
            <a:pPr lvl="0"/>
            <a:r>
              <a:rPr lang="nb-NO"/>
              <a:t>Click to add title</a:t>
            </a:r>
          </a:p>
        </p:txBody>
      </p:sp>
    </p:spTree>
    <p:extLst>
      <p:ext uri="{BB962C8B-B14F-4D97-AF65-F5344CB8AC3E}">
        <p14:creationId xmlns:p14="http://schemas.microsoft.com/office/powerpoint/2010/main" val="36106017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3 content tiles (white BG)">
    <p:bg>
      <p:bgPr>
        <a:solidFill>
          <a:schemeClr val="bg1"/>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6"/>
            <a:ext cx="3690240" cy="4644000"/>
          </a:xfrm>
          <a:prstGeom prst="roundRect">
            <a:avLst>
              <a:gd name="adj" fmla="val 2323"/>
            </a:avLst>
          </a:prstGeom>
          <a:solidFill>
            <a:schemeClr val="accent3"/>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66484" y="1310185"/>
            <a:ext cx="3690240" cy="4644000"/>
          </a:xfrm>
          <a:prstGeom prst="roundRect">
            <a:avLst>
              <a:gd name="adj" fmla="val 2323"/>
            </a:avLst>
          </a:prstGeom>
          <a:solidFill>
            <a:schemeClr val="accent3"/>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178677" y="1310185"/>
            <a:ext cx="3690240" cy="4644000"/>
          </a:xfrm>
          <a:prstGeom prst="roundRect">
            <a:avLst>
              <a:gd name="adj" fmla="val 2323"/>
            </a:avLst>
          </a:prstGeom>
          <a:solidFill>
            <a:schemeClr val="accent3"/>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1" y="1597344"/>
            <a:ext cx="2347266" cy="218009"/>
          </a:xfrm>
        </p:spPr>
        <p:txBody>
          <a:bodyPr/>
          <a:lstStyle>
            <a:lvl1pPr>
              <a:lnSpc>
                <a:spcPts val="1700"/>
              </a:lnSpc>
              <a:defRPr sz="15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46641" y="1892588"/>
            <a:ext cx="3157108" cy="3802817"/>
          </a:xfrm>
        </p:spPr>
        <p:txBody>
          <a:bodyPr>
            <a:normAutofit/>
          </a:bodyPr>
          <a:lstStyle>
            <a:lvl1pPr marL="0" indent="0">
              <a:lnSpc>
                <a:spcPts val="17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7" name="Plassholder for dato 6">
            <a:extLst>
              <a:ext uri="{FF2B5EF4-FFF2-40B4-BE49-F238E27FC236}">
                <a16:creationId xmlns:a16="http://schemas.microsoft.com/office/drawing/2014/main" id="{B7CD93FA-F717-483A-99DC-070FC7902FCA}"/>
              </a:ext>
            </a:extLst>
          </p:cNvPr>
          <p:cNvSpPr>
            <a:spLocks noGrp="1"/>
          </p:cNvSpPr>
          <p:nvPr>
            <p:ph type="dt" sz="half" idx="19"/>
          </p:nvPr>
        </p:nvSpPr>
        <p:spPr/>
        <p:txBody>
          <a:bodyPr/>
          <a:lstStyle/>
          <a:p>
            <a:fld id="{DD6517CE-B437-40CB-A04F-575A92C12DE4}" type="datetime1">
              <a:rPr lang="nb-NO" smtClean="0"/>
              <a:t>13.06.2023</a:t>
            </a:fld>
            <a:endParaRPr lang="nb-NO"/>
          </a:p>
        </p:txBody>
      </p:sp>
      <p:sp>
        <p:nvSpPr>
          <p:cNvPr id="8" name="Plassholder for bunntekst 7">
            <a:extLst>
              <a:ext uri="{FF2B5EF4-FFF2-40B4-BE49-F238E27FC236}">
                <a16:creationId xmlns:a16="http://schemas.microsoft.com/office/drawing/2014/main" id="{65709ED8-9D09-4F17-96EB-4B93C41EC912}"/>
              </a:ext>
            </a:extLst>
          </p:cNvPr>
          <p:cNvSpPr>
            <a:spLocks noGrp="1"/>
          </p:cNvSpPr>
          <p:nvPr>
            <p:ph type="ftr" sz="quarter" idx="20"/>
          </p:nvPr>
        </p:nvSpPr>
        <p:spPr/>
        <p:txBody>
          <a:bodyPr/>
          <a:lstStyle/>
          <a:p>
            <a:r>
              <a:rPr lang="nb-NO"/>
              <a:t>Presentation title</a:t>
            </a:r>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p>
            <a:fld id="{66F151DC-B5E5-497C-BC65-BC7F54A16411}" type="slidenum">
              <a:rPr lang="nb-NO" smtClean="0"/>
              <a:t>‹#›</a:t>
            </a:fld>
            <a:endParaRPr lang="nb-NO"/>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52690" y="1892588"/>
            <a:ext cx="3157108" cy="3802817"/>
          </a:xfrm>
        </p:spPr>
        <p:txBody>
          <a:bodyPr>
            <a:normAutofit/>
          </a:bodyPr>
          <a:lstStyle>
            <a:lvl1pPr marL="0" indent="0">
              <a:lnSpc>
                <a:spcPts val="17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458738" y="1892588"/>
            <a:ext cx="3157108" cy="3802817"/>
          </a:xfrm>
        </p:spPr>
        <p:txBody>
          <a:bodyPr>
            <a:normAutofit/>
          </a:bodyPr>
          <a:lstStyle>
            <a:lvl1pPr marL="0" indent="0">
              <a:lnSpc>
                <a:spcPts val="17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5" name="Plassholder for tekst 10">
            <a:extLst>
              <a:ext uri="{FF2B5EF4-FFF2-40B4-BE49-F238E27FC236}">
                <a16:creationId xmlns:a16="http://schemas.microsoft.com/office/drawing/2014/main" id="{37E339A3-3D37-EDE2-CEBC-A917A6726F96}"/>
              </a:ext>
            </a:extLst>
          </p:cNvPr>
          <p:cNvSpPr>
            <a:spLocks noGrp="1"/>
          </p:cNvSpPr>
          <p:nvPr>
            <p:ph type="body" sz="quarter" idx="27" hasCustomPrompt="1"/>
          </p:nvPr>
        </p:nvSpPr>
        <p:spPr>
          <a:xfrm>
            <a:off x="343866" y="665172"/>
            <a:ext cx="4700893" cy="457994"/>
          </a:xfrm>
        </p:spPr>
        <p:txBody>
          <a:bodyPr>
            <a:noAutofit/>
          </a:bodyPr>
          <a:lstStyle>
            <a:lvl1pPr marL="0" indent="0">
              <a:buNone/>
              <a:defRPr sz="22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sp>
        <p:nvSpPr>
          <p:cNvPr id="6" name="Plassholder for tekst 15">
            <a:extLst>
              <a:ext uri="{FF2B5EF4-FFF2-40B4-BE49-F238E27FC236}">
                <a16:creationId xmlns:a16="http://schemas.microsoft.com/office/drawing/2014/main" id="{5C450155-274F-D9C5-E8C5-1CC30A7F0FFF}"/>
              </a:ext>
            </a:extLst>
          </p:cNvPr>
          <p:cNvSpPr>
            <a:spLocks noGrp="1"/>
          </p:cNvSpPr>
          <p:nvPr>
            <p:ph type="body" sz="quarter" idx="14" hasCustomPrompt="1"/>
          </p:nvPr>
        </p:nvSpPr>
        <p:spPr>
          <a:xfrm>
            <a:off x="4537941" y="1547940"/>
            <a:ext cx="3171857" cy="271998"/>
          </a:xfrm>
        </p:spPr>
        <p:txBody>
          <a:bodyPr wrap="square">
            <a:spAutoFit/>
          </a:bodyPr>
          <a:lstStyle>
            <a:lvl1pPr marL="0" indent="0">
              <a:lnSpc>
                <a:spcPts val="2300"/>
              </a:lnSpc>
              <a:buNone/>
              <a:defRPr sz="1500">
                <a:solidFill>
                  <a:schemeClr val="tx1"/>
                </a:solidFill>
                <a:latin typeface="+mj-lt"/>
              </a:defRPr>
            </a:lvl1pPr>
          </a:lstStyle>
          <a:p>
            <a:pPr lvl="0"/>
            <a:r>
              <a:rPr lang="nb-NO"/>
              <a:t>Click to add title</a:t>
            </a:r>
          </a:p>
        </p:txBody>
      </p:sp>
      <p:sp>
        <p:nvSpPr>
          <p:cNvPr id="9" name="Plassholder for tekst 15">
            <a:extLst>
              <a:ext uri="{FF2B5EF4-FFF2-40B4-BE49-F238E27FC236}">
                <a16:creationId xmlns:a16="http://schemas.microsoft.com/office/drawing/2014/main" id="{257CCF33-7D12-DD90-7B4E-5F92CB1D1EE6}"/>
              </a:ext>
            </a:extLst>
          </p:cNvPr>
          <p:cNvSpPr>
            <a:spLocks noGrp="1"/>
          </p:cNvSpPr>
          <p:nvPr>
            <p:ph type="body" sz="quarter" idx="28" hasCustomPrompt="1"/>
          </p:nvPr>
        </p:nvSpPr>
        <p:spPr>
          <a:xfrm>
            <a:off x="8431768" y="1547940"/>
            <a:ext cx="3171857" cy="271998"/>
          </a:xfrm>
        </p:spPr>
        <p:txBody>
          <a:bodyPr wrap="square">
            <a:spAutoFit/>
          </a:bodyPr>
          <a:lstStyle>
            <a:lvl1pPr marL="0" indent="0">
              <a:lnSpc>
                <a:spcPts val="2300"/>
              </a:lnSpc>
              <a:buNone/>
              <a:defRPr sz="1500">
                <a:solidFill>
                  <a:schemeClr val="tx1"/>
                </a:solidFill>
                <a:latin typeface="+mj-lt"/>
              </a:defRPr>
            </a:lvl1pPr>
          </a:lstStyle>
          <a:p>
            <a:pPr lvl="0"/>
            <a:r>
              <a:rPr lang="nb-NO"/>
              <a:t>Click to add title</a:t>
            </a:r>
          </a:p>
        </p:txBody>
      </p:sp>
    </p:spTree>
    <p:extLst>
      <p:ext uri="{BB962C8B-B14F-4D97-AF65-F5344CB8AC3E}">
        <p14:creationId xmlns:p14="http://schemas.microsoft.com/office/powerpoint/2010/main" val="19872426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 content tiles (Chanpagne BG)">
    <p:bg>
      <p:bgPr>
        <a:solidFill>
          <a:srgbClr val="FFEFE2"/>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6"/>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92612"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230933"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2" y="1597344"/>
            <a:ext cx="2308905" cy="218009"/>
          </a:xfrm>
        </p:spPr>
        <p:txBody>
          <a:bodyPr/>
          <a:lstStyle>
            <a:lvl1pPr>
              <a:lnSpc>
                <a:spcPts val="1700"/>
              </a:lnSpc>
              <a:defRPr sz="1500">
                <a:solidFill>
                  <a:schemeClr val="tx1"/>
                </a:solidFill>
                <a:latin typeface="+mj-lt"/>
              </a:defRPr>
            </a:lvl1pPr>
          </a:lstStyle>
          <a:p>
            <a:r>
              <a:rPr lang="nb-NO"/>
              <a:t>Click to add title</a:t>
            </a:r>
            <a:endParaRPr lang="en-US"/>
          </a:p>
        </p:txBody>
      </p:sp>
      <p:sp>
        <p:nvSpPr>
          <p:cNvPr id="3" name="Content Placeholder 2"/>
          <p:cNvSpPr>
            <a:spLocks noGrp="1"/>
          </p:cNvSpPr>
          <p:nvPr>
            <p:ph idx="1" hasCustomPrompt="1"/>
          </p:nvPr>
        </p:nvSpPr>
        <p:spPr>
          <a:xfrm>
            <a:off x="646641" y="1892588"/>
            <a:ext cx="3105510" cy="3740666"/>
          </a:xfrm>
        </p:spPr>
        <p:txBody>
          <a:bodyPr>
            <a:normAutofit/>
          </a:bodyPr>
          <a:lstStyle>
            <a:lvl1pPr marL="0" indent="0">
              <a:lnSpc>
                <a:spcPts val="1900"/>
              </a:lnSpc>
              <a:buNone/>
              <a:defRPr sz="12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8" name="Plassholder for bunntekst 7">
            <a:extLst>
              <a:ext uri="{FF2B5EF4-FFF2-40B4-BE49-F238E27FC236}">
                <a16:creationId xmlns:a16="http://schemas.microsoft.com/office/drawing/2014/main" id="{65709ED8-9D09-4F17-96EB-4B93C41EC912}"/>
              </a:ext>
            </a:extLst>
          </p:cNvPr>
          <p:cNvSpPr>
            <a:spLocks noGrp="1"/>
          </p:cNvSpPr>
          <p:nvPr>
            <p:ph type="ftr" sz="quarter" idx="20"/>
          </p:nvPr>
        </p:nvSpPr>
        <p:spPr/>
        <p:txBody>
          <a:bodyPr/>
          <a:lstStyle>
            <a:lvl1pPr>
              <a:defRPr>
                <a:solidFill>
                  <a:schemeClr val="accent2"/>
                </a:solidFill>
              </a:defRPr>
            </a:lvl1pPr>
          </a:lstStyle>
          <a:p>
            <a:r>
              <a:rPr lang="nb-NO"/>
              <a:t>Presentation title</a:t>
            </a:r>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lvl1pPr>
              <a:defRPr>
                <a:solidFill>
                  <a:schemeClr val="accent2"/>
                </a:solidFill>
              </a:defRPr>
            </a:lvl1pPr>
          </a:lstStyle>
          <a:p>
            <a:fld id="{66F151DC-B5E5-497C-BC65-BC7F54A16411}" type="slidenum">
              <a:rPr lang="nb-NO" smtClean="0"/>
              <a:pPr/>
              <a:t>‹#›</a:t>
            </a:fld>
            <a:endParaRPr lang="nb-NO"/>
          </a:p>
        </p:txBody>
      </p:sp>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78818" y="1892588"/>
            <a:ext cx="3105510" cy="3740666"/>
          </a:xfrm>
        </p:spPr>
        <p:txBody>
          <a:bodyPr>
            <a:normAutofit/>
          </a:bodyPr>
          <a:lstStyle>
            <a:lvl1pPr marL="0" indent="0">
              <a:lnSpc>
                <a:spcPts val="1900"/>
              </a:lnSpc>
              <a:buNone/>
              <a:defRPr sz="12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510993" y="1892588"/>
            <a:ext cx="3105510" cy="3740666"/>
          </a:xfrm>
          <a:effectLst/>
        </p:spPr>
        <p:txBody>
          <a:bodyPr>
            <a:normAutofit/>
          </a:bodyPr>
          <a:lstStyle>
            <a:lvl1pPr marL="0" indent="0">
              <a:lnSpc>
                <a:spcPts val="1900"/>
              </a:lnSpc>
              <a:buNone/>
              <a:defRPr sz="12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2" name="Plassholder for tekst 21">
            <a:extLst>
              <a:ext uri="{FF2B5EF4-FFF2-40B4-BE49-F238E27FC236}">
                <a16:creationId xmlns:a16="http://schemas.microsoft.com/office/drawing/2014/main" id="{AFD74FA9-07F0-60FA-8895-90F02C7A5140}"/>
              </a:ext>
            </a:extLst>
          </p:cNvPr>
          <p:cNvSpPr>
            <a:spLocks noGrp="1"/>
          </p:cNvSpPr>
          <p:nvPr>
            <p:ph type="body" sz="quarter" idx="27" hasCustomPrompt="1"/>
          </p:nvPr>
        </p:nvSpPr>
        <p:spPr>
          <a:xfrm>
            <a:off x="4578817" y="1603110"/>
            <a:ext cx="2958499" cy="235974"/>
          </a:xfrm>
        </p:spPr>
        <p:txBody>
          <a:bodyPr>
            <a:noAutofit/>
          </a:bodyPr>
          <a:lstStyle>
            <a:lvl1pPr marL="0" indent="0">
              <a:lnSpc>
                <a:spcPct val="100000"/>
              </a:lnSpc>
              <a:buNone/>
              <a:defRPr sz="1500">
                <a:latin typeface="+mj-lt"/>
              </a:defRPr>
            </a:lvl1pPr>
          </a:lstStyle>
          <a:p>
            <a:pPr lvl="0"/>
            <a:r>
              <a:rPr lang="nb-NO"/>
              <a:t>Overskrift 2</a:t>
            </a:r>
          </a:p>
        </p:txBody>
      </p:sp>
      <p:sp>
        <p:nvSpPr>
          <p:cNvPr id="23" name="Plassholder for tekst 21">
            <a:extLst>
              <a:ext uri="{FF2B5EF4-FFF2-40B4-BE49-F238E27FC236}">
                <a16:creationId xmlns:a16="http://schemas.microsoft.com/office/drawing/2014/main" id="{157ADD1B-58C7-983C-6315-D1C32AD269F7}"/>
              </a:ext>
            </a:extLst>
          </p:cNvPr>
          <p:cNvSpPr>
            <a:spLocks noGrp="1"/>
          </p:cNvSpPr>
          <p:nvPr>
            <p:ph type="body" sz="quarter" idx="28" hasCustomPrompt="1"/>
          </p:nvPr>
        </p:nvSpPr>
        <p:spPr>
          <a:xfrm>
            <a:off x="8524529" y="1603110"/>
            <a:ext cx="2958499" cy="235974"/>
          </a:xfrm>
        </p:spPr>
        <p:txBody>
          <a:bodyPr>
            <a:noAutofit/>
          </a:bodyPr>
          <a:lstStyle>
            <a:lvl1pPr marL="0" indent="0">
              <a:lnSpc>
                <a:spcPct val="100000"/>
              </a:lnSpc>
              <a:buNone/>
              <a:defRPr sz="1500">
                <a:latin typeface="+mj-lt"/>
              </a:defRPr>
            </a:lvl1pPr>
          </a:lstStyle>
          <a:p>
            <a:pPr lvl="0"/>
            <a:r>
              <a:rPr lang="nb-NO"/>
              <a:t>Overskrift 2</a:t>
            </a:r>
          </a:p>
        </p:txBody>
      </p:sp>
      <p:sp>
        <p:nvSpPr>
          <p:cNvPr id="5" name="Plassholder for tekst 10">
            <a:extLst>
              <a:ext uri="{FF2B5EF4-FFF2-40B4-BE49-F238E27FC236}">
                <a16:creationId xmlns:a16="http://schemas.microsoft.com/office/drawing/2014/main" id="{26DBAF74-512E-AA68-E2B9-F9F1A170D910}"/>
              </a:ext>
            </a:extLst>
          </p:cNvPr>
          <p:cNvSpPr>
            <a:spLocks noGrp="1"/>
          </p:cNvSpPr>
          <p:nvPr>
            <p:ph type="body" sz="quarter" idx="29" hasCustomPrompt="1"/>
          </p:nvPr>
        </p:nvSpPr>
        <p:spPr>
          <a:xfrm>
            <a:off x="343866" y="665172"/>
            <a:ext cx="4700893" cy="457994"/>
          </a:xfrm>
        </p:spPr>
        <p:txBody>
          <a:bodyPr>
            <a:noAutofit/>
          </a:bodyPr>
          <a:lstStyle>
            <a:lvl1pPr marL="0" indent="0">
              <a:buNone/>
              <a:defRPr sz="2200" b="0" i="0" spc="-10" baseline="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7" name="Grafikk 6">
            <a:extLst>
              <a:ext uri="{FF2B5EF4-FFF2-40B4-BE49-F238E27FC236}">
                <a16:creationId xmlns:a16="http://schemas.microsoft.com/office/drawing/2014/main" id="{6E030E23-2060-A008-0CD3-750CB37273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9717919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 content tiles (Primary BG)">
    <p:bg>
      <p:bgPr>
        <a:solidFill>
          <a:schemeClr val="accent3"/>
        </a:solidFill>
        <a:effectLst/>
      </p:bgPr>
    </p:bg>
    <p:spTree>
      <p:nvGrpSpPr>
        <p:cNvPr id="1" name=""/>
        <p:cNvGrpSpPr/>
        <p:nvPr/>
      </p:nvGrpSpPr>
      <p:grpSpPr>
        <a:xfrm>
          <a:off x="0" y="0"/>
          <a:ext cx="0" cy="0"/>
          <a:chOff x="0" y="0"/>
          <a:chExt cx="0" cy="0"/>
        </a:xfrm>
      </p:grpSpPr>
      <p:pic>
        <p:nvPicPr>
          <p:cNvPr id="15" name="Grafikk 14">
            <a:extLst>
              <a:ext uri="{FF2B5EF4-FFF2-40B4-BE49-F238E27FC236}">
                <a16:creationId xmlns:a16="http://schemas.microsoft.com/office/drawing/2014/main" id="{264A21B3-34B4-4101-B43D-2386F6AD7F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4488" y="2255405"/>
            <a:ext cx="2750579" cy="3868346"/>
          </a:xfrm>
          <a:prstGeom prst="rect">
            <a:avLst/>
          </a:prstGeom>
        </p:spPr>
      </p:pic>
      <p:sp>
        <p:nvSpPr>
          <p:cNvPr id="37" name="Plassholder for tekst 12">
            <a:extLst>
              <a:ext uri="{FF2B5EF4-FFF2-40B4-BE49-F238E27FC236}">
                <a16:creationId xmlns:a16="http://schemas.microsoft.com/office/drawing/2014/main" id="{68B20D47-A77C-411F-BC59-EF0A6C57A645}"/>
              </a:ext>
            </a:extLst>
          </p:cNvPr>
          <p:cNvSpPr>
            <a:spLocks noGrp="1"/>
          </p:cNvSpPr>
          <p:nvPr>
            <p:ph type="body" sz="quarter" idx="29" hasCustomPrompt="1"/>
          </p:nvPr>
        </p:nvSpPr>
        <p:spPr>
          <a:xfrm>
            <a:off x="343865" y="2260581"/>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9" name="Plassholder for tekst 12">
            <a:extLst>
              <a:ext uri="{FF2B5EF4-FFF2-40B4-BE49-F238E27FC236}">
                <a16:creationId xmlns:a16="http://schemas.microsoft.com/office/drawing/2014/main" id="{4B6BEA6B-647D-4BF2-AC1E-E0EF584CCD43}"/>
              </a:ext>
            </a:extLst>
          </p:cNvPr>
          <p:cNvSpPr>
            <a:spLocks noGrp="1"/>
          </p:cNvSpPr>
          <p:nvPr>
            <p:ph type="body" sz="quarter" idx="31" hasCustomPrompt="1"/>
          </p:nvPr>
        </p:nvSpPr>
        <p:spPr>
          <a:xfrm>
            <a:off x="6176933"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40" name="Plassholder for tekst 12">
            <a:extLst>
              <a:ext uri="{FF2B5EF4-FFF2-40B4-BE49-F238E27FC236}">
                <a16:creationId xmlns:a16="http://schemas.microsoft.com/office/drawing/2014/main" id="{2FACDC4F-5F40-4CD9-83D2-DF0926180E33}"/>
              </a:ext>
            </a:extLst>
          </p:cNvPr>
          <p:cNvSpPr>
            <a:spLocks noGrp="1"/>
          </p:cNvSpPr>
          <p:nvPr>
            <p:ph type="body" sz="quarter" idx="32" hasCustomPrompt="1"/>
          </p:nvPr>
        </p:nvSpPr>
        <p:spPr>
          <a:xfrm>
            <a:off x="9102756"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 name="Content Placeholder 2"/>
          <p:cNvSpPr>
            <a:spLocks noGrp="1"/>
          </p:cNvSpPr>
          <p:nvPr>
            <p:ph idx="1" hasCustomPrompt="1"/>
          </p:nvPr>
        </p:nvSpPr>
        <p:spPr>
          <a:xfrm>
            <a:off x="548312" y="4379496"/>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0" name="Plassholder for bilde 9">
            <a:extLst>
              <a:ext uri="{FF2B5EF4-FFF2-40B4-BE49-F238E27FC236}">
                <a16:creationId xmlns:a16="http://schemas.microsoft.com/office/drawing/2014/main" id="{F8FDC62E-2422-420A-AF2D-989C444AD7FD}"/>
              </a:ext>
            </a:extLst>
          </p:cNvPr>
          <p:cNvSpPr>
            <a:spLocks noGrp="1"/>
          </p:cNvSpPr>
          <p:nvPr>
            <p:ph type="pic" sz="quarter" idx="13" hasCustomPrompt="1"/>
          </p:nvPr>
        </p:nvSpPr>
        <p:spPr>
          <a:xfrm>
            <a:off x="1136609" y="2649751"/>
            <a:ext cx="1105272" cy="1105200"/>
          </a:xfrm>
        </p:spPr>
        <p:txBody>
          <a:bodyPr>
            <a:normAutofit/>
          </a:bodyPr>
          <a:lstStyle>
            <a:lvl1pPr marL="0" indent="0">
              <a:buNone/>
              <a:defRPr sz="1200"/>
            </a:lvl1pPr>
          </a:lstStyle>
          <a:p>
            <a:r>
              <a:rPr lang="nb-NO"/>
              <a:t>Pictogram</a:t>
            </a:r>
          </a:p>
        </p:txBody>
      </p:sp>
      <p:sp>
        <p:nvSpPr>
          <p:cNvPr id="17" name="Content Placeholder 2">
            <a:extLst>
              <a:ext uri="{FF2B5EF4-FFF2-40B4-BE49-F238E27FC236}">
                <a16:creationId xmlns:a16="http://schemas.microsoft.com/office/drawing/2014/main" id="{C2D9D85F-E1B8-4568-8224-5424E38CD61A}"/>
              </a:ext>
            </a:extLst>
          </p:cNvPr>
          <p:cNvSpPr>
            <a:spLocks noGrp="1"/>
          </p:cNvSpPr>
          <p:nvPr>
            <p:ph idx="14" hasCustomPrompt="1"/>
          </p:nvPr>
        </p:nvSpPr>
        <p:spPr>
          <a:xfrm>
            <a:off x="3468935"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8" name="Plassholder for bilde 9">
            <a:extLst>
              <a:ext uri="{FF2B5EF4-FFF2-40B4-BE49-F238E27FC236}">
                <a16:creationId xmlns:a16="http://schemas.microsoft.com/office/drawing/2014/main" id="{F4C38455-2550-4D37-9753-BC79EC25694C}"/>
              </a:ext>
            </a:extLst>
          </p:cNvPr>
          <p:cNvSpPr>
            <a:spLocks noGrp="1"/>
          </p:cNvSpPr>
          <p:nvPr>
            <p:ph type="pic" sz="quarter" idx="15" hasCustomPrompt="1"/>
          </p:nvPr>
        </p:nvSpPr>
        <p:spPr>
          <a:xfrm>
            <a:off x="4057233" y="2644576"/>
            <a:ext cx="1105272" cy="1105200"/>
          </a:xfrm>
        </p:spPr>
        <p:txBody>
          <a:bodyPr>
            <a:normAutofit/>
          </a:bodyPr>
          <a:lstStyle>
            <a:lvl1pPr marL="0" indent="0">
              <a:buNone/>
              <a:defRPr sz="1200"/>
            </a:lvl1pPr>
          </a:lstStyle>
          <a:p>
            <a:r>
              <a:rPr lang="nb-NO"/>
              <a:t>Pictogram</a:t>
            </a:r>
          </a:p>
        </p:txBody>
      </p:sp>
      <p:sp>
        <p:nvSpPr>
          <p:cNvPr id="21" name="Content Placeholder 2">
            <a:extLst>
              <a:ext uri="{FF2B5EF4-FFF2-40B4-BE49-F238E27FC236}">
                <a16:creationId xmlns:a16="http://schemas.microsoft.com/office/drawing/2014/main" id="{B5BE8940-BF69-4936-9393-7C1BC24EC3DF}"/>
              </a:ext>
            </a:extLst>
          </p:cNvPr>
          <p:cNvSpPr>
            <a:spLocks noGrp="1"/>
          </p:cNvSpPr>
          <p:nvPr>
            <p:ph idx="16" hasCustomPrompt="1"/>
          </p:nvPr>
        </p:nvSpPr>
        <p:spPr>
          <a:xfrm>
            <a:off x="6389558" y="4369145"/>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2" name="Plassholder for bilde 9">
            <a:extLst>
              <a:ext uri="{FF2B5EF4-FFF2-40B4-BE49-F238E27FC236}">
                <a16:creationId xmlns:a16="http://schemas.microsoft.com/office/drawing/2014/main" id="{F7478839-298B-4A27-BC5D-0DD3FB4A4E76}"/>
              </a:ext>
            </a:extLst>
          </p:cNvPr>
          <p:cNvSpPr>
            <a:spLocks noGrp="1"/>
          </p:cNvSpPr>
          <p:nvPr>
            <p:ph type="pic" sz="quarter" idx="17" hasCustomPrompt="1"/>
          </p:nvPr>
        </p:nvSpPr>
        <p:spPr>
          <a:xfrm>
            <a:off x="6977856" y="2639400"/>
            <a:ext cx="1105272" cy="1105200"/>
          </a:xfrm>
        </p:spPr>
        <p:txBody>
          <a:bodyPr>
            <a:normAutofit/>
          </a:bodyPr>
          <a:lstStyle>
            <a:lvl1pPr marL="0" indent="0">
              <a:buNone/>
              <a:defRPr sz="1200"/>
            </a:lvl1pPr>
          </a:lstStyle>
          <a:p>
            <a:r>
              <a:rPr lang="nb-NO"/>
              <a:t>Pictogram</a:t>
            </a:r>
          </a:p>
        </p:txBody>
      </p:sp>
      <p:sp>
        <p:nvSpPr>
          <p:cNvPr id="24" name="Plassholder for tekst 15">
            <a:extLst>
              <a:ext uri="{FF2B5EF4-FFF2-40B4-BE49-F238E27FC236}">
                <a16:creationId xmlns:a16="http://schemas.microsoft.com/office/drawing/2014/main" id="{02C01FD7-CEC9-47A4-82D5-34D112ED19E3}"/>
              </a:ext>
            </a:extLst>
          </p:cNvPr>
          <p:cNvSpPr>
            <a:spLocks noGrp="1"/>
          </p:cNvSpPr>
          <p:nvPr>
            <p:ph type="body" sz="quarter" idx="18" hasCustomPrompt="1"/>
          </p:nvPr>
        </p:nvSpPr>
        <p:spPr>
          <a:xfrm>
            <a:off x="3468935" y="4075283"/>
            <a:ext cx="2349690" cy="204127"/>
          </a:xfrm>
        </p:spPr>
        <p:txBody>
          <a:bodyPr>
            <a:spAutoFit/>
          </a:bodyPr>
          <a:lstStyle>
            <a:lvl1pPr marL="0" indent="0">
              <a:lnSpc>
                <a:spcPts val="1700"/>
              </a:lnSpc>
              <a:buNone/>
              <a:defRPr sz="1200">
                <a:solidFill>
                  <a:schemeClr val="tx2"/>
                </a:solidFill>
                <a:latin typeface="+mj-lt"/>
              </a:defRPr>
            </a:lvl1pPr>
          </a:lstStyle>
          <a:p>
            <a:pPr lvl="0"/>
            <a:r>
              <a:rPr lang="nb-NO" err="1"/>
              <a:t>Click</a:t>
            </a:r>
            <a:r>
              <a:rPr lang="nb-NO"/>
              <a:t> to </a:t>
            </a:r>
            <a:r>
              <a:rPr lang="nb-NO" err="1"/>
              <a:t>add</a:t>
            </a:r>
            <a:r>
              <a:rPr lang="nb-NO"/>
              <a:t> </a:t>
            </a:r>
            <a:r>
              <a:rPr lang="nb-NO" err="1"/>
              <a:t>title</a:t>
            </a:r>
            <a:endParaRPr lang="nb-NO"/>
          </a:p>
        </p:txBody>
      </p:sp>
      <p:sp>
        <p:nvSpPr>
          <p:cNvPr id="26" name="Plassholder for tekst 15">
            <a:extLst>
              <a:ext uri="{FF2B5EF4-FFF2-40B4-BE49-F238E27FC236}">
                <a16:creationId xmlns:a16="http://schemas.microsoft.com/office/drawing/2014/main" id="{982A97D6-2590-43C5-AD62-986CDDC6D4BE}"/>
              </a:ext>
            </a:extLst>
          </p:cNvPr>
          <p:cNvSpPr>
            <a:spLocks noGrp="1"/>
          </p:cNvSpPr>
          <p:nvPr>
            <p:ph type="body" sz="quarter" idx="19" hasCustomPrompt="1"/>
          </p:nvPr>
        </p:nvSpPr>
        <p:spPr>
          <a:xfrm>
            <a:off x="6389558" y="4070107"/>
            <a:ext cx="2349690" cy="204127"/>
          </a:xfrm>
        </p:spPr>
        <p:txBody>
          <a:bodyPr>
            <a:spAutoFit/>
          </a:bodyPr>
          <a:lstStyle>
            <a:lvl1pPr marL="0" indent="0">
              <a:lnSpc>
                <a:spcPts val="1700"/>
              </a:lnSpc>
              <a:buNone/>
              <a:defRPr sz="1200">
                <a:solidFill>
                  <a:schemeClr val="tx2"/>
                </a:solidFill>
                <a:latin typeface="+mj-lt"/>
              </a:defRPr>
            </a:lvl1pPr>
          </a:lstStyle>
          <a:p>
            <a:pPr lvl="0"/>
            <a:r>
              <a:rPr lang="nb-NO"/>
              <a:t>Click to add title</a:t>
            </a:r>
          </a:p>
        </p:txBody>
      </p:sp>
      <p:sp>
        <p:nvSpPr>
          <p:cNvPr id="23" name="Content Placeholder 2">
            <a:extLst>
              <a:ext uri="{FF2B5EF4-FFF2-40B4-BE49-F238E27FC236}">
                <a16:creationId xmlns:a16="http://schemas.microsoft.com/office/drawing/2014/main" id="{5939ADBD-3E3C-400D-B2F1-BA2215DED7B6}"/>
              </a:ext>
            </a:extLst>
          </p:cNvPr>
          <p:cNvSpPr>
            <a:spLocks noGrp="1"/>
          </p:cNvSpPr>
          <p:nvPr>
            <p:ph idx="20" hasCustomPrompt="1"/>
          </p:nvPr>
        </p:nvSpPr>
        <p:spPr>
          <a:xfrm>
            <a:off x="9307203"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Plassholder for bilde 9">
            <a:extLst>
              <a:ext uri="{FF2B5EF4-FFF2-40B4-BE49-F238E27FC236}">
                <a16:creationId xmlns:a16="http://schemas.microsoft.com/office/drawing/2014/main" id="{19B61C03-183A-448D-9EE8-704958532375}"/>
              </a:ext>
            </a:extLst>
          </p:cNvPr>
          <p:cNvSpPr>
            <a:spLocks noGrp="1"/>
          </p:cNvSpPr>
          <p:nvPr>
            <p:ph type="pic" sz="quarter" idx="21" hasCustomPrompt="1"/>
          </p:nvPr>
        </p:nvSpPr>
        <p:spPr>
          <a:xfrm>
            <a:off x="9895500" y="2644576"/>
            <a:ext cx="1105272" cy="1105200"/>
          </a:xfrm>
        </p:spPr>
        <p:txBody>
          <a:bodyPr>
            <a:normAutofit/>
          </a:bodyPr>
          <a:lstStyle>
            <a:lvl1pPr marL="0" indent="0">
              <a:buNone/>
              <a:defRPr sz="1200"/>
            </a:lvl1pPr>
          </a:lstStyle>
          <a:p>
            <a:r>
              <a:rPr lang="nb-NO"/>
              <a:t>Pictogram</a:t>
            </a:r>
          </a:p>
        </p:txBody>
      </p:sp>
      <p:sp>
        <p:nvSpPr>
          <p:cNvPr id="27" name="Plassholder for tekst 15">
            <a:extLst>
              <a:ext uri="{FF2B5EF4-FFF2-40B4-BE49-F238E27FC236}">
                <a16:creationId xmlns:a16="http://schemas.microsoft.com/office/drawing/2014/main" id="{3FB7AB56-2C52-442C-9295-91EED17F7C18}"/>
              </a:ext>
            </a:extLst>
          </p:cNvPr>
          <p:cNvSpPr>
            <a:spLocks noGrp="1"/>
          </p:cNvSpPr>
          <p:nvPr>
            <p:ph type="body" sz="quarter" idx="22" hasCustomPrompt="1"/>
          </p:nvPr>
        </p:nvSpPr>
        <p:spPr>
          <a:xfrm>
            <a:off x="9307202" y="4075283"/>
            <a:ext cx="2349690" cy="204127"/>
          </a:xfrm>
        </p:spPr>
        <p:txBody>
          <a:bodyPr>
            <a:spAutoFit/>
          </a:bodyPr>
          <a:lstStyle>
            <a:lvl1pPr marL="0" indent="0">
              <a:lnSpc>
                <a:spcPts val="1700"/>
              </a:lnSpc>
              <a:buNone/>
              <a:defRPr sz="1200">
                <a:solidFill>
                  <a:schemeClr val="tx2"/>
                </a:solidFill>
                <a:latin typeface="+mj-lt"/>
              </a:defRPr>
            </a:lvl1pPr>
          </a:lstStyle>
          <a:p>
            <a:pPr lvl="0"/>
            <a:r>
              <a:rPr lang="nb-NO"/>
              <a:t>Click to add title</a:t>
            </a:r>
          </a:p>
        </p:txBody>
      </p:sp>
      <p:sp>
        <p:nvSpPr>
          <p:cNvPr id="29" name="Plassholder for tekst 15">
            <a:extLst>
              <a:ext uri="{FF2B5EF4-FFF2-40B4-BE49-F238E27FC236}">
                <a16:creationId xmlns:a16="http://schemas.microsoft.com/office/drawing/2014/main" id="{554376A7-5BB0-4018-9ABD-BF8B1417360F}"/>
              </a:ext>
            </a:extLst>
          </p:cNvPr>
          <p:cNvSpPr>
            <a:spLocks noGrp="1"/>
          </p:cNvSpPr>
          <p:nvPr>
            <p:ph type="body" sz="quarter" idx="23" hasCustomPrompt="1"/>
          </p:nvPr>
        </p:nvSpPr>
        <p:spPr>
          <a:xfrm>
            <a:off x="3263897" y="291083"/>
            <a:ext cx="2748785" cy="204127"/>
          </a:xfrm>
        </p:spPr>
        <p:txBody>
          <a:bodyPr wrap="square">
            <a:spAutoFit/>
          </a:bodyPr>
          <a:lstStyle>
            <a:lvl1pPr marL="0" indent="0">
              <a:lnSpc>
                <a:spcPts val="1700"/>
              </a:lnSpc>
              <a:buNone/>
              <a:defRPr sz="1200">
                <a:solidFill>
                  <a:schemeClr val="accent1"/>
                </a:solidFill>
                <a:latin typeface="+mj-lt"/>
              </a:defRPr>
            </a:lvl1pPr>
          </a:lstStyle>
          <a:p>
            <a:pPr lvl="0"/>
            <a:r>
              <a:rPr lang="nb-NO"/>
              <a:t>Info</a:t>
            </a:r>
          </a:p>
        </p:txBody>
      </p:sp>
      <p:sp>
        <p:nvSpPr>
          <p:cNvPr id="31" name="Plassholder for tekst 15">
            <a:extLst>
              <a:ext uri="{FF2B5EF4-FFF2-40B4-BE49-F238E27FC236}">
                <a16:creationId xmlns:a16="http://schemas.microsoft.com/office/drawing/2014/main" id="{9E185D81-552F-4965-B4D6-F3875A9BCC97}"/>
              </a:ext>
            </a:extLst>
          </p:cNvPr>
          <p:cNvSpPr>
            <a:spLocks noGrp="1"/>
          </p:cNvSpPr>
          <p:nvPr>
            <p:ph type="body" sz="quarter" idx="24" hasCustomPrompt="1"/>
          </p:nvPr>
        </p:nvSpPr>
        <p:spPr>
          <a:xfrm>
            <a:off x="548312" y="4070107"/>
            <a:ext cx="2349690" cy="204127"/>
          </a:xfrm>
        </p:spPr>
        <p:txBody>
          <a:bodyPr>
            <a:spAutoFit/>
          </a:bodyPr>
          <a:lstStyle>
            <a:lvl1pPr marL="0" indent="0">
              <a:lnSpc>
                <a:spcPts val="1700"/>
              </a:lnSpc>
              <a:buNone/>
              <a:defRPr sz="1200">
                <a:solidFill>
                  <a:schemeClr val="tx2"/>
                </a:solidFill>
                <a:latin typeface="+mj-lt"/>
              </a:defRPr>
            </a:lvl1pPr>
          </a:lstStyle>
          <a:p>
            <a:pPr lvl="0"/>
            <a:r>
              <a:rPr lang="nb-NO" err="1"/>
              <a:t>Click</a:t>
            </a:r>
            <a:r>
              <a:rPr lang="nb-NO"/>
              <a:t> to </a:t>
            </a:r>
            <a:r>
              <a:rPr lang="nb-NO" err="1"/>
              <a:t>add</a:t>
            </a:r>
            <a:r>
              <a:rPr lang="nb-NO"/>
              <a:t> </a:t>
            </a:r>
            <a:r>
              <a:rPr lang="nb-NO" err="1"/>
              <a:t>title</a:t>
            </a:r>
            <a:endParaRPr lang="nb-NO"/>
          </a:p>
        </p:txBody>
      </p:sp>
      <p:sp>
        <p:nvSpPr>
          <p:cNvPr id="32" name="Title 1">
            <a:extLst>
              <a:ext uri="{FF2B5EF4-FFF2-40B4-BE49-F238E27FC236}">
                <a16:creationId xmlns:a16="http://schemas.microsoft.com/office/drawing/2014/main" id="{D15A4C43-18BE-4225-8A8F-E5A0F8195B71}"/>
              </a:ext>
            </a:extLst>
          </p:cNvPr>
          <p:cNvSpPr>
            <a:spLocks noGrp="1"/>
          </p:cNvSpPr>
          <p:nvPr>
            <p:ph type="title" hasCustomPrompt="1"/>
          </p:nvPr>
        </p:nvSpPr>
        <p:spPr>
          <a:xfrm>
            <a:off x="346331" y="1234006"/>
            <a:ext cx="11507004" cy="474489"/>
          </a:xfrm>
        </p:spPr>
        <p:txBody>
          <a:bodyPr/>
          <a:lstStyle>
            <a:lvl1pPr>
              <a:defRPr>
                <a:solidFill>
                  <a:schemeClr val="tx2"/>
                </a:solidFill>
              </a:defRPr>
            </a:lvl1pPr>
          </a:lstStyle>
          <a:p>
            <a:r>
              <a:rPr lang="nb-NO"/>
              <a:t>Click to add title</a:t>
            </a:r>
            <a:endParaRPr lang="en-US"/>
          </a:p>
        </p:txBody>
      </p:sp>
      <p:sp>
        <p:nvSpPr>
          <p:cNvPr id="2" name="Plassholder for dato 1">
            <a:extLst>
              <a:ext uri="{FF2B5EF4-FFF2-40B4-BE49-F238E27FC236}">
                <a16:creationId xmlns:a16="http://schemas.microsoft.com/office/drawing/2014/main" id="{1B78917F-A761-4540-893E-AEA7D3CE39B0}"/>
              </a:ext>
            </a:extLst>
          </p:cNvPr>
          <p:cNvSpPr>
            <a:spLocks noGrp="1"/>
          </p:cNvSpPr>
          <p:nvPr>
            <p:ph type="dt" sz="half" idx="26"/>
          </p:nvPr>
        </p:nvSpPr>
        <p:spPr/>
        <p:txBody>
          <a:bodyPr/>
          <a:lstStyle/>
          <a:p>
            <a:fld id="{B03590AA-E3DF-459E-911F-752C18501777}" type="datetime1">
              <a:rPr lang="nb-NO" smtClean="0"/>
              <a:t>13.06.2023</a:t>
            </a:fld>
            <a:endParaRPr lang="nb-NO"/>
          </a:p>
        </p:txBody>
      </p:sp>
      <p:sp>
        <p:nvSpPr>
          <p:cNvPr id="7" name="Plassholder for bunntekst 6">
            <a:extLst>
              <a:ext uri="{FF2B5EF4-FFF2-40B4-BE49-F238E27FC236}">
                <a16:creationId xmlns:a16="http://schemas.microsoft.com/office/drawing/2014/main" id="{597C9092-6387-4990-9D03-F16711F25188}"/>
              </a:ext>
            </a:extLst>
          </p:cNvPr>
          <p:cNvSpPr>
            <a:spLocks noGrp="1"/>
          </p:cNvSpPr>
          <p:nvPr>
            <p:ph type="ftr" sz="quarter" idx="27"/>
          </p:nvPr>
        </p:nvSpPr>
        <p:spPr/>
        <p:txBody>
          <a:bodyPr/>
          <a:lstStyle/>
          <a:p>
            <a:r>
              <a:rPr lang="nb-NO"/>
              <a:t>Presentation title</a:t>
            </a:r>
          </a:p>
        </p:txBody>
      </p:sp>
      <p:sp>
        <p:nvSpPr>
          <p:cNvPr id="8" name="Plassholder for lysbildenummer 7">
            <a:extLst>
              <a:ext uri="{FF2B5EF4-FFF2-40B4-BE49-F238E27FC236}">
                <a16:creationId xmlns:a16="http://schemas.microsoft.com/office/drawing/2014/main" id="{A753F71C-7770-4D05-A314-E8E0BC3407AB}"/>
              </a:ext>
            </a:extLst>
          </p:cNvPr>
          <p:cNvSpPr>
            <a:spLocks noGrp="1"/>
          </p:cNvSpPr>
          <p:nvPr>
            <p:ph type="sldNum" sz="quarter" idx="28"/>
          </p:nvPr>
        </p:nvSpPr>
        <p:spPr/>
        <p:txBody>
          <a:bodyPr/>
          <a:lstStyle/>
          <a:p>
            <a:fld id="{971044C8-A430-4791-9EA8-011DF172B2C3}" type="slidenum">
              <a:rPr lang="nb-NO" smtClean="0"/>
              <a:t>‹#›</a:t>
            </a:fld>
            <a:endParaRPr lang="nb-NO"/>
          </a:p>
        </p:txBody>
      </p:sp>
    </p:spTree>
    <p:extLst>
      <p:ext uri="{BB962C8B-B14F-4D97-AF65-F5344CB8AC3E}">
        <p14:creationId xmlns:p14="http://schemas.microsoft.com/office/powerpoint/2010/main" val="13748829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1_Proegress-ba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919" y="1170143"/>
            <a:ext cx="5689970" cy="738664"/>
          </a:xfrm>
        </p:spPr>
        <p:txBody>
          <a:bodyPr anchor="t"/>
          <a:lstStyle>
            <a:lvl1pPr algn="l">
              <a:lnSpc>
                <a:spcPct val="100000"/>
              </a:lnSpc>
              <a:spcBef>
                <a:spcPts val="0"/>
              </a:spcBef>
              <a:defRPr sz="4800">
                <a:solidFill>
                  <a:schemeClr val="tx2"/>
                </a:solidFill>
                <a:latin typeface="+mj-lt"/>
              </a:defRPr>
            </a:lvl1pPr>
          </a:lstStyle>
          <a:p>
            <a:r>
              <a:rPr lang="nb-NO"/>
              <a:t>Overskrift</a:t>
            </a:r>
            <a:endParaRPr lang="en-US"/>
          </a:p>
        </p:txBody>
      </p: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28866435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Quote - light">
    <p:bg>
      <p:bgPr>
        <a:solidFill>
          <a:schemeClr val="bg2"/>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spc="-20" baseline="0">
                <a:solidFill>
                  <a:schemeClr val="tx2"/>
                </a:solidFill>
                <a:latin typeface="+mj-lt"/>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6" name="Plassholder for bunntekst 10">
            <a:extLst>
              <a:ext uri="{FF2B5EF4-FFF2-40B4-BE49-F238E27FC236}">
                <a16:creationId xmlns:a16="http://schemas.microsoft.com/office/drawing/2014/main" id="{BDA4EFE1-8A49-8989-A728-7FB9623C1BC2}"/>
              </a:ext>
            </a:extLst>
          </p:cNvPr>
          <p:cNvSpPr>
            <a:spLocks noGrp="1"/>
          </p:cNvSpPr>
          <p:nvPr>
            <p:ph type="ftr" sz="quarter" idx="17"/>
          </p:nvPr>
        </p:nvSpPr>
        <p:spPr>
          <a:xfrm>
            <a:off x="343865" y="289191"/>
            <a:ext cx="2748786" cy="204127"/>
          </a:xfrm>
        </p:spPr>
        <p:txBody>
          <a:bodyPr/>
          <a:lstStyle>
            <a:lvl1pPr>
              <a:defRPr>
                <a:solidFill>
                  <a:schemeClr val="accent2"/>
                </a:solidFill>
              </a:defRPr>
            </a:lvl1pPr>
          </a:lstStyle>
          <a:p>
            <a:r>
              <a:rPr lang="nb-NO"/>
              <a:t>Presentation title</a:t>
            </a:r>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accent2"/>
                </a:solidFill>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16357262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Quote - dark">
    <p:bg>
      <p:bgPr>
        <a:solidFill>
          <a:srgbClr val="1B1F4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b="0" i="0" spc="-20" baseline="0">
                <a:solidFill>
                  <a:schemeClr val="accent1"/>
                </a:solidFill>
                <a:latin typeface="TID UI" panose="02000503000000020004" pitchFamily="2" charset="0"/>
                <a:ea typeface="TID UI" panose="02000503000000020004" pitchFamily="2" charset="0"/>
                <a:cs typeface="TID UI" panose="02000503000000020004" pitchFamily="2" charset="0"/>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6" name="Plassholder for bunntekst 10">
            <a:extLst>
              <a:ext uri="{FF2B5EF4-FFF2-40B4-BE49-F238E27FC236}">
                <a16:creationId xmlns:a16="http://schemas.microsoft.com/office/drawing/2014/main" id="{BDA4EFE1-8A49-8989-A728-7FB9623C1BC2}"/>
              </a:ext>
            </a:extLst>
          </p:cNvPr>
          <p:cNvSpPr>
            <a:spLocks noGrp="1"/>
          </p:cNvSpPr>
          <p:nvPr>
            <p:ph type="ftr" sz="quarter" idx="17"/>
          </p:nvPr>
        </p:nvSpPr>
        <p:spPr>
          <a:xfrm>
            <a:off x="343865" y="289191"/>
            <a:ext cx="2748786" cy="204127"/>
          </a:xfrm>
        </p:spPr>
        <p:txBody>
          <a:bodyPr/>
          <a:lstStyle>
            <a:lvl1pPr>
              <a:defRPr>
                <a:solidFill>
                  <a:srgbClr val="DBDFFF"/>
                </a:solidFill>
              </a:defRPr>
            </a:lvl1pPr>
          </a:lstStyle>
          <a:p>
            <a:r>
              <a:rPr lang="nb-NO"/>
              <a:t>Presentation title</a:t>
            </a:r>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rgbClr val="DBDFFF"/>
                </a:solidFill>
              </a:defRPr>
            </a:lvl1pPr>
          </a:lstStyle>
          <a:p>
            <a:fld id="{6D65A19B-F501-47C9-98E5-3946BFE4C503}" type="slidenum">
              <a:rPr lang="nb-NO" smtClean="0"/>
              <a:pPr/>
              <a:t>‹#›</a:t>
            </a:fld>
            <a:endParaRPr lang="nb-NO"/>
          </a:p>
        </p:txBody>
      </p:sp>
      <p:pic>
        <p:nvPicPr>
          <p:cNvPr id="2" name="Grafikk 1">
            <a:extLst>
              <a:ext uri="{FF2B5EF4-FFF2-40B4-BE49-F238E27FC236}">
                <a16:creationId xmlns:a16="http://schemas.microsoft.com/office/drawing/2014/main" id="{6AD5F842-C9B6-810A-AEF8-298DEDA4DD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3538898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Kapittelside Rød">
    <p:bg>
      <p:bgPr>
        <a:solidFill>
          <a:schemeClr val="accent1"/>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861622215"/>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Quote - light, with illustration">
    <p:bg>
      <p:bgPr>
        <a:solidFill>
          <a:srgbClr val="E1F4FF">
            <a:alpha val="50030"/>
          </a:srgbClr>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456B0605-953D-3384-5E23-9C7975A710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8447" y="1007881"/>
            <a:ext cx="4959990" cy="4959668"/>
          </a:xfrm>
          <a:prstGeom prst="rect">
            <a:avLst/>
          </a:prstGeom>
        </p:spPr>
      </p:pic>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407361" y="1638179"/>
            <a:ext cx="6031940" cy="3760164"/>
          </a:xfrm>
        </p:spPr>
        <p:txBody>
          <a:bodyPr anchor="ctr" anchorCtr="1"/>
          <a:lstStyle>
            <a:lvl1pPr algn="l">
              <a:lnSpc>
                <a:spcPts val="3700"/>
              </a:lnSpc>
              <a:spcBef>
                <a:spcPts val="0"/>
              </a:spcBef>
              <a:defRPr sz="2700" spc="-20" baseline="0">
                <a:solidFill>
                  <a:schemeClr val="tx2"/>
                </a:solidFill>
                <a:latin typeface="+mn-lt"/>
              </a:defRPr>
            </a:lvl1pPr>
          </a:lstStyle>
          <a:p>
            <a:r>
              <a:rPr lang="nb-NO"/>
              <a:t>«Ruter gjør det superenkelt å reise rundt i hovedstadsregionen. De vet hva som er viktig for meg og løser opp floker i hverdagen. </a:t>
            </a:r>
            <a:br>
              <a:rPr lang="nb-NO"/>
            </a:br>
            <a:br>
              <a:rPr lang="nb-NO"/>
            </a:br>
            <a:r>
              <a:rPr lang="nb-NO"/>
              <a:t>De viser også at når jeg reiser med Ruter, er det bra både for meg, miljøet og folkene som bor her.»</a:t>
            </a:r>
            <a:endParaRPr lang="en-US"/>
          </a:p>
        </p:txBody>
      </p:sp>
    </p:spTree>
    <p:extLst>
      <p:ext uri="{BB962C8B-B14F-4D97-AF65-F5344CB8AC3E}">
        <p14:creationId xmlns:p14="http://schemas.microsoft.com/office/powerpoint/2010/main" val="989818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 Ligh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4726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Blank -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65617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End slide, # symbol">
    <p:bg>
      <p:bgPr>
        <a:solidFill>
          <a:schemeClr val="tx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0C0ECA08-7A60-BE28-D402-DD89BFA0D9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9679" y="1180597"/>
            <a:ext cx="4612642" cy="4529463"/>
          </a:xfrm>
          <a:prstGeom prst="rect">
            <a:avLst/>
          </a:prstGeom>
        </p:spPr>
      </p:pic>
    </p:spTree>
    <p:extLst>
      <p:ext uri="{BB962C8B-B14F-4D97-AF65-F5344CB8AC3E}">
        <p14:creationId xmlns:p14="http://schemas.microsoft.com/office/powerpoint/2010/main" val="313975441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Cover - text only - dark">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3717" y="2787344"/>
            <a:ext cx="11514093" cy="641651"/>
          </a:xfrm>
        </p:spPr>
        <p:txBody>
          <a:bodyPr anchor="ctr" anchorCtr="1">
            <a:spAutoFit/>
          </a:bodyPr>
          <a:lstStyle>
            <a:lvl1pPr algn="l">
              <a:lnSpc>
                <a:spcPts val="4700"/>
              </a:lnSpc>
              <a:spcBef>
                <a:spcPts val="0"/>
              </a:spcBef>
              <a:defRPr sz="5600">
                <a:solidFill>
                  <a:schemeClr val="lt1"/>
                </a:solidFill>
              </a:defRPr>
            </a:lvl1pPr>
          </a:lstStyle>
          <a:p>
            <a:r>
              <a:rPr lang="nb-NO" err="1"/>
              <a:t>Click</a:t>
            </a:r>
            <a:r>
              <a:rPr lang="nb-NO"/>
              <a:t> to </a:t>
            </a:r>
            <a:r>
              <a:rPr lang="nb-NO" err="1"/>
              <a:t>add</a:t>
            </a:r>
            <a:r>
              <a:rPr lang="nb-NO"/>
              <a:t> </a:t>
            </a:r>
            <a:r>
              <a:rPr lang="nb-NO" err="1"/>
              <a:t>title</a:t>
            </a:r>
            <a:endParaRPr lang="en-US"/>
          </a:p>
        </p:txBody>
      </p:sp>
      <p:sp>
        <p:nvSpPr>
          <p:cNvPr id="3" name="Subtitle 2"/>
          <p:cNvSpPr>
            <a:spLocks noGrp="1"/>
          </p:cNvSpPr>
          <p:nvPr>
            <p:ph type="subTitle" idx="1" hasCustomPrompt="1"/>
          </p:nvPr>
        </p:nvSpPr>
        <p:spPr>
          <a:xfrm>
            <a:off x="343718" y="3404222"/>
            <a:ext cx="11504567" cy="602729"/>
          </a:xfrm>
        </p:spPr>
        <p:txBody>
          <a:bodyPr anchor="ctr" anchorCtr="1">
            <a:noAutofit/>
          </a:bodyPr>
          <a:lstStyle>
            <a:lvl1pPr marL="0" indent="0" algn="l">
              <a:lnSpc>
                <a:spcPts val="4700"/>
              </a:lnSpc>
              <a:spcBef>
                <a:spcPts val="0"/>
              </a:spcBef>
              <a:buNone/>
              <a:defRPr sz="3000">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1"/>
                </a:solidFill>
                <a:latin typeface="+mj-lt"/>
              </a:defRPr>
            </a:lvl1pPr>
          </a:lstStyle>
          <a:p>
            <a:pPr lvl="0"/>
            <a:r>
              <a:rPr lang="nb-NO"/>
              <a:t>Info</a:t>
            </a:r>
          </a:p>
        </p:txBody>
      </p:sp>
      <p:pic>
        <p:nvPicPr>
          <p:cNvPr id="6" name="Grafikk 5">
            <a:extLst>
              <a:ext uri="{FF2B5EF4-FFF2-40B4-BE49-F238E27FC236}">
                <a16:creationId xmlns:a16="http://schemas.microsoft.com/office/drawing/2014/main" id="{D8C49B59-4206-E512-B2BA-50B1E52541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4247" y="6173313"/>
            <a:ext cx="1580387" cy="340200"/>
          </a:xfrm>
          <a:prstGeom prst="rect">
            <a:avLst/>
          </a:prstGeom>
        </p:spPr>
      </p:pic>
    </p:spTree>
    <p:extLst>
      <p:ext uri="{BB962C8B-B14F-4D97-AF65-F5344CB8AC3E}">
        <p14:creationId xmlns:p14="http://schemas.microsoft.com/office/powerpoint/2010/main" val="23060261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Cover - text only - light">
    <p:bg>
      <p:bgPr>
        <a:solidFill>
          <a:srgbClr val="F9F6F0"/>
        </a:solidFill>
        <a:effectLst/>
      </p:bgPr>
    </p:bg>
    <p:spTree>
      <p:nvGrpSpPr>
        <p:cNvPr id="1" name=""/>
        <p:cNvGrpSpPr/>
        <p:nvPr/>
      </p:nvGrpSpPr>
      <p:grpSpPr>
        <a:xfrm>
          <a:off x="0" y="0"/>
          <a:ext cx="0" cy="0"/>
          <a:chOff x="0" y="0"/>
          <a:chExt cx="0" cy="0"/>
        </a:xfrm>
      </p:grpSpPr>
      <p:pic>
        <p:nvPicPr>
          <p:cNvPr id="7" name="Grafikk 6">
            <a:extLst>
              <a:ext uri="{FF2B5EF4-FFF2-40B4-BE49-F238E27FC236}">
                <a16:creationId xmlns:a16="http://schemas.microsoft.com/office/drawing/2014/main" id="{7E790315-F8A4-A172-57A2-D5CBB44C3C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83993" y="6178917"/>
            <a:ext cx="1580387" cy="340200"/>
          </a:xfrm>
          <a:prstGeom prst="rect">
            <a:avLst/>
          </a:prstGeom>
        </p:spPr>
      </p:pic>
      <p:sp>
        <p:nvSpPr>
          <p:cNvPr id="2" name="Title 1"/>
          <p:cNvSpPr>
            <a:spLocks noGrp="1"/>
          </p:cNvSpPr>
          <p:nvPr>
            <p:ph type="ctrTitle" hasCustomPrompt="1"/>
          </p:nvPr>
        </p:nvSpPr>
        <p:spPr>
          <a:xfrm>
            <a:off x="343717" y="2787344"/>
            <a:ext cx="11514093" cy="641651"/>
          </a:xfrm>
        </p:spPr>
        <p:txBody>
          <a:bodyPr anchor="ctr" anchorCtr="1">
            <a:spAutoFit/>
          </a:bodyPr>
          <a:lstStyle>
            <a:lvl1pPr algn="l">
              <a:lnSpc>
                <a:spcPts val="4700"/>
              </a:lnSpc>
              <a:spcBef>
                <a:spcPts val="0"/>
              </a:spcBef>
              <a:defRPr sz="56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Subtitle 2"/>
          <p:cNvSpPr>
            <a:spLocks noGrp="1"/>
          </p:cNvSpPr>
          <p:nvPr>
            <p:ph type="subTitle" idx="1" hasCustomPrompt="1"/>
          </p:nvPr>
        </p:nvSpPr>
        <p:spPr>
          <a:xfrm>
            <a:off x="343718" y="3404222"/>
            <a:ext cx="11504567" cy="602729"/>
          </a:xfrm>
        </p:spPr>
        <p:txBody>
          <a:bodyPr anchor="ctr" anchorCtr="1">
            <a:noAutofit/>
          </a:bodyPr>
          <a:lstStyle>
            <a:lvl1pPr marL="0" indent="0" algn="l">
              <a:lnSpc>
                <a:spcPts val="4700"/>
              </a:lnSpc>
              <a:spcBef>
                <a:spcPts val="0"/>
              </a:spcBef>
              <a:buNone/>
              <a:defRPr sz="30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Tree>
    <p:extLst>
      <p:ext uri="{BB962C8B-B14F-4D97-AF65-F5344CB8AC3E}">
        <p14:creationId xmlns:p14="http://schemas.microsoft.com/office/powerpoint/2010/main" val="5609601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Cover - text + illustration 1">
    <p:bg>
      <p:bgPr>
        <a:solidFill>
          <a:schemeClr val="bg2"/>
        </a:solidFill>
        <a:effectLst/>
      </p:bgPr>
    </p:bg>
    <p:spTree>
      <p:nvGrpSpPr>
        <p:cNvPr id="1" name=""/>
        <p:cNvGrpSpPr/>
        <p:nvPr/>
      </p:nvGrpSpPr>
      <p:grpSpPr>
        <a:xfrm>
          <a:off x="0" y="0"/>
          <a:ext cx="0" cy="0"/>
          <a:chOff x="0" y="0"/>
          <a:chExt cx="0" cy="0"/>
        </a:xfrm>
      </p:grpSpPr>
      <p:pic>
        <p:nvPicPr>
          <p:cNvPr id="11" name="Grafikk 10">
            <a:extLst>
              <a:ext uri="{FF2B5EF4-FFF2-40B4-BE49-F238E27FC236}">
                <a16:creationId xmlns:a16="http://schemas.microsoft.com/office/drawing/2014/main" id="{B1701389-CECB-B998-6EF3-0E893064D2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7222" y="1160395"/>
            <a:ext cx="4315697" cy="4315416"/>
          </a:xfrm>
          <a:prstGeom prst="rect">
            <a:avLst/>
          </a:prstGeom>
        </p:spPr>
      </p:pic>
      <p:sp>
        <p:nvSpPr>
          <p:cNvPr id="2" name="Title 1"/>
          <p:cNvSpPr>
            <a:spLocks noGrp="1"/>
          </p:cNvSpPr>
          <p:nvPr>
            <p:ph type="ctrTitle" hasCustomPrompt="1"/>
          </p:nvPr>
        </p:nvSpPr>
        <p:spPr>
          <a:xfrm>
            <a:off x="670004" y="2146544"/>
            <a:ext cx="4651848" cy="1477328"/>
          </a:xfrm>
        </p:spPr>
        <p:txBody>
          <a:bodyPr anchor="t"/>
          <a:lstStyle>
            <a:lvl1pPr algn="l">
              <a:lnSpc>
                <a:spcPct val="100000"/>
              </a:lnSpc>
              <a:spcBef>
                <a:spcPts val="0"/>
              </a:spcBef>
              <a:defRPr sz="4800">
                <a:solidFill>
                  <a:schemeClr val="tx2"/>
                </a:solidFill>
              </a:defRPr>
            </a:lvl1pPr>
          </a:lstStyle>
          <a:p>
            <a:r>
              <a:rPr lang="nb-NO"/>
              <a:t>Plass til din tittel her</a:t>
            </a:r>
            <a:endParaRPr lang="en-US"/>
          </a:p>
        </p:txBody>
      </p:sp>
      <p:sp>
        <p:nvSpPr>
          <p:cNvPr id="3" name="Subtitle 2"/>
          <p:cNvSpPr>
            <a:spLocks noGrp="1"/>
          </p:cNvSpPr>
          <p:nvPr>
            <p:ph type="subTitle" idx="1" hasCustomPrompt="1"/>
          </p:nvPr>
        </p:nvSpPr>
        <p:spPr>
          <a:xfrm>
            <a:off x="670005" y="3754523"/>
            <a:ext cx="5830722" cy="602729"/>
          </a:xfrm>
        </p:spPr>
        <p:txBody>
          <a:bodyPr>
            <a:noAutofit/>
          </a:bodyPr>
          <a:lstStyle>
            <a:lvl1pPr marL="0" indent="0" algn="l">
              <a:lnSpc>
                <a:spcPts val="47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6" name="Grafikk 5">
            <a:extLst>
              <a:ext uri="{FF2B5EF4-FFF2-40B4-BE49-F238E27FC236}">
                <a16:creationId xmlns:a16="http://schemas.microsoft.com/office/drawing/2014/main" id="{6B1E9B2A-3276-2D89-DFA7-06596D393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36285628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Cover - text + illustration 2 (Champagne)">
    <p:bg>
      <p:bgPr>
        <a:solidFill>
          <a:srgbClr val="FFEFE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841" y="1926505"/>
            <a:ext cx="5689970" cy="1477328"/>
          </a:xfrm>
        </p:spPr>
        <p:txBody>
          <a:bodyPr anchor="t"/>
          <a:lstStyle>
            <a:lvl1pPr algn="l">
              <a:lnSpc>
                <a:spcPct val="100000"/>
              </a:lnSpc>
              <a:spcBef>
                <a:spcPts val="0"/>
              </a:spcBef>
              <a:defRPr sz="4800">
                <a:solidFill>
                  <a:schemeClr val="tx2"/>
                </a:solidFill>
              </a:defRPr>
            </a:lvl1pPr>
          </a:lstStyle>
          <a:p>
            <a:r>
              <a:rPr lang="nb-NO"/>
              <a:t>Plass til din </a:t>
            </a:r>
            <a:br>
              <a:rPr lang="nb-NO"/>
            </a:br>
            <a:r>
              <a:rPr lang="nb-NO"/>
              <a:t>tittel her</a:t>
            </a:r>
            <a:endParaRPr lang="en-US"/>
          </a:p>
        </p:txBody>
      </p:sp>
      <p:sp>
        <p:nvSpPr>
          <p:cNvPr id="3" name="Subtitle 2"/>
          <p:cNvSpPr>
            <a:spLocks noGrp="1"/>
          </p:cNvSpPr>
          <p:nvPr>
            <p:ph type="subTitle" idx="1" hasCustomPrompt="1"/>
          </p:nvPr>
        </p:nvSpPr>
        <p:spPr>
          <a:xfrm>
            <a:off x="6167839" y="3766247"/>
            <a:ext cx="5696321" cy="602729"/>
          </a:xfrm>
        </p:spPr>
        <p:txBody>
          <a:bodyPr>
            <a:noAutofit/>
          </a:bodyPr>
          <a:lstStyle>
            <a:lvl1pPr marL="0" indent="0" algn="l">
              <a:lnSpc>
                <a:spcPts val="47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Undertittel her</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12" name="Grafikk 11">
            <a:extLst>
              <a:ext uri="{FF2B5EF4-FFF2-40B4-BE49-F238E27FC236}">
                <a16:creationId xmlns:a16="http://schemas.microsoft.com/office/drawing/2014/main" id="{2943192C-0B99-5D78-AA62-75E7BF96EA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650" y="1200822"/>
            <a:ext cx="3175051" cy="4644678"/>
          </a:xfrm>
          <a:prstGeom prst="rect">
            <a:avLst/>
          </a:prstGeom>
        </p:spPr>
      </p:pic>
      <p:pic>
        <p:nvPicPr>
          <p:cNvPr id="13" name="Grafikk 12">
            <a:extLst>
              <a:ext uri="{FF2B5EF4-FFF2-40B4-BE49-F238E27FC236}">
                <a16:creationId xmlns:a16="http://schemas.microsoft.com/office/drawing/2014/main" id="{3F981E0C-1672-38DB-EE07-9E12D156FD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16377798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Cover - text + illustration 3 - dark blu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289" y="1688889"/>
            <a:ext cx="4958879" cy="1477328"/>
          </a:xfrm>
        </p:spPr>
        <p:txBody>
          <a:bodyPr anchor="ctr" anchorCtr="0"/>
          <a:lstStyle>
            <a:lvl1pPr algn="l">
              <a:lnSpc>
                <a:spcPct val="100000"/>
              </a:lnSpc>
              <a:spcBef>
                <a:spcPts val="0"/>
              </a:spcBef>
              <a:defRPr sz="4800">
                <a:solidFill>
                  <a:schemeClr val="bg1"/>
                </a:solidFill>
              </a:defRPr>
            </a:lvl1pPr>
          </a:lstStyle>
          <a:p>
            <a:r>
              <a:rPr lang="nb-NO"/>
              <a:t>Her er det plass til din overskrift</a:t>
            </a:r>
            <a:endParaRPr lang="en-US"/>
          </a:p>
        </p:txBody>
      </p:sp>
      <p:sp>
        <p:nvSpPr>
          <p:cNvPr id="3" name="Subtitle 2"/>
          <p:cNvSpPr>
            <a:spLocks noGrp="1"/>
          </p:cNvSpPr>
          <p:nvPr>
            <p:ph type="subTitle" idx="1" hasCustomPrompt="1"/>
          </p:nvPr>
        </p:nvSpPr>
        <p:spPr>
          <a:xfrm>
            <a:off x="688636" y="3118796"/>
            <a:ext cx="4950532" cy="602729"/>
          </a:xfrm>
        </p:spPr>
        <p:txBody>
          <a:bodyPr anchor="b" anchorCtr="0">
            <a:noAutofit/>
          </a:bodyPr>
          <a:lstStyle>
            <a:lvl1pPr marL="0" indent="0" algn="l">
              <a:lnSpc>
                <a:spcPts val="4700"/>
              </a:lnSpc>
              <a:spcBef>
                <a:spcPts val="0"/>
              </a:spcBef>
              <a:buNone/>
              <a:defRPr sz="2700">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6" name="Grafikk 5">
            <a:extLst>
              <a:ext uri="{FF2B5EF4-FFF2-40B4-BE49-F238E27FC236}">
                <a16:creationId xmlns:a16="http://schemas.microsoft.com/office/drawing/2014/main" id="{F37970C8-425B-5641-E398-E9852C5161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08870" y="627850"/>
            <a:ext cx="5758222" cy="5757847"/>
          </a:xfrm>
          <a:prstGeom prst="rect">
            <a:avLst/>
          </a:prstGeom>
        </p:spPr>
      </p:pic>
      <p:pic>
        <p:nvPicPr>
          <p:cNvPr id="11" name="Grafikk 10">
            <a:extLst>
              <a:ext uri="{FF2B5EF4-FFF2-40B4-BE49-F238E27FC236}">
                <a16:creationId xmlns:a16="http://schemas.microsoft.com/office/drawing/2014/main" id="{A0F8C03D-B1D3-A95F-242F-3298EC3FE41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74247" y="6173313"/>
            <a:ext cx="1580387" cy="340200"/>
          </a:xfrm>
          <a:prstGeom prst="rect">
            <a:avLst/>
          </a:prstGeom>
        </p:spPr>
      </p:pic>
    </p:spTree>
    <p:extLst>
      <p:ext uri="{BB962C8B-B14F-4D97-AF65-F5344CB8AC3E}">
        <p14:creationId xmlns:p14="http://schemas.microsoft.com/office/powerpoint/2010/main" val="14368202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and text">
    <p:bg>
      <p:bgPr>
        <a:solidFill>
          <a:srgbClr val="1B1F4A"/>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BBE85979-B4F4-4595-A287-F4D6C57DDC54}"/>
              </a:ext>
            </a:extLst>
          </p:cNvPr>
          <p:cNvSpPr>
            <a:spLocks noGrp="1"/>
          </p:cNvSpPr>
          <p:nvPr>
            <p:ph type="pic" sz="quarter" idx="15"/>
          </p:nvPr>
        </p:nvSpPr>
        <p:spPr>
          <a:xfrm>
            <a:off x="1" y="0"/>
            <a:ext cx="12192000" cy="6858000"/>
          </a:xfrm>
          <a:solidFill>
            <a:schemeClr val="bg1">
              <a:lumMod val="85000"/>
            </a:schemeClr>
          </a:solidFill>
        </p:spPr>
        <p:txBody>
          <a:bodyPr/>
          <a:lstStyle>
            <a:lvl1pPr marL="0" indent="0">
              <a:buNone/>
              <a:defRPr>
                <a:noFill/>
              </a:defRPr>
            </a:lvl1pPr>
          </a:lstStyle>
          <a:p>
            <a:endParaRPr lang="nb-NO"/>
          </a:p>
        </p:txBody>
      </p:sp>
      <p:sp>
        <p:nvSpPr>
          <p:cNvPr id="8" name="Plassholder for tekst 7">
            <a:extLst>
              <a:ext uri="{FF2B5EF4-FFF2-40B4-BE49-F238E27FC236}">
                <a16:creationId xmlns:a16="http://schemas.microsoft.com/office/drawing/2014/main" id="{55728FB2-F321-4B8B-9E68-07F4E2D8360D}"/>
              </a:ext>
            </a:extLst>
          </p:cNvPr>
          <p:cNvSpPr>
            <a:spLocks noGrp="1"/>
          </p:cNvSpPr>
          <p:nvPr>
            <p:ph type="body" sz="quarter" idx="13" hasCustomPrompt="1"/>
          </p:nvPr>
        </p:nvSpPr>
        <p:spPr>
          <a:xfrm>
            <a:off x="667587" y="1078291"/>
            <a:ext cx="2743478" cy="302455"/>
          </a:xfrm>
        </p:spPr>
        <p:txBody>
          <a:bodyPr wrap="square">
            <a:spAutoFit/>
          </a:bodyPr>
          <a:lstStyle>
            <a:lvl1pPr marL="0" indent="0">
              <a:lnSpc>
                <a:spcPts val="2300"/>
              </a:lnSpc>
              <a:buNone/>
              <a:defRPr sz="2400">
                <a:solidFill>
                  <a:schemeClr val="lt1"/>
                </a:solidFill>
                <a:latin typeface="+mj-lt"/>
              </a:defRPr>
            </a:lvl1pPr>
          </a:lstStyle>
          <a:p>
            <a:pPr lvl="0"/>
            <a:r>
              <a:rPr lang="nb-NO"/>
              <a:t>Overskrift</a:t>
            </a:r>
          </a:p>
        </p:txBody>
      </p:sp>
      <p:pic>
        <p:nvPicPr>
          <p:cNvPr id="6" name="Grafikk 5">
            <a:extLst>
              <a:ext uri="{FF2B5EF4-FFF2-40B4-BE49-F238E27FC236}">
                <a16:creationId xmlns:a16="http://schemas.microsoft.com/office/drawing/2014/main" id="{6D547098-2312-F535-B034-1B56E66D20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
        <p:nvSpPr>
          <p:cNvPr id="11" name="Plassholder for tekst 7">
            <a:extLst>
              <a:ext uri="{FF2B5EF4-FFF2-40B4-BE49-F238E27FC236}">
                <a16:creationId xmlns:a16="http://schemas.microsoft.com/office/drawing/2014/main" id="{310196C3-40B0-03A2-A0C4-4377850E06ED}"/>
              </a:ext>
            </a:extLst>
          </p:cNvPr>
          <p:cNvSpPr>
            <a:spLocks noGrp="1"/>
          </p:cNvSpPr>
          <p:nvPr>
            <p:ph type="body" sz="quarter" idx="20" hasCustomPrompt="1"/>
          </p:nvPr>
        </p:nvSpPr>
        <p:spPr>
          <a:xfrm>
            <a:off x="7564881" y="4815134"/>
            <a:ext cx="4292929" cy="854113"/>
          </a:xfrm>
        </p:spPr>
        <p:txBody>
          <a:bodyPr wrap="square">
            <a:spAutoFit/>
          </a:bodyPr>
          <a:lstStyle>
            <a:lvl1pPr marL="0" indent="0">
              <a:lnSpc>
                <a:spcPts val="2300"/>
              </a:lnSpc>
              <a:buNone/>
              <a:defRPr sz="1400">
                <a:solidFill>
                  <a:schemeClr val="lt1"/>
                </a:solidFill>
                <a:latin typeface="+mn-lt"/>
              </a:defRPr>
            </a:lvl1pPr>
          </a:lstStyle>
          <a:p>
            <a:pPr lvl="0"/>
            <a:r>
              <a:rPr lang="nb-NO"/>
              <a:t>En kort eksempeltekst her. Lorem ipsum dolor sit amet, consectetur adipiscing elit, sed do eiusmod tempor incididunt ut labore et dolore magna aliqua.</a:t>
            </a:r>
          </a:p>
        </p:txBody>
      </p:sp>
      <p:sp>
        <p:nvSpPr>
          <p:cNvPr id="17" name="TekstSylinder 16">
            <a:extLst>
              <a:ext uri="{FF2B5EF4-FFF2-40B4-BE49-F238E27FC236}">
                <a16:creationId xmlns:a16="http://schemas.microsoft.com/office/drawing/2014/main" id="{C9044D04-576E-6749-360A-4A5E0EB3C827}"/>
              </a:ext>
            </a:extLst>
          </p:cNvPr>
          <p:cNvSpPr txBox="1"/>
          <p:nvPr userDrawn="1"/>
        </p:nvSpPr>
        <p:spPr>
          <a:xfrm>
            <a:off x="368324" y="-1549400"/>
            <a:ext cx="184731" cy="230832"/>
          </a:xfrm>
          <a:prstGeom prst="rect">
            <a:avLst/>
          </a:prstGeom>
          <a:noFill/>
        </p:spPr>
        <p:txBody>
          <a:bodyPr wrap="none" rtlCol="0">
            <a:spAutoFit/>
          </a:bodyPr>
          <a:lstStyle/>
          <a:p>
            <a:endParaRPr lang="nb-NO" sz="900"/>
          </a:p>
        </p:txBody>
      </p:sp>
      <p:sp>
        <p:nvSpPr>
          <p:cNvPr id="18" name="Plassholder for tekst 15">
            <a:extLst>
              <a:ext uri="{FF2B5EF4-FFF2-40B4-BE49-F238E27FC236}">
                <a16:creationId xmlns:a16="http://schemas.microsoft.com/office/drawing/2014/main" id="{8CF67960-4814-398D-CDC6-00757CBBF82C}"/>
              </a:ext>
            </a:extLst>
          </p:cNvPr>
          <p:cNvSpPr>
            <a:spLocks noGrp="1"/>
          </p:cNvSpPr>
          <p:nvPr>
            <p:ph type="body" sz="quarter" idx="21" hasCustomPrompt="1"/>
          </p:nvPr>
        </p:nvSpPr>
        <p:spPr>
          <a:xfrm>
            <a:off x="350068" y="297362"/>
            <a:ext cx="2748785" cy="204127"/>
          </a:xfrm>
        </p:spPr>
        <p:txBody>
          <a:bodyPr wrap="square">
            <a:spAutoFit/>
          </a:bodyPr>
          <a:lstStyle>
            <a:lvl1pPr marL="0" indent="0">
              <a:lnSpc>
                <a:spcPts val="1700"/>
              </a:lnSpc>
              <a:buNone/>
              <a:defRPr sz="1200">
                <a:solidFill>
                  <a:schemeClr val="bg2"/>
                </a:solidFill>
                <a:latin typeface="+mj-lt"/>
              </a:defRPr>
            </a:lvl1pPr>
          </a:lstStyle>
          <a:p>
            <a:pPr lvl="0"/>
            <a:r>
              <a:rPr lang="nb-NO"/>
              <a:t>Info</a:t>
            </a:r>
          </a:p>
        </p:txBody>
      </p:sp>
    </p:spTree>
    <p:extLst>
      <p:ext uri="{BB962C8B-B14F-4D97-AF65-F5344CB8AC3E}">
        <p14:creationId xmlns:p14="http://schemas.microsoft.com/office/powerpoint/2010/main" val="3881704319"/>
      </p:ext>
    </p:extLst>
  </p:cSld>
  <p:clrMapOvr>
    <a:masterClrMapping/>
  </p:clrMapOvr>
  <p:extLst>
    <p:ext uri="{DCECCB84-F9BA-43D5-87BE-67443E8EF086}">
      <p15:sldGuideLst xmlns:p15="http://schemas.microsoft.com/office/powerpoint/2012/main">
        <p15:guide id="1" pos="7679">
          <p15:clr>
            <a:srgbClr val="FBAE40"/>
          </p15:clr>
        </p15:guide>
        <p15:guide id="2" pos="777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Kapittelside Orange">
    <p:bg>
      <p:bgPr>
        <a:solidFill>
          <a:schemeClr val="accent2"/>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3572766279"/>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and text">
    <p:bg>
      <p:bgPr>
        <a:solidFill>
          <a:srgbClr val="1B1F4A"/>
        </a:solidFill>
        <a:effectLst/>
      </p:bgPr>
    </p:bg>
    <p:spTree>
      <p:nvGrpSpPr>
        <p:cNvPr id="1" name=""/>
        <p:cNvGrpSpPr/>
        <p:nvPr/>
      </p:nvGrpSpPr>
      <p:grpSpPr>
        <a:xfrm>
          <a:off x="0" y="0"/>
          <a:ext cx="0" cy="0"/>
          <a:chOff x="0" y="0"/>
          <a:chExt cx="0" cy="0"/>
        </a:xfrm>
      </p:grpSpPr>
      <p:sp>
        <p:nvSpPr>
          <p:cNvPr id="15" name="Plassholder for bilde 14">
            <a:extLst>
              <a:ext uri="{FF2B5EF4-FFF2-40B4-BE49-F238E27FC236}">
                <a16:creationId xmlns:a16="http://schemas.microsoft.com/office/drawing/2014/main" id="{BBE85979-B4F4-4595-A287-F4D6C57DDC54}"/>
              </a:ext>
            </a:extLst>
          </p:cNvPr>
          <p:cNvSpPr>
            <a:spLocks noGrp="1"/>
          </p:cNvSpPr>
          <p:nvPr>
            <p:ph type="pic" sz="quarter" idx="15"/>
          </p:nvPr>
        </p:nvSpPr>
        <p:spPr>
          <a:xfrm>
            <a:off x="1" y="0"/>
            <a:ext cx="12192000" cy="6858000"/>
          </a:xfrm>
          <a:solidFill>
            <a:schemeClr val="bg1">
              <a:lumMod val="85000"/>
            </a:schemeClr>
          </a:solidFill>
        </p:spPr>
        <p:txBody>
          <a:bodyPr/>
          <a:lstStyle>
            <a:lvl1pPr marL="0" indent="0">
              <a:buNone/>
              <a:defRPr>
                <a:noFill/>
              </a:defRPr>
            </a:lvl1pPr>
          </a:lstStyle>
          <a:p>
            <a:endParaRPr lang="nb-NO"/>
          </a:p>
        </p:txBody>
      </p:sp>
      <p:sp>
        <p:nvSpPr>
          <p:cNvPr id="8" name="Plassholder for tekst 7">
            <a:extLst>
              <a:ext uri="{FF2B5EF4-FFF2-40B4-BE49-F238E27FC236}">
                <a16:creationId xmlns:a16="http://schemas.microsoft.com/office/drawing/2014/main" id="{55728FB2-F321-4B8B-9E68-07F4E2D8360D}"/>
              </a:ext>
            </a:extLst>
          </p:cNvPr>
          <p:cNvSpPr>
            <a:spLocks noGrp="1"/>
          </p:cNvSpPr>
          <p:nvPr>
            <p:ph type="body" sz="quarter" idx="13" hasCustomPrompt="1"/>
          </p:nvPr>
        </p:nvSpPr>
        <p:spPr>
          <a:xfrm>
            <a:off x="667587" y="1078291"/>
            <a:ext cx="2743478" cy="302455"/>
          </a:xfrm>
        </p:spPr>
        <p:txBody>
          <a:bodyPr wrap="square">
            <a:spAutoFit/>
          </a:bodyPr>
          <a:lstStyle>
            <a:lvl1pPr marL="0" indent="0">
              <a:lnSpc>
                <a:spcPts val="2300"/>
              </a:lnSpc>
              <a:buNone/>
              <a:defRPr sz="2400">
                <a:solidFill>
                  <a:schemeClr val="tx2"/>
                </a:solidFill>
                <a:latin typeface="+mj-lt"/>
              </a:defRPr>
            </a:lvl1pPr>
          </a:lstStyle>
          <a:p>
            <a:pPr lvl="0"/>
            <a:r>
              <a:rPr lang="nb-NO"/>
              <a:t>Overskrift</a:t>
            </a:r>
          </a:p>
        </p:txBody>
      </p:sp>
      <p:sp>
        <p:nvSpPr>
          <p:cNvPr id="17" name="TekstSylinder 16">
            <a:extLst>
              <a:ext uri="{FF2B5EF4-FFF2-40B4-BE49-F238E27FC236}">
                <a16:creationId xmlns:a16="http://schemas.microsoft.com/office/drawing/2014/main" id="{C9044D04-576E-6749-360A-4A5E0EB3C827}"/>
              </a:ext>
            </a:extLst>
          </p:cNvPr>
          <p:cNvSpPr txBox="1"/>
          <p:nvPr userDrawn="1"/>
        </p:nvSpPr>
        <p:spPr>
          <a:xfrm>
            <a:off x="368324" y="-1549400"/>
            <a:ext cx="184731" cy="230832"/>
          </a:xfrm>
          <a:prstGeom prst="rect">
            <a:avLst/>
          </a:prstGeom>
          <a:noFill/>
        </p:spPr>
        <p:txBody>
          <a:bodyPr wrap="none" rtlCol="0">
            <a:spAutoFit/>
          </a:bodyPr>
          <a:lstStyle/>
          <a:p>
            <a:endParaRPr lang="nb-NO" sz="900"/>
          </a:p>
        </p:txBody>
      </p:sp>
      <p:sp>
        <p:nvSpPr>
          <p:cNvPr id="18" name="Plassholder for tekst 15">
            <a:extLst>
              <a:ext uri="{FF2B5EF4-FFF2-40B4-BE49-F238E27FC236}">
                <a16:creationId xmlns:a16="http://schemas.microsoft.com/office/drawing/2014/main" id="{8CF67960-4814-398D-CDC6-00757CBBF82C}"/>
              </a:ext>
            </a:extLst>
          </p:cNvPr>
          <p:cNvSpPr>
            <a:spLocks noGrp="1"/>
          </p:cNvSpPr>
          <p:nvPr>
            <p:ph type="body" sz="quarter" idx="21"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2" name="Grafikk 1">
            <a:extLst>
              <a:ext uri="{FF2B5EF4-FFF2-40B4-BE49-F238E27FC236}">
                <a16:creationId xmlns:a16="http://schemas.microsoft.com/office/drawing/2014/main" id="{626B35DB-D239-91CA-709F-AC11072A4FB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3074985142"/>
      </p:ext>
    </p:extLst>
  </p:cSld>
  <p:clrMapOvr>
    <a:masterClrMapping/>
  </p:clrMapOvr>
  <p:extLst>
    <p:ext uri="{DCECCB84-F9BA-43D5-87BE-67443E8EF086}">
      <p15:sldGuideLst xmlns:p15="http://schemas.microsoft.com/office/powerpoint/2012/main">
        <p15:guide id="1" pos="7679">
          <p15:clr>
            <a:srgbClr val="FBAE40"/>
          </p15:clr>
        </p15:guide>
        <p15:guide id="2" pos="7779">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6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3" y="1697601"/>
            <a:ext cx="5689970" cy="738664"/>
          </a:xfrm>
        </p:spPr>
        <p:txBody>
          <a:bodyPr anchor="t"/>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3911174" y="2800311"/>
            <a:ext cx="5696321" cy="2659197"/>
          </a:xfrm>
        </p:spPr>
        <p:txBody>
          <a:bodyPr>
            <a:noAutofit/>
          </a:bodyPr>
          <a:lstStyle>
            <a:lvl1pPr marL="0" indent="0" algn="l">
              <a:lnSpc>
                <a:spcPts val="4700"/>
              </a:lnSpc>
              <a:spcBef>
                <a:spcPts val="0"/>
              </a:spcBef>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1. Introduksjon og bakgrunn</a:t>
            </a:r>
          </a:p>
          <a:p>
            <a:r>
              <a:rPr lang="nb-NO"/>
              <a:t>2. Demografi, kjennskap og reisefrekvens</a:t>
            </a:r>
          </a:p>
          <a:p>
            <a:r>
              <a:rPr lang="nb-NO"/>
              <a:t>3. Markører som har blitt testet</a:t>
            </a:r>
          </a:p>
          <a:p>
            <a:r>
              <a:rPr lang="nb-NO"/>
              <a:t>4. Resultat</a:t>
            </a:r>
            <a:endParaRPr lang="en-US"/>
          </a:p>
        </p:txBody>
      </p:sp>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5678" cy="1937556"/>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60624" y="1923877"/>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4269214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7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2" y="2174527"/>
            <a:ext cx="7934127" cy="553998"/>
          </a:xfrm>
        </p:spPr>
        <p:txBody>
          <a:bodyPr anchor="t"/>
          <a:lstStyle>
            <a:lvl1pPr algn="l">
              <a:lnSpc>
                <a:spcPct val="100000"/>
              </a:lnSpc>
              <a:spcBef>
                <a:spcPts val="0"/>
              </a:spcBef>
              <a:defRPr sz="3600">
                <a:solidFill>
                  <a:schemeClr val="tx2"/>
                </a:solidFill>
                <a:latin typeface="+mj-lt"/>
              </a:defRPr>
            </a:lvl1pPr>
          </a:lstStyle>
          <a:p>
            <a:r>
              <a:rPr lang="nb-NO"/>
              <a:t>1. Introduksjon og bakgrunn</a:t>
            </a:r>
            <a:endParaRPr lang="en-US"/>
          </a:p>
        </p:txBody>
      </p:sp>
      <p:sp>
        <p:nvSpPr>
          <p:cNvPr id="3" name="Subtitle 2"/>
          <p:cNvSpPr>
            <a:spLocks noGrp="1"/>
          </p:cNvSpPr>
          <p:nvPr>
            <p:ph type="subTitle" idx="1" hasCustomPrompt="1"/>
          </p:nvPr>
        </p:nvSpPr>
        <p:spPr>
          <a:xfrm>
            <a:off x="3911174" y="2836070"/>
            <a:ext cx="5696321" cy="2659197"/>
          </a:xfrm>
        </p:spPr>
        <p:txBody>
          <a:bodyPr>
            <a:noAutofit/>
          </a:bodyPr>
          <a:lstStyle>
            <a:lvl1pPr marL="0" indent="0" algn="l">
              <a:lnSpc>
                <a:spcPts val="4700"/>
              </a:lnSpc>
              <a:spcBef>
                <a:spcPts val="0"/>
              </a:spcBef>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2. Demografi, kjennskap og reisefrekvens</a:t>
            </a:r>
          </a:p>
          <a:p>
            <a:r>
              <a:rPr lang="nb-NO"/>
              <a:t>3. Markører som har blitt testet</a:t>
            </a:r>
          </a:p>
          <a:p>
            <a:r>
              <a:rPr lang="nb-NO"/>
              <a:t>4. Resultat</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2839" cy="2109972"/>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60624" y="2242375"/>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0" name="Plassholder for tekst 9">
            <a:extLst>
              <a:ext uri="{FF2B5EF4-FFF2-40B4-BE49-F238E27FC236}">
                <a16:creationId xmlns:a16="http://schemas.microsoft.com/office/drawing/2014/main" id="{C2F6605B-B416-A8E1-2E20-2137B01CB960}"/>
              </a:ext>
            </a:extLst>
          </p:cNvPr>
          <p:cNvSpPr>
            <a:spLocks noGrp="1"/>
          </p:cNvSpPr>
          <p:nvPr>
            <p:ph type="body" sz="quarter" idx="10" hasCustomPrompt="1"/>
          </p:nvPr>
        </p:nvSpPr>
        <p:spPr>
          <a:xfrm>
            <a:off x="3911061" y="1320045"/>
            <a:ext cx="5024765" cy="553998"/>
          </a:xfrm>
        </p:spPr>
        <p:txBody>
          <a:bodyPr>
            <a:normAutofit/>
          </a:bodyPr>
          <a:lstStyle>
            <a:lvl1pPr marL="0" indent="0">
              <a:buNone/>
              <a:defRPr sz="2500">
                <a:latin typeface="+mn-lt"/>
              </a:defRPr>
            </a:lvl1pPr>
          </a:lstStyle>
          <a:p>
            <a:pPr lvl="0"/>
            <a:r>
              <a:rPr lang="nb-NO"/>
              <a:t>Agenda</a:t>
            </a:r>
          </a:p>
        </p:txBody>
      </p:sp>
    </p:spTree>
    <p:extLst>
      <p:ext uri="{BB962C8B-B14F-4D97-AF65-F5344CB8AC3E}">
        <p14:creationId xmlns:p14="http://schemas.microsoft.com/office/powerpoint/2010/main" val="8961759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8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2" y="2174527"/>
            <a:ext cx="7934127" cy="1107996"/>
          </a:xfrm>
        </p:spPr>
        <p:txBody>
          <a:bodyPr anchor="t"/>
          <a:lstStyle>
            <a:lvl1pPr algn="l">
              <a:lnSpc>
                <a:spcPct val="100000"/>
              </a:lnSpc>
              <a:spcBef>
                <a:spcPts val="0"/>
              </a:spcBef>
              <a:defRPr sz="3600">
                <a:solidFill>
                  <a:schemeClr val="tx2"/>
                </a:solidFill>
                <a:latin typeface="+mj-lt"/>
              </a:defRPr>
            </a:lvl1pPr>
          </a:lstStyle>
          <a:p>
            <a:r>
              <a:rPr lang="nb-NO"/>
              <a:t>2. Demografi, kjennskap </a:t>
            </a:r>
            <a:br>
              <a:rPr lang="nb-NO"/>
            </a:br>
            <a:r>
              <a:rPr lang="nb-NO"/>
              <a:t>og reisefrekvens</a:t>
            </a:r>
          </a:p>
        </p:txBody>
      </p:sp>
      <p:sp>
        <p:nvSpPr>
          <p:cNvPr id="3" name="Subtitle 2"/>
          <p:cNvSpPr>
            <a:spLocks noGrp="1"/>
          </p:cNvSpPr>
          <p:nvPr>
            <p:ph type="subTitle" idx="1" hasCustomPrompt="1"/>
          </p:nvPr>
        </p:nvSpPr>
        <p:spPr>
          <a:xfrm>
            <a:off x="3911174" y="3434979"/>
            <a:ext cx="5696321" cy="1739478"/>
          </a:xfrm>
        </p:spPr>
        <p:txBody>
          <a:bodyPr>
            <a:noAutofit/>
          </a:bodyPr>
          <a:lstStyle>
            <a:lvl1pPr marL="0" indent="0" algn="l">
              <a:lnSpc>
                <a:spcPts val="4700"/>
              </a:lnSpc>
              <a:spcBef>
                <a:spcPts val="0"/>
              </a:spcBef>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3. Markører som har blitt testet</a:t>
            </a:r>
          </a:p>
          <a:p>
            <a:r>
              <a:rPr lang="nb-NO"/>
              <a:t>4. Resultat</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2839" cy="2109972"/>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60624" y="2242375"/>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4" name="Plassholder for tekst 13">
            <a:extLst>
              <a:ext uri="{FF2B5EF4-FFF2-40B4-BE49-F238E27FC236}">
                <a16:creationId xmlns:a16="http://schemas.microsoft.com/office/drawing/2014/main" id="{190702F8-0346-1921-E268-D3932BD921E4}"/>
              </a:ext>
            </a:extLst>
          </p:cNvPr>
          <p:cNvSpPr>
            <a:spLocks noGrp="1"/>
          </p:cNvSpPr>
          <p:nvPr>
            <p:ph type="body" sz="quarter" idx="10" hasCustomPrompt="1"/>
          </p:nvPr>
        </p:nvSpPr>
        <p:spPr>
          <a:xfrm>
            <a:off x="3921552" y="1537943"/>
            <a:ext cx="4385754" cy="587375"/>
          </a:xfrm>
        </p:spPr>
        <p:txBody>
          <a:bodyPr>
            <a:normAutofit/>
          </a:bodyPr>
          <a:lstStyle>
            <a:lvl1pPr marL="0" indent="0">
              <a:buNone/>
              <a:defRPr sz="2200"/>
            </a:lvl1pPr>
          </a:lstStyle>
          <a:p>
            <a:r>
              <a:rPr lang="nb-NO"/>
              <a:t>1. Introduksjon og bakgrunn</a:t>
            </a:r>
          </a:p>
        </p:txBody>
      </p:sp>
      <p:sp>
        <p:nvSpPr>
          <p:cNvPr id="16" name="Plassholder for tekst 9">
            <a:extLst>
              <a:ext uri="{FF2B5EF4-FFF2-40B4-BE49-F238E27FC236}">
                <a16:creationId xmlns:a16="http://schemas.microsoft.com/office/drawing/2014/main" id="{4FAEE2B7-8918-8B08-F198-6FB47B7254C8}"/>
              </a:ext>
            </a:extLst>
          </p:cNvPr>
          <p:cNvSpPr>
            <a:spLocks noGrp="1"/>
          </p:cNvSpPr>
          <p:nvPr>
            <p:ph type="body" sz="quarter" idx="11" hasCustomPrompt="1"/>
          </p:nvPr>
        </p:nvSpPr>
        <p:spPr>
          <a:xfrm>
            <a:off x="3911061" y="961643"/>
            <a:ext cx="5024765" cy="553998"/>
          </a:xfrm>
        </p:spPr>
        <p:txBody>
          <a:bodyPr>
            <a:normAutofit/>
          </a:bodyPr>
          <a:lstStyle>
            <a:lvl1pPr marL="0" indent="0">
              <a:buNone/>
              <a:defRPr sz="2500">
                <a:latin typeface="+mn-lt"/>
              </a:defRPr>
            </a:lvl1pPr>
          </a:lstStyle>
          <a:p>
            <a:pPr lvl="0"/>
            <a:r>
              <a:rPr lang="nb-NO"/>
              <a:t>Agenda</a:t>
            </a:r>
          </a:p>
        </p:txBody>
      </p:sp>
    </p:spTree>
    <p:extLst>
      <p:ext uri="{BB962C8B-B14F-4D97-AF65-F5344CB8AC3E}">
        <p14:creationId xmlns:p14="http://schemas.microsoft.com/office/powerpoint/2010/main" val="9572046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9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2" y="2709783"/>
            <a:ext cx="7934127" cy="553998"/>
          </a:xfrm>
        </p:spPr>
        <p:txBody>
          <a:bodyPr anchor="t"/>
          <a:lstStyle>
            <a:lvl1pPr algn="l">
              <a:lnSpc>
                <a:spcPct val="100000"/>
              </a:lnSpc>
              <a:spcBef>
                <a:spcPts val="0"/>
              </a:spcBef>
              <a:defRPr sz="3600">
                <a:solidFill>
                  <a:schemeClr val="tx2"/>
                </a:solidFill>
                <a:latin typeface="+mj-lt"/>
              </a:defRPr>
            </a:lvl1pPr>
          </a:lstStyle>
          <a:p>
            <a:r>
              <a:rPr lang="nb-NO"/>
              <a:t>3. Markører som har blitt testet</a:t>
            </a:r>
          </a:p>
        </p:txBody>
      </p:sp>
      <p:sp>
        <p:nvSpPr>
          <p:cNvPr id="3" name="Subtitle 2"/>
          <p:cNvSpPr>
            <a:spLocks noGrp="1"/>
          </p:cNvSpPr>
          <p:nvPr>
            <p:ph type="subTitle" idx="1" hasCustomPrompt="1"/>
          </p:nvPr>
        </p:nvSpPr>
        <p:spPr>
          <a:xfrm>
            <a:off x="3911174" y="3334980"/>
            <a:ext cx="5696321" cy="1025145"/>
          </a:xfrm>
        </p:spPr>
        <p:txBody>
          <a:bodyPr>
            <a:noAutofit/>
          </a:bodyPr>
          <a:lstStyle>
            <a:lvl1pPr marL="0" indent="0" algn="l">
              <a:lnSpc>
                <a:spcPts val="4700"/>
              </a:lnSpc>
              <a:spcBef>
                <a:spcPts val="0"/>
              </a:spcBef>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4. Resultat</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2839" cy="2821867"/>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60624" y="2778610"/>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6" name="Plassholder for tekst 13">
            <a:extLst>
              <a:ext uri="{FF2B5EF4-FFF2-40B4-BE49-F238E27FC236}">
                <a16:creationId xmlns:a16="http://schemas.microsoft.com/office/drawing/2014/main" id="{7B808005-E06D-5AC0-F754-2F0CDCD326DC}"/>
              </a:ext>
            </a:extLst>
          </p:cNvPr>
          <p:cNvSpPr>
            <a:spLocks noGrp="1"/>
          </p:cNvSpPr>
          <p:nvPr>
            <p:ph type="body" sz="quarter" idx="10" hasCustomPrompt="1"/>
          </p:nvPr>
        </p:nvSpPr>
        <p:spPr>
          <a:xfrm>
            <a:off x="3921552" y="1533410"/>
            <a:ext cx="5903312" cy="1105175"/>
          </a:xfrm>
        </p:spPr>
        <p:txBody>
          <a:bodyPr>
            <a:normAutofit/>
          </a:bodyPr>
          <a:lstStyle>
            <a:lvl1pPr marL="0" indent="0">
              <a:buNone/>
              <a:defRPr sz="2200"/>
            </a:lvl1pPr>
          </a:lstStyle>
          <a:p>
            <a:pPr marL="0" indent="0">
              <a:buNone/>
            </a:pPr>
            <a:r>
              <a:rPr lang="nb-NO"/>
              <a:t>1. Introduksjon og bakgrunn</a:t>
            </a:r>
          </a:p>
          <a:p>
            <a:pPr marL="0" indent="0">
              <a:buNone/>
            </a:pPr>
            <a:r>
              <a:rPr lang="nb-NO"/>
              <a:t>2. Demografi, kjennskap og reisefrekvens</a:t>
            </a:r>
          </a:p>
        </p:txBody>
      </p:sp>
      <p:sp>
        <p:nvSpPr>
          <p:cNvPr id="9" name="Plassholder for tekst 9">
            <a:extLst>
              <a:ext uri="{FF2B5EF4-FFF2-40B4-BE49-F238E27FC236}">
                <a16:creationId xmlns:a16="http://schemas.microsoft.com/office/drawing/2014/main" id="{D3750AE6-D31C-EAA8-CA7A-089FA600701D}"/>
              </a:ext>
            </a:extLst>
          </p:cNvPr>
          <p:cNvSpPr>
            <a:spLocks noGrp="1"/>
          </p:cNvSpPr>
          <p:nvPr>
            <p:ph type="body" sz="quarter" idx="11" hasCustomPrompt="1"/>
          </p:nvPr>
        </p:nvSpPr>
        <p:spPr>
          <a:xfrm>
            <a:off x="3911061" y="961643"/>
            <a:ext cx="5024765" cy="553998"/>
          </a:xfrm>
        </p:spPr>
        <p:txBody>
          <a:bodyPr>
            <a:normAutofit/>
          </a:bodyPr>
          <a:lstStyle>
            <a:lvl1pPr marL="0" indent="0">
              <a:buNone/>
              <a:defRPr sz="2500">
                <a:latin typeface="+mn-lt"/>
              </a:defRPr>
            </a:lvl1pPr>
          </a:lstStyle>
          <a:p>
            <a:pPr lvl="0"/>
            <a:r>
              <a:rPr lang="nb-NO"/>
              <a:t>Agenda</a:t>
            </a:r>
          </a:p>
        </p:txBody>
      </p:sp>
    </p:spTree>
    <p:extLst>
      <p:ext uri="{BB962C8B-B14F-4D97-AF65-F5344CB8AC3E}">
        <p14:creationId xmlns:p14="http://schemas.microsoft.com/office/powerpoint/2010/main" val="256842117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10_Forside - med illustrasjon">
    <p:bg>
      <p:bgPr>
        <a:solidFill>
          <a:schemeClr val="bg1"/>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A2831381-6B5B-93A6-3297-C6617E50F754}"/>
              </a:ext>
            </a:extLst>
          </p:cNvPr>
          <p:cNvSpPr>
            <a:spLocks noChangeAspect="1"/>
          </p:cNvSpPr>
          <p:nvPr userDrawn="1"/>
        </p:nvSpPr>
        <p:spPr>
          <a:xfrm>
            <a:off x="170580" y="164916"/>
            <a:ext cx="11850839" cy="6528169"/>
          </a:xfrm>
          <a:prstGeom prst="roundRect">
            <a:avLst>
              <a:gd name="adj" fmla="val 2812"/>
            </a:avLst>
          </a:prstGeom>
          <a:solidFill>
            <a:srgbClr val="FAF9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cxnSp>
        <p:nvCxnSpPr>
          <p:cNvPr id="11" name="Rett linje 10">
            <a:extLst>
              <a:ext uri="{FF2B5EF4-FFF2-40B4-BE49-F238E27FC236}">
                <a16:creationId xmlns:a16="http://schemas.microsoft.com/office/drawing/2014/main" id="{07249C6D-9866-C2D6-3A26-2597636F786E}"/>
              </a:ext>
            </a:extLst>
          </p:cNvPr>
          <p:cNvCxnSpPr>
            <a:cxnSpLocks/>
          </p:cNvCxnSpPr>
          <p:nvPr userDrawn="1"/>
        </p:nvCxnSpPr>
        <p:spPr>
          <a:xfrm>
            <a:off x="2058637" y="164916"/>
            <a:ext cx="0" cy="6528169"/>
          </a:xfrm>
          <a:prstGeom prst="line">
            <a:avLst/>
          </a:prstGeom>
          <a:ln w="304800">
            <a:solidFill>
              <a:srgbClr val="CDCFE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3923682" y="3089119"/>
            <a:ext cx="7934127" cy="1107996"/>
          </a:xfrm>
        </p:spPr>
        <p:txBody>
          <a:bodyPr anchor="t"/>
          <a:lstStyle>
            <a:lvl1pPr algn="l">
              <a:lnSpc>
                <a:spcPct val="100000"/>
              </a:lnSpc>
              <a:spcBef>
                <a:spcPts val="0"/>
              </a:spcBef>
              <a:defRPr sz="3600">
                <a:solidFill>
                  <a:schemeClr val="tx2"/>
                </a:solidFill>
                <a:latin typeface="+mj-lt"/>
              </a:defRPr>
            </a:lvl1pPr>
          </a:lstStyle>
          <a:p>
            <a:r>
              <a:rPr lang="nb-NO"/>
              <a:t>4. Resultat</a:t>
            </a:r>
            <a:br>
              <a:rPr lang="nb-NO"/>
            </a:br>
            <a:endParaRPr lang="nb-NO"/>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55798" y="164916"/>
            <a:ext cx="2839" cy="3066085"/>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FFAB25AB-13E2-B57F-4557-0BD78124BEE3}"/>
              </a:ext>
            </a:extLst>
          </p:cNvPr>
          <p:cNvSpPr>
            <a:spLocks noChangeAspect="1"/>
          </p:cNvSpPr>
          <p:nvPr userDrawn="1"/>
        </p:nvSpPr>
        <p:spPr>
          <a:xfrm>
            <a:off x="1857785" y="3144874"/>
            <a:ext cx="396026" cy="396000"/>
          </a:xfrm>
          <a:prstGeom prst="ellipse">
            <a:avLst/>
          </a:prstGeom>
          <a:solidFill>
            <a:schemeClr val="accent5"/>
          </a:solidFill>
          <a:ln w="101600">
            <a:solidFill>
              <a:srgbClr val="FAF9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6" name="Plassholder for tekst 13">
            <a:extLst>
              <a:ext uri="{FF2B5EF4-FFF2-40B4-BE49-F238E27FC236}">
                <a16:creationId xmlns:a16="http://schemas.microsoft.com/office/drawing/2014/main" id="{39E9312B-8457-3531-AB35-6EB15D0F7DDC}"/>
              </a:ext>
            </a:extLst>
          </p:cNvPr>
          <p:cNvSpPr>
            <a:spLocks noGrp="1"/>
          </p:cNvSpPr>
          <p:nvPr>
            <p:ph type="body" sz="quarter" idx="10" hasCustomPrompt="1"/>
          </p:nvPr>
        </p:nvSpPr>
        <p:spPr>
          <a:xfrm>
            <a:off x="3921552" y="1533410"/>
            <a:ext cx="5903312" cy="1555709"/>
          </a:xfrm>
        </p:spPr>
        <p:txBody>
          <a:bodyPr>
            <a:normAutofit/>
          </a:bodyPr>
          <a:lstStyle>
            <a:lvl1pPr marL="0" indent="0">
              <a:buNone/>
              <a:defRPr sz="2200"/>
            </a:lvl1pPr>
          </a:lstStyle>
          <a:p>
            <a:pPr marL="0" indent="0">
              <a:buNone/>
            </a:pPr>
            <a:r>
              <a:rPr lang="nb-NO"/>
              <a:t>1. Introduksjon og bakgrunn</a:t>
            </a:r>
          </a:p>
          <a:p>
            <a:pPr marL="0" indent="0">
              <a:buNone/>
            </a:pPr>
            <a:r>
              <a:rPr lang="nb-NO"/>
              <a:t>2. Demografi, kjennskap og reisefrekvens</a:t>
            </a:r>
          </a:p>
          <a:p>
            <a:pPr marL="0" indent="0">
              <a:buNone/>
            </a:pPr>
            <a:r>
              <a:rPr lang="nb-NO"/>
              <a:t>3. Markører som har blitt testet&gt;</a:t>
            </a:r>
          </a:p>
        </p:txBody>
      </p:sp>
      <p:sp>
        <p:nvSpPr>
          <p:cNvPr id="9" name="Plassholder for tekst 9">
            <a:extLst>
              <a:ext uri="{FF2B5EF4-FFF2-40B4-BE49-F238E27FC236}">
                <a16:creationId xmlns:a16="http://schemas.microsoft.com/office/drawing/2014/main" id="{EB45CA81-A14D-5DD7-D793-C2013218A3DD}"/>
              </a:ext>
            </a:extLst>
          </p:cNvPr>
          <p:cNvSpPr>
            <a:spLocks noGrp="1"/>
          </p:cNvSpPr>
          <p:nvPr>
            <p:ph type="body" sz="quarter" idx="11" hasCustomPrompt="1"/>
          </p:nvPr>
        </p:nvSpPr>
        <p:spPr>
          <a:xfrm>
            <a:off x="3911061" y="961643"/>
            <a:ext cx="5024765" cy="553998"/>
          </a:xfrm>
        </p:spPr>
        <p:txBody>
          <a:bodyPr>
            <a:normAutofit/>
          </a:bodyPr>
          <a:lstStyle>
            <a:lvl1pPr marL="0" indent="0">
              <a:buNone/>
              <a:defRPr sz="2500">
                <a:latin typeface="+mn-lt"/>
              </a:defRPr>
            </a:lvl1pPr>
          </a:lstStyle>
          <a:p>
            <a:pPr lvl="0"/>
            <a:r>
              <a:rPr lang="nb-NO"/>
              <a:t>Agenda</a:t>
            </a:r>
          </a:p>
        </p:txBody>
      </p:sp>
    </p:spTree>
    <p:extLst>
      <p:ext uri="{BB962C8B-B14F-4D97-AF65-F5344CB8AC3E}">
        <p14:creationId xmlns:p14="http://schemas.microsoft.com/office/powerpoint/2010/main" val="268809463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Agenda, contents list">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50C726D-B190-3BAD-B8FF-EFC4379A1B7F}"/>
              </a:ext>
            </a:extLst>
          </p:cNvPr>
          <p:cNvSpPr/>
          <p:nvPr userDrawn="1"/>
        </p:nvSpPr>
        <p:spPr>
          <a:xfrm>
            <a:off x="1" y="0"/>
            <a:ext cx="4666432"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14" name="Grafikk 13">
            <a:extLst>
              <a:ext uri="{FF2B5EF4-FFF2-40B4-BE49-F238E27FC236}">
                <a16:creationId xmlns:a16="http://schemas.microsoft.com/office/drawing/2014/main" id="{BA71A24A-D2AE-6609-0FEF-06D0A3AE9B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33531" y="1534122"/>
            <a:ext cx="3738082" cy="3737839"/>
          </a:xfrm>
          <a:prstGeom prst="rect">
            <a:avLst/>
          </a:prstGeom>
        </p:spPr>
      </p:pic>
      <p:sp>
        <p:nvSpPr>
          <p:cNvPr id="2" name="Title 1"/>
          <p:cNvSpPr>
            <a:spLocks noGrp="1"/>
          </p:cNvSpPr>
          <p:nvPr>
            <p:ph type="ctrTitle" hasCustomPrompt="1"/>
          </p:nvPr>
        </p:nvSpPr>
        <p:spPr>
          <a:xfrm>
            <a:off x="5611197" y="1697601"/>
            <a:ext cx="5689970" cy="738664"/>
          </a:xfrm>
        </p:spPr>
        <p:txBody>
          <a:bodyPr anchor="t"/>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5611198" y="2800311"/>
            <a:ext cx="5696321" cy="2659197"/>
          </a:xfrm>
        </p:spPr>
        <p:txBody>
          <a:bodyPr>
            <a:noAutofit/>
          </a:bodyPr>
          <a:lstStyle>
            <a:lvl1pPr marL="457200" indent="-457200" algn="l">
              <a:lnSpc>
                <a:spcPts val="4700"/>
              </a:lnSpc>
              <a:spcBef>
                <a:spcPts val="0"/>
              </a:spcBef>
              <a:buAutoNum type="arabicPeriod"/>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Introduksjon og bakgrunn</a:t>
            </a:r>
          </a:p>
          <a:p>
            <a:r>
              <a:rPr lang="nb-NO"/>
              <a:t>Demografi, kjennskap og reisefrekvens</a:t>
            </a:r>
          </a:p>
          <a:p>
            <a:r>
              <a:rPr lang="nb-NO"/>
              <a:t>Markører som har blitt testet</a:t>
            </a:r>
          </a:p>
          <a:p>
            <a:r>
              <a:rPr lang="nb-NO"/>
              <a:t>Resultat</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5419CBA7-3544-7BCC-6322-F903D964EE7B}"/>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261008584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Chapter page - dark blue">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792" y="3165098"/>
            <a:ext cx="11496019" cy="527805"/>
          </a:xfrm>
        </p:spPr>
        <p:txBody>
          <a:bodyPr anchor="t"/>
          <a:lstStyle>
            <a:lvl1pPr algn="ctr">
              <a:defRPr sz="5200" spc="-10" baseline="0">
                <a:solidFill>
                  <a:schemeClr val="accent1"/>
                </a:solidFill>
                <a:latin typeface="+mn-lt"/>
              </a:defRPr>
            </a:lvl1pPr>
          </a:lstStyle>
          <a:p>
            <a:r>
              <a:rPr lang="nb-NO"/>
              <a:t>1. Introduksjon og bakgrunn</a:t>
            </a:r>
            <a:endParaRPr lang="en-US"/>
          </a:p>
        </p:txBody>
      </p:sp>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352694449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Chapter page - light">
    <p:bg>
      <p:bgPr>
        <a:solidFill>
          <a:srgbClr val="F9F6F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792" y="3165098"/>
            <a:ext cx="11496019" cy="527805"/>
          </a:xfrm>
        </p:spPr>
        <p:txBody>
          <a:bodyPr anchor="t"/>
          <a:lstStyle>
            <a:lvl1pPr algn="ctr">
              <a:defRPr sz="5200" spc="-10" baseline="0">
                <a:solidFill>
                  <a:schemeClr val="tx2"/>
                </a:solidFill>
                <a:latin typeface="+mn-lt"/>
              </a:defRPr>
            </a:lvl1pPr>
          </a:lstStyle>
          <a:p>
            <a:r>
              <a:rPr lang="nb-NO"/>
              <a:t>1. Introduksjon og bakgrunn</a:t>
            </a:r>
            <a:endParaRPr lang="en-US"/>
          </a:p>
        </p:txBody>
      </p:sp>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lvl1pPr>
              <a:defRPr>
                <a:solidFill>
                  <a:schemeClr val="tx2"/>
                </a:solidFill>
              </a:defRPr>
            </a:lvl1p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258E6D3-7D36-FF9C-522F-E98D6A518A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379835861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Chapter page - light blue">
    <p:bg>
      <p:bgPr>
        <a:solidFill>
          <a:srgbClr val="E1F4F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792" y="3165098"/>
            <a:ext cx="11496019" cy="527805"/>
          </a:xfrm>
        </p:spPr>
        <p:txBody>
          <a:bodyPr anchor="t"/>
          <a:lstStyle>
            <a:lvl1pPr algn="ctr">
              <a:defRPr sz="5200" spc="-10" baseline="0">
                <a:solidFill>
                  <a:schemeClr val="tx2"/>
                </a:solidFill>
                <a:latin typeface="+mn-lt"/>
              </a:defRPr>
            </a:lvl1pPr>
          </a:lstStyle>
          <a:p>
            <a:r>
              <a:rPr lang="nb-NO"/>
              <a:t>1. Introduksjon og bakgrunn</a:t>
            </a:r>
            <a:endParaRPr lang="en-US"/>
          </a:p>
        </p:txBody>
      </p:sp>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lvl1pPr>
              <a:defRPr>
                <a:solidFill>
                  <a:schemeClr val="tx2"/>
                </a:solidFill>
              </a:defRPr>
            </a:lvl1pPr>
          </a:lstStyle>
          <a:p>
            <a:fld id="{4A955BF8-B6A2-44BC-864D-88E9A8F1452C}" type="datetime1">
              <a:rPr lang="nb-NO" smtClean="0"/>
              <a:pPr/>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lvl1pPr>
              <a:defRPr>
                <a:solidFill>
                  <a:schemeClr val="tx2"/>
                </a:solidFill>
              </a:defRPr>
            </a:lvl1p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8ACB97FF-F3EF-CB35-AF8B-DC31BACADD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784626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Kapittelside Grønn">
    <p:bg>
      <p:bgPr>
        <a:solidFill>
          <a:schemeClr val="accent4"/>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10" name="Bild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4110074339"/>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Chapter page with illustration - light">
    <p:bg>
      <p:bgPr>
        <a:solidFill>
          <a:schemeClr val="bg2"/>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456B0605-953D-3384-5E23-9C7975A710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8302" y="1154847"/>
            <a:ext cx="5019360" cy="5019034"/>
          </a:xfrm>
          <a:prstGeom prst="rect">
            <a:avLst/>
          </a:prstGeom>
        </p:spPr>
      </p:pic>
      <p:sp>
        <p:nvSpPr>
          <p:cNvPr id="2" name="Title 1"/>
          <p:cNvSpPr>
            <a:spLocks noGrp="1"/>
          </p:cNvSpPr>
          <p:nvPr>
            <p:ph type="title" hasCustomPrompt="1"/>
          </p:nvPr>
        </p:nvSpPr>
        <p:spPr>
          <a:xfrm>
            <a:off x="658856" y="2616083"/>
            <a:ext cx="6187367" cy="1600567"/>
          </a:xfrm>
        </p:spPr>
        <p:txBody>
          <a:bodyPr anchor="t"/>
          <a:lstStyle>
            <a:lvl1pPr algn="l">
              <a:lnSpc>
                <a:spcPct val="100000"/>
              </a:lnSpc>
              <a:defRPr sz="5200" spc="-10" baseline="0">
                <a:solidFill>
                  <a:schemeClr val="tx2"/>
                </a:solidFill>
                <a:latin typeface="+mn-lt"/>
              </a:defRPr>
            </a:lvl1pPr>
          </a:lstStyle>
          <a:p>
            <a:r>
              <a:rPr lang="nb-NO"/>
              <a:t>1. Introduksjon </a:t>
            </a:r>
            <a:br>
              <a:rPr lang="nb-NO"/>
            </a:br>
            <a:r>
              <a:rPr lang="nb-NO"/>
              <a:t>og bakgrunn</a:t>
            </a:r>
            <a:endParaRPr lang="en-US"/>
          </a:p>
        </p:txBody>
      </p:sp>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15080713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Ingress page - dark blue">
    <p:bg>
      <p:bgPr>
        <a:solidFill>
          <a:srgbClr val="1B1F4A"/>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
        <p:nvSpPr>
          <p:cNvPr id="5" name="Tittel 9">
            <a:extLst>
              <a:ext uri="{FF2B5EF4-FFF2-40B4-BE49-F238E27FC236}">
                <a16:creationId xmlns:a16="http://schemas.microsoft.com/office/drawing/2014/main" id="{788710C9-1969-4324-AF07-9E87278E87BF}"/>
              </a:ext>
            </a:extLst>
          </p:cNvPr>
          <p:cNvSpPr>
            <a:spLocks noGrp="1"/>
          </p:cNvSpPr>
          <p:nvPr>
            <p:ph type="title"/>
          </p:nvPr>
        </p:nvSpPr>
        <p:spPr>
          <a:xfrm>
            <a:off x="674314" y="1921846"/>
            <a:ext cx="5652845" cy="491288"/>
          </a:xfrm>
        </p:spPr>
        <p:txBody>
          <a:bodyPr/>
          <a:lstStyle>
            <a:lvl1pPr>
              <a:defRPr>
                <a:solidFill>
                  <a:schemeClr val="accent1"/>
                </a:solidFill>
              </a:defRPr>
            </a:lvl1pPr>
          </a:lstStyle>
          <a:p>
            <a:pPr algn="l"/>
            <a:r>
              <a:rPr lang="nb-NO" sz="4000"/>
              <a:t>Overskrift</a:t>
            </a:r>
          </a:p>
        </p:txBody>
      </p:sp>
      <p:sp>
        <p:nvSpPr>
          <p:cNvPr id="6" name="Plassholder for tekst 10">
            <a:extLst>
              <a:ext uri="{FF2B5EF4-FFF2-40B4-BE49-F238E27FC236}">
                <a16:creationId xmlns:a16="http://schemas.microsoft.com/office/drawing/2014/main" id="{05C883D2-C332-D51B-C68B-8A8B2191B961}"/>
              </a:ext>
            </a:extLst>
          </p:cNvPr>
          <p:cNvSpPr>
            <a:spLocks noGrp="1"/>
          </p:cNvSpPr>
          <p:nvPr>
            <p:ph type="body" sz="quarter" idx="4294967295"/>
          </p:nvPr>
        </p:nvSpPr>
        <p:spPr>
          <a:xfrm>
            <a:off x="658856" y="1155518"/>
            <a:ext cx="2746320" cy="609979"/>
          </a:xfrm>
        </p:spPr>
        <p:txBody>
          <a:bodyPr>
            <a:normAutofit/>
          </a:bodyPr>
          <a:lstStyle>
            <a:lvl1pPr marL="0" indent="0">
              <a:buNone/>
              <a:defRPr/>
            </a:lvl1pPr>
          </a:lstStyle>
          <a:p>
            <a:pPr marL="0" indent="0">
              <a:buNone/>
            </a:pPr>
            <a:r>
              <a:rPr lang="nb-NO" sz="2000">
                <a:solidFill>
                  <a:schemeClr val="bg1"/>
                </a:solidFill>
              </a:rPr>
              <a:t>En kort ingress her</a:t>
            </a:r>
          </a:p>
        </p:txBody>
      </p:sp>
      <p:sp>
        <p:nvSpPr>
          <p:cNvPr id="7" name="Plassholder for tekst 10">
            <a:extLst>
              <a:ext uri="{FF2B5EF4-FFF2-40B4-BE49-F238E27FC236}">
                <a16:creationId xmlns:a16="http://schemas.microsoft.com/office/drawing/2014/main" id="{3C6E55DF-1D60-D214-6837-C3C4B386FF4F}"/>
              </a:ext>
            </a:extLst>
          </p:cNvPr>
          <p:cNvSpPr txBox="1">
            <a:spLocks/>
          </p:cNvSpPr>
          <p:nvPr userDrawn="1"/>
        </p:nvSpPr>
        <p:spPr>
          <a:xfrm>
            <a:off x="674315" y="3204614"/>
            <a:ext cx="8574035" cy="2910655"/>
          </a:xfrm>
          <a:prstGeom prst="rect">
            <a:avLst/>
          </a:prstGeom>
        </p:spPr>
        <p:txBody>
          <a:bodyPr vert="horz" lIns="0" tIns="0" rIns="0" bIns="0" rtlCol="0">
            <a:normAutofit/>
          </a:bodyPr>
          <a:lstStyle>
            <a:lvl1pPr marL="4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1pPr>
            <a:lvl2pPr marL="9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2pPr>
            <a:lvl3pPr marL="13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3pPr>
            <a:lvl4pPr marL="18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4pPr>
            <a:lvl5pPr marL="22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ts val="2910"/>
              </a:lnSpc>
              <a:buNone/>
            </a:pPr>
            <a:r>
              <a:rPr lang="nb-NO" sz="1800">
                <a:solidFill>
                  <a:schemeClr val="bg2"/>
                </a:solidFil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32154639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Illustration left, heading, bullet-list">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38359" y="825919"/>
            <a:ext cx="5147991" cy="615553"/>
          </a:xfrm>
        </p:spPr>
        <p:txBody>
          <a:bodyPr anchor="t"/>
          <a:lstStyle>
            <a:lvl1pPr algn="l">
              <a:lnSpc>
                <a:spcPct val="100000"/>
              </a:lnSpc>
              <a:spcBef>
                <a:spcPts val="0"/>
              </a:spcBef>
              <a:defRPr sz="4000">
                <a:solidFill>
                  <a:schemeClr val="tx2"/>
                </a:solidFill>
                <a:latin typeface="+mj-lt"/>
              </a:defRPr>
            </a:lvl1pPr>
          </a:lstStyle>
          <a:p>
            <a:r>
              <a:rPr lang="nb-NO"/>
              <a:t>Har vi nådd målene?</a:t>
            </a:r>
            <a:endParaRPr lang="en-US"/>
          </a:p>
        </p:txBody>
      </p:sp>
      <p:sp>
        <p:nvSpPr>
          <p:cNvPr id="3" name="Subtitle 2"/>
          <p:cNvSpPr>
            <a:spLocks noGrp="1"/>
          </p:cNvSpPr>
          <p:nvPr>
            <p:ph type="subTitle" idx="1" hasCustomPrompt="1"/>
          </p:nvPr>
        </p:nvSpPr>
        <p:spPr>
          <a:xfrm>
            <a:off x="6538359" y="2041689"/>
            <a:ext cx="5003301" cy="4105112"/>
          </a:xfrm>
        </p:spPr>
        <p:txBody>
          <a:bodyPr>
            <a:noAutofit/>
          </a:bodyPr>
          <a:lstStyle>
            <a:lvl1pPr marL="228600" indent="-228600" algn="l">
              <a:lnSpc>
                <a:spcPct val="150000"/>
              </a:lnSpc>
              <a:spcBef>
                <a:spcPts val="0"/>
              </a:spcBef>
              <a:buSzPct val="108000"/>
              <a:buFontTx/>
              <a:buBlip>
                <a:blip r:embed="rId2">
                  <a:extLst>
                    <a:ext uri="{96DAC541-7B7A-43D3-8B79-37D633B846F1}">
                      <asvg:svgBlip xmlns:asvg="http://schemas.microsoft.com/office/drawing/2016/SVG/main" r:embed="rId3"/>
                    </a:ext>
                  </a:extLst>
                </a:blip>
              </a:buBlip>
              <a:defRPr sz="14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a:t>
            </a:r>
            <a:r>
              <a:rPr lang="nb-NO" err="1">
                <a:solidFill>
                  <a:srgbClr val="2F3561"/>
                </a:solidFill>
                <a:effectLst/>
                <a:latin typeface="TID" pitchFamily="2" charset="77"/>
              </a:rPr>
              <a:t>qui</a:t>
            </a:r>
            <a:r>
              <a:rPr lang="nb-NO">
                <a:solidFill>
                  <a:srgbClr val="2F3561"/>
                </a:solidFill>
                <a:effectLst/>
                <a:latin typeface="TID" pitchFamily="2" charset="77"/>
              </a:rPr>
              <a:t>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
        <p:nvSpPr>
          <p:cNvPr id="4" name="Rektangel 3">
            <a:extLst>
              <a:ext uri="{FF2B5EF4-FFF2-40B4-BE49-F238E27FC236}">
                <a16:creationId xmlns:a16="http://schemas.microsoft.com/office/drawing/2014/main" id="{88A22237-FF85-AD05-9D91-D45813AE24B7}"/>
              </a:ext>
            </a:extLst>
          </p:cNvPr>
          <p:cNvSpPr/>
          <p:nvPr userDrawn="1"/>
        </p:nvSpPr>
        <p:spPr>
          <a:xfrm>
            <a:off x="-894" y="0"/>
            <a:ext cx="6014635"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10" name="Grafikk 9">
            <a:extLst>
              <a:ext uri="{FF2B5EF4-FFF2-40B4-BE49-F238E27FC236}">
                <a16:creationId xmlns:a16="http://schemas.microsoft.com/office/drawing/2014/main" id="{CD7285CD-5F72-30CA-EA00-B7E575884CA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
        <p:nvSpPr>
          <p:cNvPr id="13" name="Plassholder for lysbildenummer 10">
            <a:extLst>
              <a:ext uri="{FF2B5EF4-FFF2-40B4-BE49-F238E27FC236}">
                <a16:creationId xmlns:a16="http://schemas.microsoft.com/office/drawing/2014/main" id="{2A415211-C6C4-E7DE-4E2F-04CF3B6048C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79663800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Heading, text, Illustration r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5207" y="1308894"/>
            <a:ext cx="4859654" cy="553998"/>
          </a:xfrm>
        </p:spPr>
        <p:txBody>
          <a:bodyPr anchor="t"/>
          <a:lstStyle>
            <a:lvl1pPr algn="l">
              <a:lnSpc>
                <a:spcPct val="100000"/>
              </a:lnSpc>
              <a:spcBef>
                <a:spcPts val="0"/>
              </a:spcBef>
              <a:defRPr sz="3600">
                <a:solidFill>
                  <a:schemeClr val="tx2"/>
                </a:solidFill>
                <a:latin typeface="+mj-lt"/>
              </a:defRPr>
            </a:lvl1pPr>
          </a:lstStyle>
          <a:p>
            <a:r>
              <a:rPr lang="nb-NO"/>
              <a:t>En overskrift her</a:t>
            </a:r>
            <a:endParaRPr lang="en-US"/>
          </a:p>
        </p:txBody>
      </p:sp>
      <p:sp>
        <p:nvSpPr>
          <p:cNvPr id="3" name="Subtitle 2"/>
          <p:cNvSpPr>
            <a:spLocks noGrp="1"/>
          </p:cNvSpPr>
          <p:nvPr>
            <p:ph type="subTitle" idx="1" hasCustomPrompt="1"/>
          </p:nvPr>
        </p:nvSpPr>
        <p:spPr>
          <a:xfrm>
            <a:off x="658856" y="2170629"/>
            <a:ext cx="4859654" cy="3985587"/>
          </a:xfrm>
        </p:spPr>
        <p:txBody>
          <a:bodyPr>
            <a:noAutofit/>
          </a:bodyPr>
          <a:lstStyle>
            <a:lvl1pPr marL="0" indent="0" algn="l">
              <a:lnSpc>
                <a:spcPct val="150000"/>
              </a:lnSpc>
              <a:spcBef>
                <a:spcPts val="0"/>
              </a:spcBef>
              <a:buSzPct val="108000"/>
              <a:buFontTx/>
              <a:buNone/>
              <a:defRPr sz="1400">
                <a:solidFill>
                  <a:schemeClr val="tx2"/>
                </a:solidFill>
                <a:latin typeface="+mn-lt"/>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a:t>
            </a:r>
            <a:r>
              <a:rPr lang="nb-NO" err="1">
                <a:solidFill>
                  <a:srgbClr val="2F3561"/>
                </a:solidFill>
                <a:effectLst/>
                <a:latin typeface="TID" pitchFamily="2" charset="77"/>
              </a:rPr>
              <a:t>qui</a:t>
            </a:r>
            <a:r>
              <a:rPr lang="nb-NO">
                <a:solidFill>
                  <a:srgbClr val="2F3561"/>
                </a:solidFill>
                <a:effectLst/>
                <a:latin typeface="TID" pitchFamily="2" charset="77"/>
              </a:rPr>
              <a:t>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
        <p:nvSpPr>
          <p:cNvPr id="4" name="Rektangel 3">
            <a:extLst>
              <a:ext uri="{FF2B5EF4-FFF2-40B4-BE49-F238E27FC236}">
                <a16:creationId xmlns:a16="http://schemas.microsoft.com/office/drawing/2014/main" id="{88A22237-FF85-AD05-9D91-D45813AE24B7}"/>
              </a:ext>
            </a:extLst>
          </p:cNvPr>
          <p:cNvSpPr/>
          <p:nvPr userDrawn="1"/>
        </p:nvSpPr>
        <p:spPr>
          <a:xfrm>
            <a:off x="6187574" y="0"/>
            <a:ext cx="6014635" cy="6858000"/>
          </a:xfrm>
          <a:prstGeom prst="rect">
            <a:avLst/>
          </a:prstGeom>
          <a:solidFill>
            <a:srgbClr val="FF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Tree>
    <p:extLst>
      <p:ext uri="{BB962C8B-B14F-4D97-AF65-F5344CB8AC3E}">
        <p14:creationId xmlns:p14="http://schemas.microsoft.com/office/powerpoint/2010/main" val="88859387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Photo left, heading, bullet-lis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1" y="0"/>
            <a:ext cx="4680305" cy="6858000"/>
          </a:xfrm>
          <a:solidFill>
            <a:srgbClr val="F9F6F0"/>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5304962" y="878040"/>
            <a:ext cx="6358557" cy="553998"/>
          </a:xfrm>
        </p:spPr>
        <p:txBody>
          <a:bodyPr anchor="t"/>
          <a:lstStyle>
            <a:lvl1pPr algn="l">
              <a:lnSpc>
                <a:spcPct val="100000"/>
              </a:lnSpc>
              <a:spcBef>
                <a:spcPts val="0"/>
              </a:spcBef>
              <a:defRPr sz="3600">
                <a:solidFill>
                  <a:schemeClr val="tx2"/>
                </a:solidFill>
                <a:latin typeface="+mj-lt"/>
              </a:defRPr>
            </a:lvl1pPr>
          </a:lstStyle>
          <a:p>
            <a:r>
              <a:rPr lang="nb-NO"/>
              <a:t>Har vi nådd målene?</a:t>
            </a:r>
            <a:endParaRPr lang="en-US"/>
          </a:p>
        </p:txBody>
      </p:sp>
      <p:sp>
        <p:nvSpPr>
          <p:cNvPr id="3" name="Subtitle 2"/>
          <p:cNvSpPr>
            <a:spLocks noGrp="1"/>
          </p:cNvSpPr>
          <p:nvPr>
            <p:ph type="subTitle" idx="1" hasCustomPrompt="1"/>
          </p:nvPr>
        </p:nvSpPr>
        <p:spPr>
          <a:xfrm>
            <a:off x="5304962" y="1998337"/>
            <a:ext cx="6236698" cy="4450195"/>
          </a:xfrm>
        </p:spPr>
        <p:txBody>
          <a:bodyPr>
            <a:noAutofit/>
          </a:bodyPr>
          <a:lstStyle>
            <a:lvl1pPr marL="228600" indent="-228600" algn="l">
              <a:lnSpc>
                <a:spcPct val="150000"/>
              </a:lnSpc>
              <a:spcBef>
                <a:spcPts val="0"/>
              </a:spcBef>
              <a:buSzPct val="108000"/>
              <a:buFontTx/>
              <a:buBlip>
                <a:blip r:embed="rId2">
                  <a:extLst>
                    <a:ext uri="{96DAC541-7B7A-43D3-8B79-37D633B846F1}">
                      <asvg:svgBlip xmlns:asvg="http://schemas.microsoft.com/office/drawing/2016/SVG/main" r:embed="rId3"/>
                    </a:ext>
                  </a:extLst>
                </a:blip>
              </a:buBlip>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qui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297973309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Heading, bullet-list, photo tile righ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7511695" y="846508"/>
            <a:ext cx="4330238" cy="4964357"/>
          </a:xfrm>
          <a:solidFill>
            <a:srgbClr val="F9F6F0"/>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674622" y="879057"/>
            <a:ext cx="6166932" cy="553998"/>
          </a:xfrm>
        </p:spPr>
        <p:txBody>
          <a:bodyPr anchor="t"/>
          <a:lstStyle>
            <a:lvl1pPr algn="l">
              <a:lnSpc>
                <a:spcPct val="100000"/>
              </a:lnSpc>
              <a:spcBef>
                <a:spcPts val="0"/>
              </a:spcBef>
              <a:defRPr sz="3600">
                <a:solidFill>
                  <a:schemeClr val="tx2"/>
                </a:solidFill>
                <a:latin typeface="+mj-lt"/>
              </a:defRPr>
            </a:lvl1pPr>
          </a:lstStyle>
          <a:p>
            <a:r>
              <a:rPr lang="nb-NO"/>
              <a:t>Har vi nådd målene?</a:t>
            </a:r>
            <a:endParaRPr lang="en-US"/>
          </a:p>
        </p:txBody>
      </p:sp>
      <p:sp>
        <p:nvSpPr>
          <p:cNvPr id="3" name="Subtitle 2"/>
          <p:cNvSpPr>
            <a:spLocks noGrp="1"/>
          </p:cNvSpPr>
          <p:nvPr>
            <p:ph type="subTitle" idx="1" hasCustomPrompt="1"/>
          </p:nvPr>
        </p:nvSpPr>
        <p:spPr>
          <a:xfrm>
            <a:off x="670509" y="1676523"/>
            <a:ext cx="6166932" cy="4450195"/>
          </a:xfrm>
        </p:spPr>
        <p:txBody>
          <a:bodyPr>
            <a:noAutofit/>
          </a:bodyPr>
          <a:lstStyle>
            <a:lvl1pPr marL="228600" indent="-228600" algn="l">
              <a:lnSpc>
                <a:spcPct val="150000"/>
              </a:lnSpc>
              <a:spcBef>
                <a:spcPts val="0"/>
              </a:spcBef>
              <a:buSzPct val="108000"/>
              <a:buFontTx/>
              <a:buBlip>
                <a:blip r:embed="rId2">
                  <a:extLst>
                    <a:ext uri="{96DAC541-7B7A-43D3-8B79-37D633B846F1}">
                      <asvg:svgBlip xmlns:asvg="http://schemas.microsoft.com/office/drawing/2016/SVG/main" r:embed="rId3"/>
                    </a:ext>
                  </a:extLst>
                </a:blip>
              </a:buBlip>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qui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a:p>
            <a:endParaRPr lang="nb-NO">
              <a:solidFill>
                <a:srgbClr val="2F3561"/>
              </a:solidFill>
              <a:effectLst/>
              <a:latin typeface="TID" pitchFamily="2" charset="77"/>
            </a:endParaRPr>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4" name="Plassholder for tekst 15">
            <a:extLst>
              <a:ext uri="{FF2B5EF4-FFF2-40B4-BE49-F238E27FC236}">
                <a16:creationId xmlns:a16="http://schemas.microsoft.com/office/drawing/2014/main" id="{4F1E9934-CD05-5E4F-1E88-E0A8B4FFDCD5}"/>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
        <p:nvSpPr>
          <p:cNvPr id="5" name="Plassholder for lysbildenummer 10">
            <a:extLst>
              <a:ext uri="{FF2B5EF4-FFF2-40B4-BE49-F238E27FC236}">
                <a16:creationId xmlns:a16="http://schemas.microsoft.com/office/drawing/2014/main" id="{FFF2F2BE-96A0-6FDA-B16C-8A704CE9A46E}"/>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1428788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Heading, bullet-list, photo right full heigh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7511695" y="0"/>
            <a:ext cx="4680305" cy="6858000"/>
          </a:xfrm>
          <a:solidFill>
            <a:srgbClr val="F9F6F0"/>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674622" y="879951"/>
            <a:ext cx="6358557" cy="553998"/>
          </a:xfrm>
        </p:spPr>
        <p:txBody>
          <a:bodyPr anchor="t"/>
          <a:lstStyle>
            <a:lvl1pPr algn="l">
              <a:lnSpc>
                <a:spcPct val="100000"/>
              </a:lnSpc>
              <a:spcBef>
                <a:spcPts val="0"/>
              </a:spcBef>
              <a:defRPr sz="3600">
                <a:solidFill>
                  <a:schemeClr val="tx2"/>
                </a:solidFill>
                <a:latin typeface="+mj-lt"/>
              </a:defRPr>
            </a:lvl1pPr>
          </a:lstStyle>
          <a:p>
            <a:r>
              <a:rPr lang="nb-NO"/>
              <a:t>Har vi nådd målene?</a:t>
            </a:r>
            <a:endParaRPr lang="en-US"/>
          </a:p>
        </p:txBody>
      </p:sp>
      <p:sp>
        <p:nvSpPr>
          <p:cNvPr id="3" name="Subtitle 2"/>
          <p:cNvSpPr>
            <a:spLocks noGrp="1"/>
          </p:cNvSpPr>
          <p:nvPr>
            <p:ph type="subTitle" idx="1" hasCustomPrompt="1"/>
          </p:nvPr>
        </p:nvSpPr>
        <p:spPr>
          <a:xfrm>
            <a:off x="674622" y="1675961"/>
            <a:ext cx="6358557" cy="4450195"/>
          </a:xfrm>
        </p:spPr>
        <p:txBody>
          <a:bodyPr>
            <a:noAutofit/>
          </a:bodyPr>
          <a:lstStyle>
            <a:lvl1pPr marL="228600" indent="-228600" algn="l">
              <a:lnSpc>
                <a:spcPct val="150000"/>
              </a:lnSpc>
              <a:spcBef>
                <a:spcPts val="0"/>
              </a:spcBef>
              <a:buSzPct val="108000"/>
              <a:buFontTx/>
              <a:buBlip>
                <a:blip r:embed="rId2">
                  <a:extLst>
                    <a:ext uri="{96DAC541-7B7A-43D3-8B79-37D633B846F1}">
                      <asvg:svgBlip xmlns:asvg="http://schemas.microsoft.com/office/drawing/2016/SVG/main" r:embed="rId3"/>
                    </a:ext>
                  </a:extLst>
                </a:blip>
              </a:buBlip>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err="1">
                <a:solidFill>
                  <a:srgbClr val="2F3561"/>
                </a:solidFill>
                <a:effectLst/>
                <a:latin typeface="TID" pitchFamily="2" charset="77"/>
              </a:rPr>
              <a:t>Lorem</a:t>
            </a:r>
            <a:r>
              <a:rPr lang="nb-NO">
                <a:solidFill>
                  <a:srgbClr val="2F3561"/>
                </a:solidFill>
                <a:effectLst/>
                <a:latin typeface="TID" pitchFamily="2" charset="77"/>
              </a:rPr>
              <a:t> </a:t>
            </a:r>
            <a:r>
              <a:rPr lang="nb-NO" err="1">
                <a:solidFill>
                  <a:srgbClr val="2F3561"/>
                </a:solidFill>
                <a:effectLst/>
                <a:latin typeface="TID" pitchFamily="2" charset="77"/>
              </a:rPr>
              <a:t>ipsum</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a:t>
            </a:r>
            <a:r>
              <a:rPr lang="nb-NO" err="1">
                <a:solidFill>
                  <a:srgbClr val="2F3561"/>
                </a:solidFill>
                <a:effectLst/>
                <a:latin typeface="TID" pitchFamily="2" charset="77"/>
              </a:rPr>
              <a:t>sit</a:t>
            </a:r>
            <a:r>
              <a:rPr lang="nb-NO">
                <a:solidFill>
                  <a:srgbClr val="2F3561"/>
                </a:solidFill>
                <a:effectLst/>
                <a:latin typeface="TID" pitchFamily="2" charset="77"/>
              </a:rPr>
              <a:t> </a:t>
            </a:r>
            <a:r>
              <a:rPr lang="nb-NO" err="1">
                <a:solidFill>
                  <a:srgbClr val="2F3561"/>
                </a:solidFill>
                <a:effectLst/>
                <a:latin typeface="TID" pitchFamily="2" charset="77"/>
              </a:rPr>
              <a:t>amet</a:t>
            </a:r>
            <a:r>
              <a:rPr lang="nb-NO">
                <a:solidFill>
                  <a:srgbClr val="2F3561"/>
                </a:solidFill>
                <a:effectLst/>
                <a:latin typeface="TID" pitchFamily="2" charset="77"/>
              </a:rPr>
              <a:t>, </a:t>
            </a:r>
            <a:r>
              <a:rPr lang="nb-NO" err="1">
                <a:solidFill>
                  <a:srgbClr val="2F3561"/>
                </a:solidFill>
                <a:effectLst/>
                <a:latin typeface="TID" pitchFamily="2" charset="77"/>
              </a:rPr>
              <a:t>consectetur</a:t>
            </a:r>
            <a:r>
              <a:rPr lang="nb-NO">
                <a:solidFill>
                  <a:srgbClr val="2F3561"/>
                </a:solidFill>
                <a:effectLst/>
                <a:latin typeface="TID" pitchFamily="2" charset="77"/>
              </a:rPr>
              <a:t>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a:t>
            </a:r>
          </a:p>
          <a:p>
            <a:endParaRPr lang="nb-NO">
              <a:solidFill>
                <a:srgbClr val="2F3561"/>
              </a:solidFill>
              <a:effectLst/>
              <a:latin typeface="TID" pitchFamily="2" charset="77"/>
            </a:endParaRPr>
          </a:p>
          <a:p>
            <a:pPr marL="228600" marR="0" lvl="0" indent="-228600" algn="l" defTabSz="914355" rtl="0" eaLnBrk="1" fontAlgn="auto" latinLnBrk="0" hangingPunct="1">
              <a:lnSpc>
                <a:spcPct val="150000"/>
              </a:lnSpc>
              <a:spcBef>
                <a:spcPts val="0"/>
              </a:spcBef>
              <a:spcAft>
                <a:spcPts val="0"/>
              </a:spcAft>
              <a:buClrTx/>
              <a:buSzPct val="108000"/>
              <a:buFontTx/>
              <a:buBlip>
                <a:blip r:embed="rId2">
                  <a:extLst>
                    <a:ext uri="{96DAC541-7B7A-43D3-8B79-37D633B846F1}">
                      <asvg:svgBlip xmlns:asvg="http://schemas.microsoft.com/office/drawing/2016/SVG/main" r:embed="rId3"/>
                    </a:ext>
                  </a:extLst>
                </a:blip>
              </a:buBlip>
              <a:tabLst/>
              <a:defRPr/>
            </a:pPr>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aliquasunt</a:t>
            </a:r>
            <a:r>
              <a:rPr lang="nb-NO">
                <a:solidFill>
                  <a:srgbClr val="2F3561"/>
                </a:solidFill>
                <a:effectLst/>
                <a:latin typeface="TID" pitchFamily="2" charset="77"/>
              </a:rPr>
              <a:t> in culpa qui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a:p>
            <a:pPr marL="228600" marR="0" lvl="0" indent="-228600" algn="l" defTabSz="914355" rtl="0" eaLnBrk="1" fontAlgn="auto" latinLnBrk="0" hangingPunct="1">
              <a:lnSpc>
                <a:spcPct val="150000"/>
              </a:lnSpc>
              <a:spcBef>
                <a:spcPts val="0"/>
              </a:spcBef>
              <a:spcAft>
                <a:spcPts val="0"/>
              </a:spcAft>
              <a:buClrTx/>
              <a:buSzPct val="108000"/>
              <a:buFontTx/>
              <a:buBlip>
                <a:blip r:embed="rId2">
                  <a:extLst>
                    <a:ext uri="{96DAC541-7B7A-43D3-8B79-37D633B846F1}">
                      <asvg:svgBlip xmlns:asvg="http://schemas.microsoft.com/office/drawing/2016/SVG/main" r:embed="rId3"/>
                    </a:ext>
                  </a:extLst>
                </a:blip>
              </a:buBlip>
              <a:tabLst/>
              <a:defRPr/>
            </a:pPr>
            <a:endParaRPr lang="nb-NO">
              <a:solidFill>
                <a:srgbClr val="2F3561"/>
              </a:solidFill>
              <a:effectLst/>
              <a:latin typeface="TID" pitchFamily="2" charset="77"/>
            </a:endParaRP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
        <p:nvSpPr>
          <p:cNvPr id="4" name="Plassholder for tekst 15">
            <a:extLst>
              <a:ext uri="{FF2B5EF4-FFF2-40B4-BE49-F238E27FC236}">
                <a16:creationId xmlns:a16="http://schemas.microsoft.com/office/drawing/2014/main" id="{EE7E7DEC-F99E-DAD7-832B-045B664D893D}"/>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Tree>
    <p:extLst>
      <p:ext uri="{BB962C8B-B14F-4D97-AF65-F5344CB8AC3E}">
        <p14:creationId xmlns:p14="http://schemas.microsoft.com/office/powerpoint/2010/main" val="13583097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Heading, text">
    <p:bg>
      <p:bgPr>
        <a:solidFill>
          <a:srgbClr val="FAF9F8"/>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5207" y="876267"/>
            <a:ext cx="5147991" cy="553998"/>
          </a:xfrm>
        </p:spPr>
        <p:txBody>
          <a:bodyPr anchor="t"/>
          <a:lstStyle>
            <a:lvl1pPr algn="l">
              <a:lnSpc>
                <a:spcPct val="100000"/>
              </a:lnSpc>
              <a:spcBef>
                <a:spcPts val="0"/>
              </a:spcBef>
              <a:defRPr sz="3600">
                <a:solidFill>
                  <a:schemeClr val="tx2"/>
                </a:solidFill>
                <a:latin typeface="+mj-lt"/>
              </a:defRPr>
            </a:lvl1pPr>
          </a:lstStyle>
          <a:p>
            <a:r>
              <a:rPr lang="nb-NO"/>
              <a:t>En overskrift her</a:t>
            </a:r>
            <a:endParaRPr lang="en-US"/>
          </a:p>
        </p:txBody>
      </p:sp>
      <p:sp>
        <p:nvSpPr>
          <p:cNvPr id="3" name="Subtitle 2"/>
          <p:cNvSpPr>
            <a:spLocks noGrp="1"/>
          </p:cNvSpPr>
          <p:nvPr>
            <p:ph type="subTitle" idx="1" hasCustomPrompt="1"/>
          </p:nvPr>
        </p:nvSpPr>
        <p:spPr>
          <a:xfrm>
            <a:off x="658855" y="2023665"/>
            <a:ext cx="5147991" cy="4132551"/>
          </a:xfrm>
        </p:spPr>
        <p:txBody>
          <a:bodyPr>
            <a:noAutofit/>
          </a:bodyPr>
          <a:lstStyle>
            <a:lvl1pPr marL="0" indent="0" algn="l">
              <a:lnSpc>
                <a:spcPct val="150000"/>
              </a:lnSpc>
              <a:spcBef>
                <a:spcPts val="0"/>
              </a:spcBef>
              <a:buSzPct val="108000"/>
              <a:buFontTx/>
              <a:buNone/>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r>
              <a:rPr lang="nb-NO" err="1">
                <a:solidFill>
                  <a:srgbClr val="2F3561"/>
                </a:solidFill>
                <a:effectLst/>
                <a:latin typeface="TID" pitchFamily="2" charset="77"/>
              </a:rPr>
              <a:t>Lorem</a:t>
            </a:r>
            <a:r>
              <a:rPr lang="nb-NO">
                <a:solidFill>
                  <a:srgbClr val="2F3561"/>
                </a:solidFill>
                <a:effectLst/>
                <a:latin typeface="TID" pitchFamily="2" charset="77"/>
              </a:rPr>
              <a:t> ipsum dolor sit amet, consectetur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 .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a:t>
            </a:r>
            <a:r>
              <a:rPr lang="nb-NO" err="1">
                <a:solidFill>
                  <a:srgbClr val="2F3561"/>
                </a:solidFill>
                <a:effectLst/>
                <a:latin typeface="TID" pitchFamily="2" charset="77"/>
              </a:rPr>
              <a:t>qui</a:t>
            </a:r>
            <a:r>
              <a:rPr lang="nb-NO">
                <a:solidFill>
                  <a:srgbClr val="2F3561"/>
                </a:solidFill>
                <a:effectLst/>
                <a:latin typeface="TID" pitchFamily="2" charset="77"/>
              </a:rPr>
              <a:t>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
        <p:nvSpPr>
          <p:cNvPr id="5" name="Plassholder for lysbildenummer 10">
            <a:extLst>
              <a:ext uri="{FF2B5EF4-FFF2-40B4-BE49-F238E27FC236}">
                <a16:creationId xmlns:a16="http://schemas.microsoft.com/office/drawing/2014/main" id="{F483BE25-F565-7E38-E604-EEE142659FF7}"/>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51569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le with heading and text ">
    <p:bg>
      <p:bgPr>
        <a:solidFill>
          <a:srgbClr val="FFEFE2"/>
        </a:solidFill>
        <a:effectLst/>
      </p:bgPr>
    </p:bg>
    <p:spTree>
      <p:nvGrpSpPr>
        <p:cNvPr id="1" name=""/>
        <p:cNvGrpSpPr/>
        <p:nvPr/>
      </p:nvGrpSpPr>
      <p:grpSpPr>
        <a:xfrm>
          <a:off x="0" y="0"/>
          <a:ext cx="0" cy="0"/>
          <a:chOff x="0" y="0"/>
          <a:chExt cx="0" cy="0"/>
        </a:xfrm>
      </p:grpSpPr>
      <p:sp>
        <p:nvSpPr>
          <p:cNvPr id="4" name="Avrundet rektangel 3">
            <a:extLst>
              <a:ext uri="{FF2B5EF4-FFF2-40B4-BE49-F238E27FC236}">
                <a16:creationId xmlns:a16="http://schemas.microsoft.com/office/drawing/2014/main" id="{BA4C0E86-A692-A812-59F3-BA9480CB0DFC}"/>
              </a:ext>
            </a:extLst>
          </p:cNvPr>
          <p:cNvSpPr>
            <a:spLocks noChangeAspect="1"/>
          </p:cNvSpPr>
          <p:nvPr userDrawn="1"/>
        </p:nvSpPr>
        <p:spPr>
          <a:xfrm>
            <a:off x="170580" y="164916"/>
            <a:ext cx="5844055" cy="6528169"/>
          </a:xfrm>
          <a:prstGeom prst="roundRect">
            <a:avLst>
              <a:gd name="adj" fmla="val 281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noFill/>
            </a:endParaRPr>
          </a:p>
        </p:txBody>
      </p:sp>
      <p:sp>
        <p:nvSpPr>
          <p:cNvPr id="2" name="Title 1"/>
          <p:cNvSpPr>
            <a:spLocks noGrp="1"/>
          </p:cNvSpPr>
          <p:nvPr>
            <p:ph type="ctrTitle" hasCustomPrompt="1"/>
          </p:nvPr>
        </p:nvSpPr>
        <p:spPr>
          <a:xfrm>
            <a:off x="665207" y="876267"/>
            <a:ext cx="5147991" cy="553998"/>
          </a:xfrm>
        </p:spPr>
        <p:txBody>
          <a:bodyPr anchor="t"/>
          <a:lstStyle>
            <a:lvl1pPr algn="l">
              <a:lnSpc>
                <a:spcPct val="100000"/>
              </a:lnSpc>
              <a:spcBef>
                <a:spcPts val="0"/>
              </a:spcBef>
              <a:defRPr sz="3600">
                <a:solidFill>
                  <a:schemeClr val="tx2"/>
                </a:solidFill>
                <a:latin typeface="+mj-lt"/>
              </a:defRPr>
            </a:lvl1pPr>
          </a:lstStyle>
          <a:p>
            <a:r>
              <a:rPr lang="nb-NO"/>
              <a:t>En overskrift her</a:t>
            </a:r>
            <a:endParaRPr lang="en-US"/>
          </a:p>
        </p:txBody>
      </p:sp>
      <p:sp>
        <p:nvSpPr>
          <p:cNvPr id="3" name="Subtitle 2"/>
          <p:cNvSpPr>
            <a:spLocks noGrp="1"/>
          </p:cNvSpPr>
          <p:nvPr>
            <p:ph type="subTitle" idx="1" hasCustomPrompt="1"/>
          </p:nvPr>
        </p:nvSpPr>
        <p:spPr>
          <a:xfrm>
            <a:off x="658855" y="2023665"/>
            <a:ext cx="5147991" cy="4132551"/>
          </a:xfrm>
        </p:spPr>
        <p:txBody>
          <a:bodyPr>
            <a:noAutofit/>
          </a:bodyPr>
          <a:lstStyle>
            <a:lvl1pPr marL="0" indent="0" algn="l">
              <a:lnSpc>
                <a:spcPct val="150000"/>
              </a:lnSpc>
              <a:spcBef>
                <a:spcPts val="0"/>
              </a:spcBef>
              <a:buSzPct val="108000"/>
              <a:buFontTx/>
              <a:buNone/>
              <a:defRPr sz="15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solidFill>
                  <a:srgbClr val="2F3561"/>
                </a:solidFill>
                <a:effectLst/>
                <a:latin typeface="TID" pitchFamily="2" charset="77"/>
              </a:rPr>
              <a:t>Best </a:t>
            </a:r>
            <a:r>
              <a:rPr lang="nb-NO" err="1">
                <a:solidFill>
                  <a:srgbClr val="2F3561"/>
                </a:solidFill>
                <a:effectLst/>
                <a:latin typeface="TID" pitchFamily="2" charset="77"/>
              </a:rPr>
              <a:t>practice</a:t>
            </a:r>
            <a:r>
              <a:rPr lang="nb-NO">
                <a:solidFill>
                  <a:srgbClr val="2F3561"/>
                </a:solidFill>
                <a:effectLst/>
                <a:latin typeface="TID" pitchFamily="2" charset="77"/>
              </a:rPr>
              <a:t> er å ikke bygge for få, men heller ikke for mange: en palett med 5-6 markører gir oss fleksibilitet, mulighet for tilpasning og et såkalt nevrologisk mangfold.</a:t>
            </a:r>
          </a:p>
          <a:p>
            <a:r>
              <a:rPr lang="nb-NO" err="1">
                <a:solidFill>
                  <a:srgbClr val="2F3561"/>
                </a:solidFill>
                <a:effectLst/>
                <a:latin typeface="TID" pitchFamily="2" charset="77"/>
              </a:rPr>
              <a:t>Lorem</a:t>
            </a:r>
            <a:r>
              <a:rPr lang="nb-NO">
                <a:solidFill>
                  <a:srgbClr val="2F3561"/>
                </a:solidFill>
                <a:effectLst/>
                <a:latin typeface="TID" pitchFamily="2" charset="77"/>
              </a:rPr>
              <a:t> ipsum dolor sit amet, consectetur </a:t>
            </a:r>
            <a:r>
              <a:rPr lang="nb-NO" err="1">
                <a:solidFill>
                  <a:srgbClr val="2F3561"/>
                </a:solidFill>
                <a:effectLst/>
                <a:latin typeface="TID" pitchFamily="2" charset="77"/>
              </a:rPr>
              <a:t>adipiscing</a:t>
            </a:r>
            <a:r>
              <a:rPr lang="nb-NO">
                <a:solidFill>
                  <a:srgbClr val="2F3561"/>
                </a:solidFill>
                <a:effectLst/>
                <a:latin typeface="TID" pitchFamily="2" charset="77"/>
              </a:rPr>
              <a:t> </a:t>
            </a:r>
            <a:r>
              <a:rPr lang="nb-NO" err="1">
                <a:solidFill>
                  <a:srgbClr val="2F3561"/>
                </a:solidFill>
                <a:effectLst/>
                <a:latin typeface="TID" pitchFamily="2" charset="77"/>
              </a:rPr>
              <a:t>elit</a:t>
            </a:r>
            <a:r>
              <a:rPr lang="nb-NO">
                <a:solidFill>
                  <a:srgbClr val="2F3561"/>
                </a:solidFill>
                <a:effectLst/>
                <a:latin typeface="TID" pitchFamily="2" charset="77"/>
              </a:rPr>
              <a:t>, sed </a:t>
            </a:r>
            <a:r>
              <a:rPr lang="nb-NO" err="1">
                <a:solidFill>
                  <a:srgbClr val="2F3561"/>
                </a:solidFill>
                <a:effectLst/>
                <a:latin typeface="TID" pitchFamily="2" charset="77"/>
              </a:rPr>
              <a:t>eiusmod</a:t>
            </a:r>
            <a:r>
              <a:rPr lang="nb-NO">
                <a:solidFill>
                  <a:srgbClr val="2F3561"/>
                </a:solidFill>
                <a:effectLst/>
                <a:latin typeface="TID" pitchFamily="2" charset="77"/>
              </a:rPr>
              <a:t> </a:t>
            </a:r>
            <a:r>
              <a:rPr lang="nb-NO" err="1">
                <a:solidFill>
                  <a:srgbClr val="2F3561"/>
                </a:solidFill>
                <a:effectLst/>
                <a:latin typeface="TID" pitchFamily="2" charset="77"/>
              </a:rPr>
              <a:t>tempor</a:t>
            </a:r>
            <a:r>
              <a:rPr lang="nb-NO">
                <a:solidFill>
                  <a:srgbClr val="2F3561"/>
                </a:solidFill>
                <a:effectLst/>
                <a:latin typeface="TID" pitchFamily="2" charset="77"/>
              </a:rPr>
              <a:t> </a:t>
            </a:r>
            <a:r>
              <a:rPr lang="nb-NO" err="1">
                <a:solidFill>
                  <a:srgbClr val="2F3561"/>
                </a:solidFill>
                <a:effectLst/>
                <a:latin typeface="TID" pitchFamily="2" charset="77"/>
              </a:rPr>
              <a:t>incididunt</a:t>
            </a:r>
            <a:r>
              <a:rPr lang="nb-NO">
                <a:solidFill>
                  <a:srgbClr val="2F3561"/>
                </a:solidFill>
                <a:effectLst/>
                <a:latin typeface="TID" pitchFamily="2" charset="77"/>
              </a:rPr>
              <a:t> ut </a:t>
            </a:r>
            <a:r>
              <a:rPr lang="nb-NO" err="1">
                <a:solidFill>
                  <a:srgbClr val="2F3561"/>
                </a:solidFill>
                <a:effectLst/>
                <a:latin typeface="TID" pitchFamily="2" charset="77"/>
              </a:rPr>
              <a:t>labore</a:t>
            </a:r>
            <a:r>
              <a:rPr lang="nb-NO">
                <a:solidFill>
                  <a:srgbClr val="2F3561"/>
                </a:solidFill>
                <a:effectLst/>
                <a:latin typeface="TID" pitchFamily="2" charset="77"/>
              </a:rPr>
              <a:t> et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magna</a:t>
            </a:r>
            <a:r>
              <a:rPr lang="nb-NO">
                <a:solidFill>
                  <a:srgbClr val="2F3561"/>
                </a:solidFill>
                <a:effectLst/>
                <a:latin typeface="TID" pitchFamily="2" charset="77"/>
              </a:rPr>
              <a:t> </a:t>
            </a:r>
            <a:r>
              <a:rPr lang="nb-NO" err="1">
                <a:solidFill>
                  <a:srgbClr val="2F3561"/>
                </a:solidFill>
                <a:effectLst/>
                <a:latin typeface="TID" pitchFamily="2" charset="77"/>
              </a:rPr>
              <a:t>aliqua</a:t>
            </a:r>
            <a:r>
              <a:rPr lang="nb-NO">
                <a:solidFill>
                  <a:srgbClr val="2F3561"/>
                </a:solidFill>
                <a:effectLst/>
                <a:latin typeface="TID" pitchFamily="2" charset="77"/>
              </a:rPr>
              <a:t>. .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a:t>
            </a:r>
          </a:p>
          <a:p>
            <a:endParaRPr lang="nb-NO">
              <a:solidFill>
                <a:srgbClr val="2F3561"/>
              </a:solidFill>
              <a:effectLst/>
              <a:latin typeface="TID" pitchFamily="2" charset="77"/>
            </a:endParaRPr>
          </a:p>
          <a:p>
            <a:r>
              <a:rPr lang="nb-NO" err="1">
                <a:solidFill>
                  <a:srgbClr val="2F3561"/>
                </a:solidFill>
                <a:effectLst/>
                <a:latin typeface="TID" pitchFamily="2" charset="77"/>
              </a:rPr>
              <a:t>Duis</a:t>
            </a:r>
            <a:r>
              <a:rPr lang="nb-NO">
                <a:solidFill>
                  <a:srgbClr val="2F3561"/>
                </a:solidFill>
                <a:effectLst/>
                <a:latin typeface="TID" pitchFamily="2" charset="77"/>
              </a:rPr>
              <a:t> </a:t>
            </a:r>
            <a:r>
              <a:rPr lang="nb-NO" err="1">
                <a:solidFill>
                  <a:srgbClr val="2F3561"/>
                </a:solidFill>
                <a:effectLst/>
                <a:latin typeface="TID" pitchFamily="2" charset="77"/>
              </a:rPr>
              <a:t>aute</a:t>
            </a:r>
            <a:r>
              <a:rPr lang="nb-NO">
                <a:solidFill>
                  <a:srgbClr val="2F3561"/>
                </a:solidFill>
                <a:effectLst/>
                <a:latin typeface="TID" pitchFamily="2" charset="77"/>
              </a:rPr>
              <a:t> </a:t>
            </a:r>
            <a:r>
              <a:rPr lang="nb-NO" err="1">
                <a:solidFill>
                  <a:srgbClr val="2F3561"/>
                </a:solidFill>
                <a:effectLst/>
                <a:latin typeface="TID" pitchFamily="2" charset="77"/>
              </a:rPr>
              <a:t>irure</a:t>
            </a:r>
            <a:r>
              <a:rPr lang="nb-NO">
                <a:solidFill>
                  <a:srgbClr val="2F3561"/>
                </a:solidFill>
                <a:effectLst/>
                <a:latin typeface="TID" pitchFamily="2" charset="77"/>
              </a:rPr>
              <a:t> </a:t>
            </a:r>
            <a:r>
              <a:rPr lang="nb-NO" err="1">
                <a:solidFill>
                  <a:srgbClr val="2F3561"/>
                </a:solidFill>
                <a:effectLst/>
                <a:latin typeface="TID" pitchFamily="2" charset="77"/>
              </a:rPr>
              <a:t>dolor</a:t>
            </a:r>
            <a:r>
              <a:rPr lang="nb-NO">
                <a:solidFill>
                  <a:srgbClr val="2F3561"/>
                </a:solidFill>
                <a:effectLst/>
                <a:latin typeface="TID" pitchFamily="2" charset="77"/>
              </a:rPr>
              <a:t> in </a:t>
            </a:r>
            <a:r>
              <a:rPr lang="nb-NO" err="1">
                <a:solidFill>
                  <a:srgbClr val="2F3561"/>
                </a:solidFill>
                <a:effectLst/>
                <a:latin typeface="TID" pitchFamily="2" charset="77"/>
              </a:rPr>
              <a:t>reprehenderit</a:t>
            </a:r>
            <a:r>
              <a:rPr lang="nb-NO">
                <a:solidFill>
                  <a:srgbClr val="2F3561"/>
                </a:solidFill>
                <a:effectLst/>
                <a:latin typeface="TID" pitchFamily="2" charset="77"/>
              </a:rPr>
              <a:t> in </a:t>
            </a:r>
            <a:r>
              <a:rPr lang="nb-NO" err="1">
                <a:solidFill>
                  <a:srgbClr val="2F3561"/>
                </a:solidFill>
                <a:effectLst/>
                <a:latin typeface="TID" pitchFamily="2" charset="77"/>
              </a:rPr>
              <a:t>voluptate</a:t>
            </a:r>
            <a:r>
              <a:rPr lang="nb-NO">
                <a:solidFill>
                  <a:srgbClr val="2F3561"/>
                </a:solidFill>
                <a:effectLst/>
                <a:latin typeface="TID" pitchFamily="2" charset="77"/>
              </a:rPr>
              <a:t> </a:t>
            </a:r>
            <a:r>
              <a:rPr lang="nb-NO" err="1">
                <a:solidFill>
                  <a:srgbClr val="2F3561"/>
                </a:solidFill>
                <a:effectLst/>
                <a:latin typeface="TID" pitchFamily="2" charset="77"/>
              </a:rPr>
              <a:t>velit</a:t>
            </a:r>
            <a:r>
              <a:rPr lang="nb-NO">
                <a:solidFill>
                  <a:srgbClr val="2F3561"/>
                </a:solidFill>
                <a:effectLst/>
                <a:latin typeface="TID" pitchFamily="2" charset="77"/>
              </a:rPr>
              <a:t> esse </a:t>
            </a:r>
            <a:r>
              <a:rPr lang="nb-NO" err="1">
                <a:solidFill>
                  <a:srgbClr val="2F3561"/>
                </a:solidFill>
                <a:effectLst/>
                <a:latin typeface="TID" pitchFamily="2" charset="77"/>
              </a:rPr>
              <a:t>cillum</a:t>
            </a:r>
            <a:r>
              <a:rPr lang="nb-NO">
                <a:solidFill>
                  <a:srgbClr val="2F3561"/>
                </a:solidFill>
                <a:effectLst/>
                <a:latin typeface="TID" pitchFamily="2" charset="77"/>
              </a:rPr>
              <a:t> </a:t>
            </a:r>
            <a:r>
              <a:rPr lang="nb-NO" err="1">
                <a:solidFill>
                  <a:srgbClr val="2F3561"/>
                </a:solidFill>
                <a:effectLst/>
                <a:latin typeface="TID" pitchFamily="2" charset="77"/>
              </a:rPr>
              <a:t>dolore</a:t>
            </a:r>
            <a:r>
              <a:rPr lang="nb-NO">
                <a:solidFill>
                  <a:srgbClr val="2F3561"/>
                </a:solidFill>
                <a:effectLst/>
                <a:latin typeface="TID" pitchFamily="2" charset="77"/>
              </a:rPr>
              <a:t> </a:t>
            </a:r>
            <a:r>
              <a:rPr lang="nb-NO" err="1">
                <a:solidFill>
                  <a:srgbClr val="2F3561"/>
                </a:solidFill>
                <a:effectLst/>
                <a:latin typeface="TID" pitchFamily="2" charset="77"/>
              </a:rPr>
              <a:t>eu</a:t>
            </a:r>
            <a:r>
              <a:rPr lang="nb-NO">
                <a:solidFill>
                  <a:srgbClr val="2F3561"/>
                </a:solidFill>
                <a:effectLst/>
                <a:latin typeface="TID" pitchFamily="2" charset="77"/>
              </a:rPr>
              <a:t> </a:t>
            </a:r>
            <a:r>
              <a:rPr lang="nb-NO" err="1">
                <a:solidFill>
                  <a:srgbClr val="2F3561"/>
                </a:solidFill>
                <a:effectLst/>
                <a:latin typeface="TID" pitchFamily="2" charset="77"/>
              </a:rPr>
              <a:t>fugiat</a:t>
            </a:r>
            <a:r>
              <a:rPr lang="nb-NO">
                <a:solidFill>
                  <a:srgbClr val="2F3561"/>
                </a:solidFill>
                <a:effectLst/>
                <a:latin typeface="TID" pitchFamily="2" charset="77"/>
              </a:rPr>
              <a:t> nulla pariatur. </a:t>
            </a:r>
            <a:r>
              <a:rPr lang="nb-NO" err="1">
                <a:solidFill>
                  <a:srgbClr val="2F3561"/>
                </a:solidFill>
                <a:effectLst/>
                <a:latin typeface="TID" pitchFamily="2" charset="77"/>
              </a:rPr>
              <a:t>Excepteur</a:t>
            </a:r>
            <a:r>
              <a:rPr lang="nb-NO">
                <a:solidFill>
                  <a:srgbClr val="2F3561"/>
                </a:solidFill>
                <a:effectLst/>
                <a:latin typeface="TID" pitchFamily="2" charset="77"/>
              </a:rPr>
              <a:t> sint </a:t>
            </a:r>
            <a:r>
              <a:rPr lang="nb-NO" err="1">
                <a:solidFill>
                  <a:srgbClr val="2F3561"/>
                </a:solidFill>
                <a:effectLst/>
                <a:latin typeface="TID" pitchFamily="2" charset="77"/>
              </a:rPr>
              <a:t>occaecat</a:t>
            </a:r>
            <a:r>
              <a:rPr lang="nb-NO">
                <a:solidFill>
                  <a:srgbClr val="2F3561"/>
                </a:solidFill>
                <a:effectLst/>
                <a:latin typeface="TID" pitchFamily="2" charset="77"/>
              </a:rPr>
              <a:t> </a:t>
            </a:r>
            <a:r>
              <a:rPr lang="nb-NO" err="1">
                <a:solidFill>
                  <a:srgbClr val="2F3561"/>
                </a:solidFill>
                <a:effectLst/>
                <a:latin typeface="TID" pitchFamily="2" charset="77"/>
              </a:rPr>
              <a:t>cupidatat</a:t>
            </a:r>
            <a:r>
              <a:rPr lang="nb-NO">
                <a:solidFill>
                  <a:srgbClr val="2F3561"/>
                </a:solidFill>
                <a:effectLst/>
                <a:latin typeface="TID" pitchFamily="2" charset="77"/>
              </a:rPr>
              <a:t> non </a:t>
            </a:r>
            <a:r>
              <a:rPr lang="nb-NO" err="1">
                <a:solidFill>
                  <a:srgbClr val="2F3561"/>
                </a:solidFill>
                <a:effectLst/>
                <a:latin typeface="TID" pitchFamily="2" charset="77"/>
              </a:rPr>
              <a:t>proident</a:t>
            </a:r>
            <a:r>
              <a:rPr lang="nb-NO">
                <a:solidFill>
                  <a:srgbClr val="2F3561"/>
                </a:solidFill>
                <a:effectLst/>
                <a:latin typeface="TID" pitchFamily="2" charset="77"/>
              </a:rPr>
              <a:t>, sunt in culpa </a:t>
            </a:r>
            <a:r>
              <a:rPr lang="nb-NO" err="1">
                <a:solidFill>
                  <a:srgbClr val="2F3561"/>
                </a:solidFill>
                <a:effectLst/>
                <a:latin typeface="TID" pitchFamily="2" charset="77"/>
              </a:rPr>
              <a:t>qui</a:t>
            </a:r>
            <a:r>
              <a:rPr lang="nb-NO">
                <a:solidFill>
                  <a:srgbClr val="2F3561"/>
                </a:solidFill>
                <a:effectLst/>
                <a:latin typeface="TID" pitchFamily="2" charset="77"/>
              </a:rPr>
              <a:t> officia </a:t>
            </a:r>
            <a:r>
              <a:rPr lang="nb-NO" err="1">
                <a:solidFill>
                  <a:srgbClr val="2F3561"/>
                </a:solidFill>
                <a:effectLst/>
                <a:latin typeface="TID" pitchFamily="2" charset="77"/>
              </a:rPr>
              <a:t>deserunt</a:t>
            </a:r>
            <a:r>
              <a:rPr lang="nb-NO">
                <a:solidFill>
                  <a:srgbClr val="2F3561"/>
                </a:solidFill>
                <a:effectLst/>
                <a:latin typeface="TID" pitchFamily="2" charset="77"/>
              </a:rPr>
              <a:t> </a:t>
            </a:r>
            <a:r>
              <a:rPr lang="nb-NO" err="1">
                <a:solidFill>
                  <a:srgbClr val="2F3561"/>
                </a:solidFill>
                <a:effectLst/>
                <a:latin typeface="TID" pitchFamily="2" charset="77"/>
              </a:rPr>
              <a:t>mollit</a:t>
            </a:r>
            <a:r>
              <a:rPr lang="nb-NO">
                <a:solidFill>
                  <a:srgbClr val="2F3561"/>
                </a:solidFill>
                <a:effectLst/>
                <a:latin typeface="TID" pitchFamily="2" charset="77"/>
              </a:rPr>
              <a:t> </a:t>
            </a:r>
            <a:r>
              <a:rPr lang="nb-NO" err="1">
                <a:solidFill>
                  <a:srgbClr val="2F3561"/>
                </a:solidFill>
                <a:effectLst/>
                <a:latin typeface="TID" pitchFamily="2" charset="77"/>
              </a:rPr>
              <a:t>anim</a:t>
            </a:r>
            <a:r>
              <a:rPr lang="nb-NO">
                <a:solidFill>
                  <a:srgbClr val="2F3561"/>
                </a:solidFill>
                <a:effectLst/>
                <a:latin typeface="TID" pitchFamily="2" charset="77"/>
              </a:rPr>
              <a:t> id est </a:t>
            </a:r>
            <a:r>
              <a:rPr lang="nb-NO" err="1">
                <a:solidFill>
                  <a:srgbClr val="2F3561"/>
                </a:solidFill>
                <a:effectLst/>
                <a:latin typeface="TID" pitchFamily="2" charset="77"/>
              </a:rPr>
              <a:t>laborum</a:t>
            </a:r>
            <a:r>
              <a:rPr lang="nb-NO">
                <a:solidFill>
                  <a:srgbClr val="2F3561"/>
                </a:solidFill>
                <a:effectLst/>
                <a:latin typeface="TID" pitchFamily="2" charset="77"/>
              </a:rPr>
              <a:t>.</a:t>
            </a:r>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spTree>
    <p:extLst>
      <p:ext uri="{BB962C8B-B14F-4D97-AF65-F5344CB8AC3E}">
        <p14:creationId xmlns:p14="http://schemas.microsoft.com/office/powerpoint/2010/main" val="6026499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contents">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651" y="953043"/>
            <a:ext cx="11507004" cy="474489"/>
          </a:xfrm>
        </p:spPr>
        <p:txBody>
          <a:bodyPr/>
          <a:lstStyle>
            <a:lvl1pPr>
              <a:defRPr>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75185" y="1427532"/>
            <a:ext cx="6887944" cy="4706569"/>
          </a:xfrm>
        </p:spPr>
        <p:txBody>
          <a:bodyPr>
            <a:normAutofit/>
          </a:bodyPr>
          <a:lstStyle>
            <a:lvl1pPr marL="0" indent="0">
              <a:buNone/>
              <a:defRPr sz="1500">
                <a:solidFill>
                  <a:schemeClr val="tx2"/>
                </a:solidFill>
              </a:defRPr>
            </a:lvl1pPr>
            <a:lvl2pPr marL="225000" indent="0">
              <a:buNone/>
              <a:defRPr/>
            </a:lvl2pPr>
            <a:lvl3pPr marL="450000" indent="0">
              <a:buNone/>
              <a:defRPr/>
            </a:lvl3pPr>
            <a:lvl4pPr marL="675000" indent="0">
              <a:buNone/>
              <a:defRPr/>
            </a:lvl4pPr>
            <a:lvl5pPr marL="900000" indent="0">
              <a:buNone/>
              <a:defRPr/>
            </a:lvl5pPr>
          </a:lstStyle>
          <a:p>
            <a:pPr lvl="0"/>
            <a:r>
              <a:rPr lang="nb-NO" err="1"/>
              <a:t>Click</a:t>
            </a:r>
            <a:r>
              <a:rPr lang="nb-NO"/>
              <a:t> to </a:t>
            </a:r>
            <a:r>
              <a:rPr lang="nb-NO" err="1"/>
              <a:t>add</a:t>
            </a:r>
            <a:r>
              <a:rPr lang="nb-NO"/>
              <a:t> </a:t>
            </a:r>
            <a:r>
              <a:rPr lang="nb-NO" err="1"/>
              <a:t>text</a:t>
            </a:r>
            <a:endParaRPr lang="nb-NO"/>
          </a:p>
        </p:txBody>
      </p:sp>
      <p:sp>
        <p:nvSpPr>
          <p:cNvPr id="10" name="Plassholder for bunntekst 9">
            <a:extLst>
              <a:ext uri="{FF2B5EF4-FFF2-40B4-BE49-F238E27FC236}">
                <a16:creationId xmlns:a16="http://schemas.microsoft.com/office/drawing/2014/main" id="{09134E2B-A71B-4E89-8584-26CA9342B5CC}"/>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7807E362-8104-44CC-86A1-2B45D6BBD5E4}"/>
              </a:ext>
            </a:extLst>
          </p:cNvPr>
          <p:cNvSpPr>
            <a:spLocks noGrp="1"/>
          </p:cNvSpPr>
          <p:nvPr>
            <p:ph type="sldNum" sz="quarter" idx="19"/>
          </p:nvPr>
        </p:nvSpPr>
        <p:spPr/>
        <p:txBody>
          <a:bodyPr/>
          <a:lstStyle/>
          <a:p>
            <a:fld id="{6D65A19B-F501-47C9-98E5-3946BFE4C503}" type="slidenum">
              <a:rPr lang="nb-NO" smtClean="0"/>
              <a:t>‹#›</a:t>
            </a:fld>
            <a:endParaRPr lang="nb-NO"/>
          </a:p>
        </p:txBody>
      </p:sp>
      <p:pic>
        <p:nvPicPr>
          <p:cNvPr id="5" name="Grafikk 4">
            <a:extLst>
              <a:ext uri="{FF2B5EF4-FFF2-40B4-BE49-F238E27FC236}">
                <a16:creationId xmlns:a16="http://schemas.microsoft.com/office/drawing/2014/main" id="{0B141B0E-0120-69E6-7478-B13C2D6A09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29123882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Kapittelside Turkis">
    <p:bg>
      <p:bgPr>
        <a:solidFill>
          <a:schemeClr val="accent5"/>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1402114665"/>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Big image, small tex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3287133" y="12700"/>
            <a:ext cx="8904867" cy="6858000"/>
          </a:xfrm>
          <a:solidFill>
            <a:schemeClr val="accent3"/>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13" name="Plassholder for bunntekst 9">
            <a:extLst>
              <a:ext uri="{FF2B5EF4-FFF2-40B4-BE49-F238E27FC236}">
                <a16:creationId xmlns:a16="http://schemas.microsoft.com/office/drawing/2014/main" id="{FF5BF4BF-8C90-C77D-AB91-9FFF747FB184}"/>
              </a:ext>
            </a:extLst>
          </p:cNvPr>
          <p:cNvSpPr>
            <a:spLocks noGrp="1"/>
          </p:cNvSpPr>
          <p:nvPr>
            <p:ph type="ftr" sz="quarter" idx="18"/>
          </p:nvPr>
        </p:nvSpPr>
        <p:spPr>
          <a:xfrm>
            <a:off x="343865" y="289191"/>
            <a:ext cx="2748786" cy="204127"/>
          </a:xfrm>
        </p:spPr>
        <p:txBody>
          <a:bodyPr/>
          <a:lstStyle/>
          <a:p>
            <a:r>
              <a:rPr lang="nb-NO"/>
              <a:t>Presentation title</a:t>
            </a:r>
          </a:p>
        </p:txBody>
      </p:sp>
      <p:sp>
        <p:nvSpPr>
          <p:cNvPr id="18" name="Plassholder for tekst 15">
            <a:extLst>
              <a:ext uri="{FF2B5EF4-FFF2-40B4-BE49-F238E27FC236}">
                <a16:creationId xmlns:a16="http://schemas.microsoft.com/office/drawing/2014/main" id="{3DA398CF-9B39-7DDB-0FDF-C1531C375860}"/>
              </a:ext>
            </a:extLst>
          </p:cNvPr>
          <p:cNvSpPr>
            <a:spLocks noGrp="1"/>
          </p:cNvSpPr>
          <p:nvPr>
            <p:ph type="body" sz="quarter" idx="20" hasCustomPrompt="1"/>
          </p:nvPr>
        </p:nvSpPr>
        <p:spPr>
          <a:xfrm>
            <a:off x="352830" y="2133952"/>
            <a:ext cx="2590587" cy="2465007"/>
          </a:xfrm>
        </p:spPr>
        <p:txBody>
          <a:bodyPr>
            <a:noAutofit/>
          </a:bodyPr>
          <a:lstStyle>
            <a:lvl1pPr marL="0" indent="0">
              <a:lnSpc>
                <a:spcPct val="120000"/>
              </a:lnSpc>
              <a:buNone/>
              <a:defRPr sz="900" b="0" i="0">
                <a:latin typeface="+mn-lt"/>
                <a:ea typeface="TID UI" panose="02000503000000020004" pitchFamily="2" charset="0"/>
                <a:cs typeface="Adelle Sans Devanagari Light" panose="02000503000000020004" pitchFamily="2" charset="-78"/>
              </a:defRPr>
            </a:lvl1pPr>
            <a:lvl2pPr>
              <a:defRPr sz="900" b="0" i="0">
                <a:latin typeface="TID UI" panose="02000503000000020004" pitchFamily="2" charset="0"/>
                <a:ea typeface="TID UI" panose="02000503000000020004" pitchFamily="2" charset="0"/>
                <a:cs typeface="TID UI" panose="02000503000000020004" pitchFamily="2" charset="0"/>
              </a:defRPr>
            </a:lvl2pPr>
            <a:lvl3pPr>
              <a:defRPr sz="900" b="0" i="0">
                <a:latin typeface="TID UI" panose="02000503000000020004" pitchFamily="2" charset="0"/>
                <a:ea typeface="TID UI" panose="02000503000000020004" pitchFamily="2" charset="0"/>
                <a:cs typeface="TID UI" panose="02000503000000020004" pitchFamily="2" charset="0"/>
              </a:defRPr>
            </a:lvl3pPr>
            <a:lvl4pPr>
              <a:defRPr sz="900" b="0" i="0">
                <a:latin typeface="TID UI" panose="02000503000000020004" pitchFamily="2" charset="0"/>
                <a:ea typeface="TID UI" panose="02000503000000020004" pitchFamily="2" charset="0"/>
                <a:cs typeface="TID UI" panose="02000503000000020004" pitchFamily="2" charset="0"/>
              </a:defRPr>
            </a:lvl4pPr>
            <a:lvl5pPr>
              <a:defRPr sz="900" b="0" i="0">
                <a:latin typeface="TID UI" panose="02000503000000020004" pitchFamily="2" charset="0"/>
                <a:ea typeface="TID UI" panose="02000503000000020004" pitchFamily="2" charset="0"/>
                <a:cs typeface="TID UI" panose="02000503000000020004" pitchFamily="2" charset="0"/>
              </a:defRPr>
            </a:lvl5pPr>
          </a:lstStyle>
          <a:p>
            <a:r>
              <a:rPr lang="nb-NO">
                <a:solidFill>
                  <a:srgbClr val="2F3561"/>
                </a:solidFill>
                <a:effectLst/>
                <a:latin typeface="TID" pitchFamily="2" charset="77"/>
              </a:rPr>
              <a:t>Best practice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a:solidFill>
                  <a:srgbClr val="2F3561"/>
                </a:solidFill>
                <a:effectLst/>
                <a:latin typeface="TID" pitchFamily="2" charset="77"/>
              </a:rPr>
              <a:t>Lorem ipsum dolor sit amet, consectetur adipiscing elit, sed eiusmod tempor incididunt ut labore et dolore magna aliqua.</a:t>
            </a:r>
          </a:p>
          <a:p>
            <a:endParaRPr lang="nb-NO">
              <a:solidFill>
                <a:srgbClr val="2F3561"/>
              </a:solidFill>
              <a:effectLst/>
              <a:latin typeface="TID" pitchFamily="2" charset="77"/>
            </a:endParaRPr>
          </a:p>
          <a:p>
            <a:r>
              <a:rPr lang="nb-NO">
                <a:solidFill>
                  <a:srgbClr val="2F3561"/>
                </a:solidFill>
                <a:effectLst/>
                <a:latin typeface="TID" pitchFamily="2" charset="77"/>
              </a:rPr>
              <a:t>Duis aute irure dolor in reprehenderit in voluptate velit esse cillum dolore eu fugiat nulla pariatur. Excepteur sint occaecat cupidatat non proident, sunt in culpa qui officia deserunt mollit anim id est laborum.</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Tree>
    <p:extLst>
      <p:ext uri="{BB962C8B-B14F-4D97-AF65-F5344CB8AC3E}">
        <p14:creationId xmlns:p14="http://schemas.microsoft.com/office/powerpoint/2010/main" val="122623748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1_Big image, small text">
    <p:bg>
      <p:bgPr>
        <a:solidFill>
          <a:schemeClr val="accent3"/>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A36563-40E6-AEF1-CCD9-AA50DF66C60C}"/>
              </a:ext>
            </a:extLst>
          </p:cNvPr>
          <p:cNvSpPr/>
          <p:nvPr userDrawn="1"/>
        </p:nvSpPr>
        <p:spPr>
          <a:xfrm>
            <a:off x="3287133" y="186490"/>
            <a:ext cx="890486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5758237" y="715963"/>
            <a:ext cx="3962658" cy="5426075"/>
          </a:xfrm>
          <a:noFill/>
        </p:spPr>
        <p:txBody>
          <a:bodyPr anchor="ctr" anchorCtr="0">
            <a:normAutofit/>
          </a:bodyPr>
          <a:lstStyle>
            <a:lvl1pPr marL="0" indent="0">
              <a:buNone/>
              <a:defRPr sz="1200">
                <a:noFill/>
              </a:defRPr>
            </a:lvl1pPr>
          </a:lstStyle>
          <a:p>
            <a:endParaRPr lang="nb-NO"/>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5" name="Plassholder for bunntekst 9">
            <a:extLst>
              <a:ext uri="{FF2B5EF4-FFF2-40B4-BE49-F238E27FC236}">
                <a16:creationId xmlns:a16="http://schemas.microsoft.com/office/drawing/2014/main" id="{B61C99AE-5964-9476-3BC3-D6F89180C3C5}"/>
              </a:ext>
            </a:extLst>
          </p:cNvPr>
          <p:cNvSpPr>
            <a:spLocks noGrp="1"/>
          </p:cNvSpPr>
          <p:nvPr>
            <p:ph type="ftr" sz="quarter" idx="18"/>
          </p:nvPr>
        </p:nvSpPr>
        <p:spPr>
          <a:xfrm>
            <a:off x="343865" y="289191"/>
            <a:ext cx="2748786" cy="204127"/>
          </a:xfrm>
        </p:spPr>
        <p:txBody>
          <a:bodyPr/>
          <a:lstStyle/>
          <a:p>
            <a:r>
              <a:rPr lang="nb-NO"/>
              <a:t>Presentation title</a:t>
            </a:r>
          </a:p>
        </p:txBody>
      </p:sp>
      <p:sp>
        <p:nvSpPr>
          <p:cNvPr id="6" name="Title 1">
            <a:extLst>
              <a:ext uri="{FF2B5EF4-FFF2-40B4-BE49-F238E27FC236}">
                <a16:creationId xmlns:a16="http://schemas.microsoft.com/office/drawing/2014/main" id="{20EB1950-A600-C37D-707A-2112FD3D25B7}"/>
              </a:ext>
            </a:extLst>
          </p:cNvPr>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4" name="Plassholder for tekst 15">
            <a:extLst>
              <a:ext uri="{FF2B5EF4-FFF2-40B4-BE49-F238E27FC236}">
                <a16:creationId xmlns:a16="http://schemas.microsoft.com/office/drawing/2014/main" id="{4FEE49C5-BB20-AA7C-2E87-6481B403BF2A}"/>
              </a:ext>
            </a:extLst>
          </p:cNvPr>
          <p:cNvSpPr>
            <a:spLocks noGrp="1"/>
          </p:cNvSpPr>
          <p:nvPr>
            <p:ph type="body" sz="quarter" idx="20" hasCustomPrompt="1"/>
          </p:nvPr>
        </p:nvSpPr>
        <p:spPr>
          <a:xfrm>
            <a:off x="352830" y="2133952"/>
            <a:ext cx="2590587" cy="2465007"/>
          </a:xfrm>
        </p:spPr>
        <p:txBody>
          <a:bodyPr>
            <a:noAutofit/>
          </a:bodyPr>
          <a:lstStyle>
            <a:lvl1pPr marL="0" indent="0">
              <a:lnSpc>
                <a:spcPct val="120000"/>
              </a:lnSpc>
              <a:buNone/>
              <a:defRPr sz="900" b="0" i="0">
                <a:latin typeface="+mn-lt"/>
                <a:ea typeface="TID UI" panose="02000503000000020004" pitchFamily="2" charset="0"/>
                <a:cs typeface="Adelle Sans Devanagari Light" panose="02000503000000020004" pitchFamily="2" charset="-78"/>
              </a:defRPr>
            </a:lvl1pPr>
            <a:lvl2pPr>
              <a:defRPr sz="900" b="0" i="0">
                <a:latin typeface="TID UI" panose="02000503000000020004" pitchFamily="2" charset="0"/>
                <a:ea typeface="TID UI" panose="02000503000000020004" pitchFamily="2" charset="0"/>
                <a:cs typeface="TID UI" panose="02000503000000020004" pitchFamily="2" charset="0"/>
              </a:defRPr>
            </a:lvl2pPr>
            <a:lvl3pPr>
              <a:defRPr sz="900" b="0" i="0">
                <a:latin typeface="TID UI" panose="02000503000000020004" pitchFamily="2" charset="0"/>
                <a:ea typeface="TID UI" panose="02000503000000020004" pitchFamily="2" charset="0"/>
                <a:cs typeface="TID UI" panose="02000503000000020004" pitchFamily="2" charset="0"/>
              </a:defRPr>
            </a:lvl3pPr>
            <a:lvl4pPr>
              <a:defRPr sz="900" b="0" i="0">
                <a:latin typeface="TID UI" panose="02000503000000020004" pitchFamily="2" charset="0"/>
                <a:ea typeface="TID UI" panose="02000503000000020004" pitchFamily="2" charset="0"/>
                <a:cs typeface="TID UI" panose="02000503000000020004" pitchFamily="2" charset="0"/>
              </a:defRPr>
            </a:lvl4pPr>
            <a:lvl5pPr>
              <a:defRPr sz="900" b="0" i="0">
                <a:latin typeface="TID UI" panose="02000503000000020004" pitchFamily="2" charset="0"/>
                <a:ea typeface="TID UI" panose="02000503000000020004" pitchFamily="2" charset="0"/>
                <a:cs typeface="TID UI" panose="02000503000000020004" pitchFamily="2" charset="0"/>
              </a:defRPr>
            </a:lvl5pPr>
          </a:lstStyle>
          <a:p>
            <a:r>
              <a:rPr lang="nb-NO">
                <a:solidFill>
                  <a:srgbClr val="2F3561"/>
                </a:solidFill>
                <a:effectLst/>
                <a:latin typeface="TID" pitchFamily="2" charset="77"/>
              </a:rPr>
              <a:t>Best practice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a:solidFill>
                  <a:srgbClr val="2F3561"/>
                </a:solidFill>
                <a:effectLst/>
                <a:latin typeface="TID" pitchFamily="2" charset="77"/>
              </a:rPr>
              <a:t>Lorem ipsum dolor sit amet, consectetur adipiscing elit, sed eiusmod tempor incididunt ut labore et dolore magna aliqua.</a:t>
            </a:r>
          </a:p>
          <a:p>
            <a:endParaRPr lang="nb-NO">
              <a:solidFill>
                <a:srgbClr val="2F3561"/>
              </a:solidFill>
              <a:effectLst/>
              <a:latin typeface="TID" pitchFamily="2" charset="77"/>
            </a:endParaRPr>
          </a:p>
          <a:p>
            <a:r>
              <a:rPr lang="nb-NO">
                <a:solidFill>
                  <a:srgbClr val="2F3561"/>
                </a:solidFill>
                <a:effectLst/>
                <a:latin typeface="TID" pitchFamily="2" charset="77"/>
              </a:rPr>
              <a:t>Duis aute irure dolor in reprehenderit in voluptate velit esse cillum dolore eu fugiat nulla pariatur. Excepteur sint occaecat cupidatat non proident, sunt in culpa qui officia deserunt mollit anim id est laborum.</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Tree>
    <p:extLst>
      <p:ext uri="{BB962C8B-B14F-4D97-AF65-F5344CB8AC3E}">
        <p14:creationId xmlns:p14="http://schemas.microsoft.com/office/powerpoint/2010/main" val="37642640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2_Big image, small text">
    <p:bg>
      <p:bgPr>
        <a:solidFill>
          <a:schemeClr val="bg2"/>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A36563-40E6-AEF1-CCD9-AA50DF66C60C}"/>
              </a:ext>
            </a:extLst>
          </p:cNvPr>
          <p:cNvSpPr/>
          <p:nvPr userDrawn="1"/>
        </p:nvSpPr>
        <p:spPr>
          <a:xfrm>
            <a:off x="3287133" y="0"/>
            <a:ext cx="8904867" cy="6858000"/>
          </a:xfrm>
          <a:prstGeom prst="rect">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tx2"/>
              </a:solidFill>
            </a:endParaRPr>
          </a:p>
        </p:txBody>
      </p:sp>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5758237" y="715963"/>
            <a:ext cx="3962658" cy="5426075"/>
          </a:xfrm>
          <a:noFill/>
        </p:spPr>
        <p:txBody>
          <a:bodyPr anchor="ctr" anchorCtr="0">
            <a:normAutofit/>
          </a:bodyPr>
          <a:lstStyle>
            <a:lvl1pPr marL="0" indent="0">
              <a:buNone/>
              <a:defRPr sz="1200">
                <a:noFill/>
              </a:defRPr>
            </a:lvl1pPr>
          </a:lstStyle>
          <a:p>
            <a:endParaRPr lang="nb-NO"/>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5" name="Plassholder for bunntekst 9">
            <a:extLst>
              <a:ext uri="{FF2B5EF4-FFF2-40B4-BE49-F238E27FC236}">
                <a16:creationId xmlns:a16="http://schemas.microsoft.com/office/drawing/2014/main" id="{B61C99AE-5964-9476-3BC3-D6F89180C3C5}"/>
              </a:ext>
            </a:extLst>
          </p:cNvPr>
          <p:cNvSpPr>
            <a:spLocks noGrp="1"/>
          </p:cNvSpPr>
          <p:nvPr>
            <p:ph type="ftr" sz="quarter" idx="18"/>
          </p:nvPr>
        </p:nvSpPr>
        <p:spPr>
          <a:xfrm>
            <a:off x="343865" y="289191"/>
            <a:ext cx="2748786" cy="204127"/>
          </a:xfrm>
        </p:spPr>
        <p:txBody>
          <a:bodyPr/>
          <a:lstStyle/>
          <a:p>
            <a:r>
              <a:rPr lang="nb-NO"/>
              <a:t>Presentation title</a:t>
            </a:r>
          </a:p>
        </p:txBody>
      </p:sp>
      <p:sp>
        <p:nvSpPr>
          <p:cNvPr id="6" name="Title 1">
            <a:extLst>
              <a:ext uri="{FF2B5EF4-FFF2-40B4-BE49-F238E27FC236}">
                <a16:creationId xmlns:a16="http://schemas.microsoft.com/office/drawing/2014/main" id="{20EB1950-A600-C37D-707A-2112FD3D25B7}"/>
              </a:ext>
            </a:extLst>
          </p:cNvPr>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0" name="Plassholder for tekst 15">
            <a:extLst>
              <a:ext uri="{FF2B5EF4-FFF2-40B4-BE49-F238E27FC236}">
                <a16:creationId xmlns:a16="http://schemas.microsoft.com/office/drawing/2014/main" id="{14B86DD7-05B4-8D06-0872-F9064A31CA7E}"/>
              </a:ext>
            </a:extLst>
          </p:cNvPr>
          <p:cNvSpPr>
            <a:spLocks noGrp="1"/>
          </p:cNvSpPr>
          <p:nvPr>
            <p:ph type="body" sz="quarter" idx="20" hasCustomPrompt="1"/>
          </p:nvPr>
        </p:nvSpPr>
        <p:spPr>
          <a:xfrm>
            <a:off x="352830" y="2133952"/>
            <a:ext cx="2590587" cy="2465007"/>
          </a:xfrm>
        </p:spPr>
        <p:txBody>
          <a:bodyPr>
            <a:noAutofit/>
          </a:bodyPr>
          <a:lstStyle>
            <a:lvl1pPr marL="0" indent="0">
              <a:lnSpc>
                <a:spcPct val="120000"/>
              </a:lnSpc>
              <a:buNone/>
              <a:defRPr sz="900" b="0" i="0">
                <a:latin typeface="+mn-lt"/>
                <a:ea typeface="TID UI" panose="02000503000000020004" pitchFamily="2" charset="0"/>
                <a:cs typeface="Adelle Sans Devanagari Light" panose="02000503000000020004" pitchFamily="2" charset="-78"/>
              </a:defRPr>
            </a:lvl1pPr>
            <a:lvl2pPr>
              <a:defRPr sz="900" b="0" i="0">
                <a:latin typeface="TID UI" panose="02000503000000020004" pitchFamily="2" charset="0"/>
                <a:ea typeface="TID UI" panose="02000503000000020004" pitchFamily="2" charset="0"/>
                <a:cs typeface="TID UI" panose="02000503000000020004" pitchFamily="2" charset="0"/>
              </a:defRPr>
            </a:lvl2pPr>
            <a:lvl3pPr>
              <a:defRPr sz="900" b="0" i="0">
                <a:latin typeface="TID UI" panose="02000503000000020004" pitchFamily="2" charset="0"/>
                <a:ea typeface="TID UI" panose="02000503000000020004" pitchFamily="2" charset="0"/>
                <a:cs typeface="TID UI" panose="02000503000000020004" pitchFamily="2" charset="0"/>
              </a:defRPr>
            </a:lvl3pPr>
            <a:lvl4pPr>
              <a:defRPr sz="900" b="0" i="0">
                <a:latin typeface="TID UI" panose="02000503000000020004" pitchFamily="2" charset="0"/>
                <a:ea typeface="TID UI" panose="02000503000000020004" pitchFamily="2" charset="0"/>
                <a:cs typeface="TID UI" panose="02000503000000020004" pitchFamily="2" charset="0"/>
              </a:defRPr>
            </a:lvl4pPr>
            <a:lvl5pPr>
              <a:defRPr sz="900" b="0" i="0">
                <a:latin typeface="TID UI" panose="02000503000000020004" pitchFamily="2" charset="0"/>
                <a:ea typeface="TID UI" panose="02000503000000020004" pitchFamily="2" charset="0"/>
                <a:cs typeface="TID UI" panose="02000503000000020004" pitchFamily="2" charset="0"/>
              </a:defRPr>
            </a:lvl5pPr>
          </a:lstStyle>
          <a:p>
            <a:r>
              <a:rPr lang="nb-NO">
                <a:solidFill>
                  <a:srgbClr val="2F3561"/>
                </a:solidFill>
                <a:effectLst/>
                <a:latin typeface="TID" pitchFamily="2" charset="77"/>
              </a:rPr>
              <a:t>Best practice er å ikke bygge for få, men heller ikke for mange: en palett med 5-6 markører gir oss fleksibilitet, mulighet for tilpasning og et såkalt nevrologisk mangfold.</a:t>
            </a:r>
          </a:p>
          <a:p>
            <a:endParaRPr lang="nb-NO">
              <a:solidFill>
                <a:srgbClr val="2F3561"/>
              </a:solidFill>
              <a:effectLst/>
              <a:latin typeface="TID" pitchFamily="2" charset="77"/>
            </a:endParaRPr>
          </a:p>
          <a:p>
            <a:r>
              <a:rPr lang="nb-NO">
                <a:solidFill>
                  <a:srgbClr val="2F3561"/>
                </a:solidFill>
                <a:effectLst/>
                <a:latin typeface="TID" pitchFamily="2" charset="77"/>
              </a:rPr>
              <a:t>Lorem ipsum dolor sit amet, consectetur adipiscing elit, sed eiusmod tempor incididunt ut labore et dolore magna aliqua.</a:t>
            </a:r>
          </a:p>
          <a:p>
            <a:endParaRPr lang="nb-NO">
              <a:solidFill>
                <a:srgbClr val="2F3561"/>
              </a:solidFill>
              <a:effectLst/>
              <a:latin typeface="TID" pitchFamily="2" charset="77"/>
            </a:endParaRPr>
          </a:p>
          <a:p>
            <a:r>
              <a:rPr lang="nb-NO">
                <a:solidFill>
                  <a:srgbClr val="2F3561"/>
                </a:solidFill>
                <a:effectLst/>
                <a:latin typeface="TID" pitchFamily="2" charset="77"/>
              </a:rPr>
              <a:t>Duis aute irure dolor in reprehenderit in voluptate velit esse cillum dolore eu fugiat nulla pariatur. Excepteur sint occaecat cupidatat non proident, sunt in culpa qui officia deserunt mollit anim id est laborum.</a:t>
            </a:r>
          </a:p>
          <a:p>
            <a:endParaRPr lang="nb-NO">
              <a:solidFill>
                <a:srgbClr val="2F3561"/>
              </a:solidFill>
              <a:effectLst/>
              <a:latin typeface="TID" pitchFamily="2" charset="77"/>
            </a:endParaRPr>
          </a:p>
          <a:p>
            <a:endParaRPr lang="nb-NO">
              <a:solidFill>
                <a:srgbClr val="2F3561"/>
              </a:solidFill>
              <a:effectLst/>
              <a:latin typeface="TID" pitchFamily="2" charset="77"/>
            </a:endParaRPr>
          </a:p>
        </p:txBody>
      </p:sp>
    </p:spTree>
    <p:extLst>
      <p:ext uri="{BB962C8B-B14F-4D97-AF65-F5344CB8AC3E}">
        <p14:creationId xmlns:p14="http://schemas.microsoft.com/office/powerpoint/2010/main" val="27434432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and contents (bullet li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1" y="949233"/>
            <a:ext cx="11507004" cy="474489"/>
          </a:xfrm>
        </p:spPr>
        <p:txBody>
          <a:bodyPr/>
          <a:lstStyle>
            <a:lvl1pPr>
              <a:defRPr b="1" i="0">
                <a:latin typeface="TID" pitchFamily="2" charset="77"/>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8855" y="1617769"/>
            <a:ext cx="10879490" cy="4231558"/>
          </a:xfrm>
        </p:spPr>
        <p:txBody>
          <a:bodyPr numCol="1">
            <a:normAutofit/>
          </a:bodyPr>
          <a:lstStyle>
            <a:lvl1pPr marL="284625" indent="-284625">
              <a:lnSpc>
                <a:spcPct val="100000"/>
              </a:lnSpc>
              <a:spcAft>
                <a:spcPts val="600"/>
              </a:spcAft>
              <a:buSzPct val="100000"/>
              <a:buFont typeface="Arial" panose="020B0604020202020204" pitchFamily="34" charset="0"/>
              <a:buChar char="•"/>
              <a:defRPr sz="1800"/>
            </a:lvl1pPr>
            <a:lvl2pPr marL="522000" indent="-225000">
              <a:lnSpc>
                <a:spcPct val="100000"/>
              </a:lnSpc>
              <a:spcAft>
                <a:spcPts val="600"/>
              </a:spcAft>
              <a:buSzPct val="100000"/>
              <a:buFont typeface="Arial" panose="020B0604020202020204" pitchFamily="34" charset="0"/>
              <a:buChar char="•"/>
              <a:defRPr sz="1800"/>
            </a:lvl2pPr>
            <a:lvl3pPr marL="675000" indent="-225000">
              <a:lnSpc>
                <a:spcPct val="100000"/>
              </a:lnSpc>
              <a:spcAft>
                <a:spcPts val="300"/>
              </a:spcAft>
              <a:buSzPct val="100000"/>
              <a:buFont typeface="Arial" panose="020B0604020202020204" pitchFamily="34" charset="0"/>
              <a:buChar char="•"/>
              <a:defRPr sz="1800"/>
            </a:lvl3pPr>
            <a:lvl4pPr marL="900000" indent="-225000">
              <a:lnSpc>
                <a:spcPct val="100000"/>
              </a:lnSpc>
              <a:spcAft>
                <a:spcPts val="300"/>
              </a:spcAft>
              <a:buSzPct val="100000"/>
              <a:buFont typeface="Arial" panose="020B0604020202020204" pitchFamily="34" charset="0"/>
              <a:buChar char="•"/>
              <a:defRPr sz="1800"/>
            </a:lvl4pPr>
            <a:lvl5pPr marL="1125000" indent="-225000">
              <a:lnSpc>
                <a:spcPct val="100000"/>
              </a:lnSpc>
              <a:spcAft>
                <a:spcPts val="300"/>
              </a:spcAft>
              <a:buSzPct val="100000"/>
              <a:buFont typeface="Arial" panose="020B0604020202020204" pitchFamily="34" charset="0"/>
              <a:buChar char="•"/>
              <a:defRPr sz="1800"/>
            </a:lvl5pPr>
          </a:lstStyle>
          <a:p>
            <a:pPr lvl="0"/>
            <a:r>
              <a:rPr lang="nb-NO" err="1"/>
              <a:t>Click</a:t>
            </a:r>
            <a:r>
              <a:rPr lang="nb-NO"/>
              <a:t> to </a:t>
            </a:r>
            <a:r>
              <a:rPr lang="nb-NO" err="1"/>
              <a:t>add</a:t>
            </a:r>
            <a:r>
              <a:rPr lang="nb-NO"/>
              <a:t> </a:t>
            </a:r>
            <a:r>
              <a:rPr lang="nb-NO" err="1"/>
              <a:t>text</a:t>
            </a:r>
            <a:endParaRPr lang="nb-NO"/>
          </a:p>
          <a:p>
            <a:pPr lvl="1"/>
            <a:r>
              <a:rPr lang="nb-NO"/>
              <a:t>Andre nivå</a:t>
            </a:r>
          </a:p>
        </p:txBody>
      </p:sp>
      <p:sp>
        <p:nvSpPr>
          <p:cNvPr id="9" name="Plassholder for dato 8">
            <a:extLst>
              <a:ext uri="{FF2B5EF4-FFF2-40B4-BE49-F238E27FC236}">
                <a16:creationId xmlns:a16="http://schemas.microsoft.com/office/drawing/2014/main" id="{BC2A04AC-BBC1-40D8-A40F-FF99237AEB2E}"/>
              </a:ext>
            </a:extLst>
          </p:cNvPr>
          <p:cNvSpPr>
            <a:spLocks noGrp="1"/>
          </p:cNvSpPr>
          <p:nvPr>
            <p:ph type="dt" sz="half" idx="17"/>
          </p:nvPr>
        </p:nvSpPr>
        <p:spPr/>
        <p:txBody>
          <a:bodyPr/>
          <a:lstStyle/>
          <a:p>
            <a:fld id="{CFD8A1AC-403E-46C8-812E-703F2A00ACC1}" type="datetime1">
              <a:rPr lang="nb-NO" smtClean="0"/>
              <a:t>13.06.2023</a:t>
            </a:fld>
            <a:endParaRPr lang="nb-NO"/>
          </a:p>
        </p:txBody>
      </p:sp>
      <p:sp>
        <p:nvSpPr>
          <p:cNvPr id="10" name="Plassholder for bunntekst 9">
            <a:extLst>
              <a:ext uri="{FF2B5EF4-FFF2-40B4-BE49-F238E27FC236}">
                <a16:creationId xmlns:a16="http://schemas.microsoft.com/office/drawing/2014/main" id="{66C1D623-FC24-4518-A207-93DE43129093}"/>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FC17120C-7617-4772-8446-9844541283DD}"/>
              </a:ext>
            </a:extLst>
          </p:cNvPr>
          <p:cNvSpPr>
            <a:spLocks noGrp="1"/>
          </p:cNvSpPr>
          <p:nvPr>
            <p:ph type="sldNum" sz="quarter" idx="19"/>
          </p:nvPr>
        </p:nvSpPr>
        <p:spPr/>
        <p:txBody>
          <a:bodyPr/>
          <a:lstStyle/>
          <a:p>
            <a:fld id="{99A50625-6FC4-47A0-A809-3A0B4628D5E7}" type="slidenum">
              <a:rPr lang="nb-NO" smtClean="0"/>
              <a:t>‹#›</a:t>
            </a:fld>
            <a:endParaRPr lang="nb-NO"/>
          </a:p>
        </p:txBody>
      </p:sp>
      <p:pic>
        <p:nvPicPr>
          <p:cNvPr id="13" name="Grafikk 12">
            <a:extLst>
              <a:ext uri="{FF2B5EF4-FFF2-40B4-BE49-F238E27FC236}">
                <a16:creationId xmlns:a16="http://schemas.microsoft.com/office/drawing/2014/main" id="{52515392-7AA4-ABDE-8723-F210496939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965658022"/>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1_Ingress page - dark blue">
    <p:bg>
      <p:bgPr>
        <a:solidFill>
          <a:srgbClr val="1B1F4A"/>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
        <p:nvSpPr>
          <p:cNvPr id="5" name="Tittel 9">
            <a:extLst>
              <a:ext uri="{FF2B5EF4-FFF2-40B4-BE49-F238E27FC236}">
                <a16:creationId xmlns:a16="http://schemas.microsoft.com/office/drawing/2014/main" id="{788710C9-1969-4324-AF07-9E87278E87BF}"/>
              </a:ext>
            </a:extLst>
          </p:cNvPr>
          <p:cNvSpPr>
            <a:spLocks noGrp="1"/>
          </p:cNvSpPr>
          <p:nvPr>
            <p:ph type="title"/>
          </p:nvPr>
        </p:nvSpPr>
        <p:spPr>
          <a:xfrm>
            <a:off x="674314" y="1921846"/>
            <a:ext cx="5652845" cy="491288"/>
          </a:xfrm>
        </p:spPr>
        <p:txBody>
          <a:bodyPr/>
          <a:lstStyle>
            <a:lvl1pPr>
              <a:defRPr>
                <a:solidFill>
                  <a:schemeClr val="accent1"/>
                </a:solidFill>
              </a:defRPr>
            </a:lvl1pPr>
          </a:lstStyle>
          <a:p>
            <a:pPr algn="l"/>
            <a:r>
              <a:rPr lang="nb-NO" sz="4000"/>
              <a:t>Overskrift</a:t>
            </a:r>
          </a:p>
        </p:txBody>
      </p:sp>
      <p:sp>
        <p:nvSpPr>
          <p:cNvPr id="6" name="Plassholder for tekst 10">
            <a:extLst>
              <a:ext uri="{FF2B5EF4-FFF2-40B4-BE49-F238E27FC236}">
                <a16:creationId xmlns:a16="http://schemas.microsoft.com/office/drawing/2014/main" id="{05C883D2-C332-D51B-C68B-8A8B2191B961}"/>
              </a:ext>
            </a:extLst>
          </p:cNvPr>
          <p:cNvSpPr>
            <a:spLocks noGrp="1"/>
          </p:cNvSpPr>
          <p:nvPr>
            <p:ph type="body" sz="quarter" idx="4294967295" hasCustomPrompt="1"/>
          </p:nvPr>
        </p:nvSpPr>
        <p:spPr>
          <a:xfrm>
            <a:off x="658856" y="1155518"/>
            <a:ext cx="2746320" cy="609979"/>
          </a:xfrm>
        </p:spPr>
        <p:txBody>
          <a:bodyPr>
            <a:normAutofit/>
          </a:bodyPr>
          <a:lstStyle>
            <a:lvl1pPr marL="0" indent="0">
              <a:buNone/>
              <a:defRPr/>
            </a:lvl1pPr>
          </a:lstStyle>
          <a:p>
            <a:pPr marL="0" indent="0">
              <a:buNone/>
            </a:pPr>
            <a:r>
              <a:rPr lang="nb-NO" sz="2000">
                <a:solidFill>
                  <a:schemeClr val="bg1"/>
                </a:solidFill>
              </a:rPr>
              <a:t>En kort tekst her</a:t>
            </a:r>
          </a:p>
        </p:txBody>
      </p:sp>
      <p:sp>
        <p:nvSpPr>
          <p:cNvPr id="7" name="Plassholder for tekst 10">
            <a:extLst>
              <a:ext uri="{FF2B5EF4-FFF2-40B4-BE49-F238E27FC236}">
                <a16:creationId xmlns:a16="http://schemas.microsoft.com/office/drawing/2014/main" id="{3C6E55DF-1D60-D214-6837-C3C4B386FF4F}"/>
              </a:ext>
            </a:extLst>
          </p:cNvPr>
          <p:cNvSpPr txBox="1">
            <a:spLocks/>
          </p:cNvSpPr>
          <p:nvPr userDrawn="1"/>
        </p:nvSpPr>
        <p:spPr>
          <a:xfrm>
            <a:off x="674316" y="3220380"/>
            <a:ext cx="8433765" cy="3293133"/>
          </a:xfrm>
          <a:prstGeom prst="rect">
            <a:avLst/>
          </a:prstGeom>
        </p:spPr>
        <p:txBody>
          <a:bodyPr vert="horz" lIns="0" tIns="0" rIns="0" bIns="0" rtlCol="0">
            <a:normAutofit/>
          </a:bodyPr>
          <a:lstStyle>
            <a:lvl1pPr marL="4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1pPr>
            <a:lvl2pPr marL="9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2pPr>
            <a:lvl3pPr marL="13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3pPr>
            <a:lvl4pPr marL="18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4pPr>
            <a:lvl5pPr marL="22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lnSpc>
                <a:spcPct val="150000"/>
              </a:lnSpc>
              <a:buNone/>
            </a:pPr>
            <a:r>
              <a:rPr lang="nb-NO" sz="1800">
                <a:solidFill>
                  <a:schemeClr val="bg2"/>
                </a:solidFill>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17792311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and contents (Quinary color)">
    <p:bg>
      <p:bgPr>
        <a:solidFill>
          <a:srgbClr val="F3F4F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855" y="1898370"/>
            <a:ext cx="11507004" cy="474489"/>
          </a:xfrm>
        </p:spPr>
        <p:txBody>
          <a:bodyPr/>
          <a:lstStyle>
            <a:lvl1pPr>
              <a:defRPr sz="36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8856" y="2952057"/>
            <a:ext cx="8449225" cy="3577784"/>
          </a:xfrm>
        </p:spPr>
        <p:txBody>
          <a:bodyPr>
            <a:normAutofit/>
          </a:bodyPr>
          <a:lstStyle>
            <a:lvl1pPr marL="0" indent="0">
              <a:lnSpc>
                <a:spcPct val="15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err="1"/>
              <a:t>Lorem</a:t>
            </a:r>
            <a:r>
              <a:rPr lang="nb-NO"/>
              <a:t> </a:t>
            </a:r>
            <a:r>
              <a:rPr lang="nb-NO" err="1"/>
              <a:t>ipsum</a:t>
            </a:r>
            <a:r>
              <a:rPr lang="nb-NO"/>
              <a:t> </a:t>
            </a:r>
            <a:r>
              <a:rPr lang="nb-NO" err="1"/>
              <a:t>dolor</a:t>
            </a:r>
            <a:r>
              <a:rPr lang="nb-NO"/>
              <a:t> </a:t>
            </a:r>
            <a:r>
              <a:rPr lang="nb-NO" err="1"/>
              <a:t>sit</a:t>
            </a:r>
            <a:r>
              <a:rPr lang="nb-NO"/>
              <a:t> </a:t>
            </a:r>
            <a:r>
              <a:rPr lang="nb-NO" err="1"/>
              <a:t>amet</a:t>
            </a:r>
            <a:r>
              <a:rPr lang="nb-NO"/>
              <a: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t>
            </a:r>
            <a:r>
              <a:rPr lang="nb-NO" err="1"/>
              <a:t>incididunt</a:t>
            </a:r>
            <a:r>
              <a:rPr lang="nb-NO"/>
              <a:t> ut </a:t>
            </a:r>
            <a:r>
              <a:rPr lang="nb-NO" err="1"/>
              <a:t>labore</a:t>
            </a:r>
            <a:r>
              <a:rPr lang="nb-NO"/>
              <a:t> et </a:t>
            </a:r>
            <a:r>
              <a:rPr lang="nb-NO" err="1"/>
              <a:t>dolore</a:t>
            </a:r>
            <a:r>
              <a:rPr lang="nb-NO"/>
              <a:t> </a:t>
            </a:r>
            <a:r>
              <a:rPr lang="nb-NO" err="1"/>
              <a:t>magna</a:t>
            </a:r>
            <a:r>
              <a:rPr lang="nb-NO"/>
              <a:t> </a:t>
            </a:r>
            <a:r>
              <a:rPr lang="nb-NO" err="1"/>
              <a:t>aliqua</a:t>
            </a:r>
            <a:r>
              <a:rPr lang="nb-NO"/>
              <a:t>. Ut </a:t>
            </a:r>
            <a:r>
              <a:rPr lang="nb-NO" err="1"/>
              <a:t>enim</a:t>
            </a:r>
            <a:r>
              <a:rPr lang="nb-NO"/>
              <a:t> ad </a:t>
            </a:r>
            <a:r>
              <a:rPr lang="nb-NO" err="1"/>
              <a:t>minim</a:t>
            </a:r>
            <a:r>
              <a:rPr lang="nb-NO"/>
              <a:t> </a:t>
            </a:r>
            <a:r>
              <a:rPr lang="nb-NO" err="1"/>
              <a:t>veniam</a:t>
            </a:r>
            <a:r>
              <a:rPr lang="nb-NO"/>
              <a:t>, </a:t>
            </a:r>
            <a:r>
              <a:rPr lang="nb-NO" err="1"/>
              <a:t>quis</a:t>
            </a:r>
            <a:r>
              <a:rPr lang="nb-NO"/>
              <a:t> </a:t>
            </a:r>
            <a:r>
              <a:rPr lang="nb-NO" err="1"/>
              <a:t>nostrud</a:t>
            </a:r>
            <a:r>
              <a:rPr lang="nb-NO"/>
              <a:t> </a:t>
            </a:r>
            <a:r>
              <a:rPr lang="nb-NO" err="1"/>
              <a:t>exercitation</a:t>
            </a:r>
            <a:r>
              <a:rPr lang="nb-NO"/>
              <a:t> </a:t>
            </a:r>
            <a:r>
              <a:rPr lang="nb-NO" err="1"/>
              <a:t>ullamco</a:t>
            </a:r>
            <a:r>
              <a:rPr lang="nb-NO"/>
              <a:t> </a:t>
            </a:r>
            <a:r>
              <a:rPr lang="nb-NO" err="1"/>
              <a:t>laboris</a:t>
            </a:r>
            <a:r>
              <a:rPr lang="nb-NO"/>
              <a:t> </a:t>
            </a:r>
            <a:r>
              <a:rPr lang="nb-NO" err="1"/>
              <a:t>nisi</a:t>
            </a:r>
            <a:r>
              <a:rPr lang="nb-NO"/>
              <a:t> ut </a:t>
            </a:r>
            <a:r>
              <a:rPr lang="nb-NO" err="1"/>
              <a:t>aliquip</a:t>
            </a:r>
            <a:r>
              <a:rPr lang="nb-NO"/>
              <a:t> ex </a:t>
            </a:r>
            <a:r>
              <a:rPr lang="nb-NO" err="1"/>
              <a:t>ea</a:t>
            </a:r>
            <a:r>
              <a:rPr lang="nb-NO"/>
              <a:t> </a:t>
            </a:r>
            <a:r>
              <a:rPr lang="nb-NO" err="1"/>
              <a:t>commodo</a:t>
            </a:r>
            <a:r>
              <a:rPr lang="nb-NO"/>
              <a:t> </a:t>
            </a:r>
            <a:r>
              <a:rPr lang="nb-NO" err="1"/>
              <a:t>consequat</a:t>
            </a:r>
            <a:r>
              <a:rPr lang="nb-NO"/>
              <a:t>. </a:t>
            </a:r>
            <a:r>
              <a:rPr lang="nb-NO" err="1"/>
              <a:t>Duis</a:t>
            </a:r>
            <a:r>
              <a:rPr lang="nb-NO"/>
              <a:t> </a:t>
            </a:r>
            <a:r>
              <a:rPr lang="nb-NO" err="1"/>
              <a:t>aute</a:t>
            </a:r>
            <a:r>
              <a:rPr lang="nb-NO"/>
              <a:t> </a:t>
            </a:r>
            <a:r>
              <a:rPr lang="nb-NO" err="1"/>
              <a:t>irure</a:t>
            </a:r>
            <a:r>
              <a:rPr lang="nb-NO"/>
              <a:t> </a:t>
            </a:r>
            <a:r>
              <a:rPr lang="nb-NO" err="1"/>
              <a:t>dolor</a:t>
            </a:r>
            <a:r>
              <a:rPr lang="nb-NO"/>
              <a:t> in </a:t>
            </a:r>
            <a:r>
              <a:rPr lang="nb-NO" err="1"/>
              <a:t>reprehenderit</a:t>
            </a:r>
            <a:r>
              <a:rPr lang="nb-NO"/>
              <a:t> in </a:t>
            </a:r>
            <a:r>
              <a:rPr lang="nb-NO" err="1"/>
              <a:t>voluptate</a:t>
            </a:r>
            <a:r>
              <a:rPr lang="nb-NO"/>
              <a:t> </a:t>
            </a:r>
            <a:r>
              <a:rPr lang="nb-NO" err="1"/>
              <a:t>velit</a:t>
            </a:r>
            <a:r>
              <a:rPr lang="nb-NO"/>
              <a:t> esse </a:t>
            </a:r>
            <a:r>
              <a:rPr lang="nb-NO" err="1"/>
              <a:t>cillum</a:t>
            </a:r>
            <a:r>
              <a:rPr lang="nb-NO"/>
              <a:t> </a:t>
            </a:r>
            <a:r>
              <a:rPr lang="nb-NO" err="1"/>
              <a:t>dolore</a:t>
            </a:r>
            <a:r>
              <a:rPr lang="nb-NO"/>
              <a:t> </a:t>
            </a:r>
            <a:r>
              <a:rPr lang="nb-NO" err="1"/>
              <a:t>eu</a:t>
            </a:r>
            <a:r>
              <a:rPr lang="nb-NO"/>
              <a:t> </a:t>
            </a:r>
            <a:r>
              <a:rPr lang="nb-NO" err="1"/>
              <a:t>fugiat</a:t>
            </a:r>
            <a:r>
              <a:rPr lang="nb-NO"/>
              <a:t> nulla pariatur. </a:t>
            </a:r>
            <a:r>
              <a:rPr lang="nb-NO" err="1"/>
              <a:t>Excepteur</a:t>
            </a:r>
            <a:r>
              <a:rPr lang="nb-NO"/>
              <a:t> sint </a:t>
            </a:r>
            <a:r>
              <a:rPr lang="nb-NO" err="1"/>
              <a:t>occaecat</a:t>
            </a:r>
            <a:r>
              <a:rPr lang="nb-NO"/>
              <a:t> </a:t>
            </a:r>
            <a:r>
              <a:rPr lang="nb-NO" err="1"/>
              <a:t>cupidatat</a:t>
            </a:r>
            <a:r>
              <a:rPr lang="nb-NO"/>
              <a:t> non </a:t>
            </a:r>
            <a:r>
              <a:rPr lang="nb-NO" err="1"/>
              <a:t>proident</a:t>
            </a:r>
            <a:r>
              <a:rPr lang="nb-NO"/>
              <a:t>, sunt in culpa </a:t>
            </a:r>
            <a:r>
              <a:rPr lang="nb-NO" err="1"/>
              <a:t>qui</a:t>
            </a:r>
            <a:r>
              <a:rPr lang="nb-NO"/>
              <a:t> officia </a:t>
            </a:r>
            <a:r>
              <a:rPr lang="nb-NO" err="1"/>
              <a:t>deserunt</a:t>
            </a:r>
            <a:r>
              <a:rPr lang="nb-NO"/>
              <a:t> </a:t>
            </a:r>
            <a:r>
              <a:rPr lang="nb-NO" err="1"/>
              <a:t>mollit</a:t>
            </a:r>
            <a:r>
              <a:rPr lang="nb-NO"/>
              <a:t> </a:t>
            </a:r>
            <a:r>
              <a:rPr lang="nb-NO" err="1"/>
              <a:t>anim</a:t>
            </a:r>
            <a:r>
              <a:rPr lang="nb-NO"/>
              <a:t> id est </a:t>
            </a:r>
            <a:r>
              <a:rPr lang="nb-NO" err="1"/>
              <a:t>laborum</a:t>
            </a:r>
            <a:endParaRPr lang="nb-NO"/>
          </a:p>
          <a:p>
            <a:pPr lvl="0"/>
            <a:endParaRPr lang="nb-NO" err="1"/>
          </a:p>
        </p:txBody>
      </p:sp>
      <p:sp>
        <p:nvSpPr>
          <p:cNvPr id="9" name="Plassholder for dato 8">
            <a:extLst>
              <a:ext uri="{FF2B5EF4-FFF2-40B4-BE49-F238E27FC236}">
                <a16:creationId xmlns:a16="http://schemas.microsoft.com/office/drawing/2014/main" id="{541805BD-6C6D-484F-BBD6-09597F01D1EF}"/>
              </a:ext>
            </a:extLst>
          </p:cNvPr>
          <p:cNvSpPr>
            <a:spLocks noGrp="1"/>
          </p:cNvSpPr>
          <p:nvPr>
            <p:ph type="dt" sz="half" idx="17"/>
          </p:nvPr>
        </p:nvSpPr>
        <p:spPr/>
        <p:txBody>
          <a:bodyPr/>
          <a:lstStyle/>
          <a:p>
            <a:fld id="{87FD2ED2-024D-4127-A3DC-8F3FABB2CFDF}" type="datetime1">
              <a:rPr lang="nb-NO" smtClean="0"/>
              <a:t>13.06.2023</a:t>
            </a:fld>
            <a:endParaRPr lang="nb-NO"/>
          </a:p>
        </p:txBody>
      </p:sp>
      <p:sp>
        <p:nvSpPr>
          <p:cNvPr id="10" name="Plassholder for bunntekst 9">
            <a:extLst>
              <a:ext uri="{FF2B5EF4-FFF2-40B4-BE49-F238E27FC236}">
                <a16:creationId xmlns:a16="http://schemas.microsoft.com/office/drawing/2014/main" id="{B01DBD82-CEC8-4BC2-A4C9-0E99171231AE}"/>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F05715D1-7A7E-4708-AA30-862180BC1F2A}"/>
              </a:ext>
            </a:extLst>
          </p:cNvPr>
          <p:cNvSpPr>
            <a:spLocks noGrp="1"/>
          </p:cNvSpPr>
          <p:nvPr>
            <p:ph type="sldNum" sz="quarter" idx="19"/>
          </p:nvPr>
        </p:nvSpPr>
        <p:spPr/>
        <p:txBody>
          <a:bodyPr/>
          <a:lstStyle/>
          <a:p>
            <a:fld id="{B579C9E0-A277-48DD-90E0-9FF5EF9655C7}" type="slidenum">
              <a:rPr lang="nb-NO" smtClean="0"/>
              <a:t>‹#›</a:t>
            </a:fld>
            <a:endParaRPr lang="nb-NO"/>
          </a:p>
        </p:txBody>
      </p:sp>
      <p:sp>
        <p:nvSpPr>
          <p:cNvPr id="14" name="Content Placeholder 2">
            <a:extLst>
              <a:ext uri="{FF2B5EF4-FFF2-40B4-BE49-F238E27FC236}">
                <a16:creationId xmlns:a16="http://schemas.microsoft.com/office/drawing/2014/main" id="{47C4F681-98C7-D749-BA2F-458EEB8A929F}"/>
              </a:ext>
            </a:extLst>
          </p:cNvPr>
          <p:cNvSpPr>
            <a:spLocks noGrp="1"/>
          </p:cNvSpPr>
          <p:nvPr>
            <p:ph idx="20" hasCustomPrompt="1"/>
          </p:nvPr>
        </p:nvSpPr>
        <p:spPr>
          <a:xfrm>
            <a:off x="658856" y="1172244"/>
            <a:ext cx="5355780" cy="474489"/>
          </a:xfrm>
        </p:spPr>
        <p:txBody>
          <a:bodyPr>
            <a:normAutofit/>
          </a:bodyPr>
          <a:lstStyle>
            <a:lvl1pPr marL="0" indent="0">
              <a:lnSpc>
                <a:spcPct val="150000"/>
              </a:lnSpc>
              <a:buNone/>
              <a:defRPr sz="2000">
                <a:solidFill>
                  <a:schemeClr val="accent2"/>
                </a:solidFill>
              </a:defRPr>
            </a:lvl1pPr>
            <a:lvl2pPr marL="225000" indent="0">
              <a:buNone/>
              <a:defRPr/>
            </a:lvl2pPr>
            <a:lvl3pPr marL="450000" indent="0">
              <a:buNone/>
              <a:defRPr/>
            </a:lvl3pPr>
            <a:lvl4pPr marL="675000" indent="0">
              <a:buNone/>
              <a:defRPr/>
            </a:lvl4pPr>
            <a:lvl5pPr marL="900000" indent="0">
              <a:buNone/>
              <a:defRPr/>
            </a:lvl5pPr>
          </a:lstStyle>
          <a:p>
            <a:pPr lvl="0"/>
            <a:r>
              <a:rPr lang="nb-NO"/>
              <a:t>En kort tekst her</a:t>
            </a:r>
          </a:p>
        </p:txBody>
      </p:sp>
      <p:pic>
        <p:nvPicPr>
          <p:cNvPr id="4" name="Grafikk 3">
            <a:extLst>
              <a:ext uri="{FF2B5EF4-FFF2-40B4-BE49-F238E27FC236}">
                <a16:creationId xmlns:a16="http://schemas.microsoft.com/office/drawing/2014/main" id="{DBC8A0D8-F56D-00BB-0291-FEA39F5EE4F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414213718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and contents bright">
    <p:bg>
      <p:bgPr>
        <a:solidFill>
          <a:schemeClr val="bg2"/>
        </a:solidFill>
        <a:effectLst/>
      </p:bgPr>
    </p:bg>
    <p:spTree>
      <p:nvGrpSpPr>
        <p:cNvPr id="1" name=""/>
        <p:cNvGrpSpPr/>
        <p:nvPr/>
      </p:nvGrpSpPr>
      <p:grpSpPr>
        <a:xfrm>
          <a:off x="0" y="0"/>
          <a:ext cx="0" cy="0"/>
          <a:chOff x="0" y="0"/>
          <a:chExt cx="0" cy="0"/>
        </a:xfrm>
      </p:grpSpPr>
      <p:sp>
        <p:nvSpPr>
          <p:cNvPr id="9" name="Plassholder for dato 8">
            <a:extLst>
              <a:ext uri="{FF2B5EF4-FFF2-40B4-BE49-F238E27FC236}">
                <a16:creationId xmlns:a16="http://schemas.microsoft.com/office/drawing/2014/main" id="{541805BD-6C6D-484F-BBD6-09597F01D1EF}"/>
              </a:ext>
            </a:extLst>
          </p:cNvPr>
          <p:cNvSpPr>
            <a:spLocks noGrp="1"/>
          </p:cNvSpPr>
          <p:nvPr>
            <p:ph type="dt" sz="half" idx="17"/>
          </p:nvPr>
        </p:nvSpPr>
        <p:spPr/>
        <p:txBody>
          <a:bodyPr/>
          <a:lstStyle/>
          <a:p>
            <a:fld id="{87FD2ED2-024D-4127-A3DC-8F3FABB2CFDF}" type="datetime1">
              <a:rPr lang="nb-NO" smtClean="0"/>
              <a:t>13.06.2023</a:t>
            </a:fld>
            <a:endParaRPr lang="nb-NO"/>
          </a:p>
        </p:txBody>
      </p:sp>
      <p:sp>
        <p:nvSpPr>
          <p:cNvPr id="10" name="Plassholder for bunntekst 9">
            <a:extLst>
              <a:ext uri="{FF2B5EF4-FFF2-40B4-BE49-F238E27FC236}">
                <a16:creationId xmlns:a16="http://schemas.microsoft.com/office/drawing/2014/main" id="{B01DBD82-CEC8-4BC2-A4C9-0E99171231AE}"/>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F05715D1-7A7E-4708-AA30-862180BC1F2A}"/>
              </a:ext>
            </a:extLst>
          </p:cNvPr>
          <p:cNvSpPr>
            <a:spLocks noGrp="1"/>
          </p:cNvSpPr>
          <p:nvPr>
            <p:ph type="sldNum" sz="quarter" idx="19"/>
          </p:nvPr>
        </p:nvSpPr>
        <p:spPr/>
        <p:txBody>
          <a:bodyPr/>
          <a:lstStyle/>
          <a:p>
            <a:fld id="{B579C9E0-A277-48DD-90E0-9FF5EF9655C7}" type="slidenum">
              <a:rPr lang="nb-NO" smtClean="0"/>
              <a:t>‹#›</a:t>
            </a:fld>
            <a:endParaRPr lang="nb-NO"/>
          </a:p>
        </p:txBody>
      </p:sp>
      <p:sp>
        <p:nvSpPr>
          <p:cNvPr id="6" name="Title 1">
            <a:extLst>
              <a:ext uri="{FF2B5EF4-FFF2-40B4-BE49-F238E27FC236}">
                <a16:creationId xmlns:a16="http://schemas.microsoft.com/office/drawing/2014/main" id="{DF1AB002-9959-B0D9-B058-96CCDDC1CC31}"/>
              </a:ext>
            </a:extLst>
          </p:cNvPr>
          <p:cNvSpPr>
            <a:spLocks noGrp="1"/>
          </p:cNvSpPr>
          <p:nvPr>
            <p:ph type="title" hasCustomPrompt="1"/>
          </p:nvPr>
        </p:nvSpPr>
        <p:spPr>
          <a:xfrm>
            <a:off x="658855" y="1898370"/>
            <a:ext cx="11507004" cy="474489"/>
          </a:xfrm>
        </p:spPr>
        <p:txBody>
          <a:bodyPr/>
          <a:lstStyle>
            <a:lvl1pPr>
              <a:defRPr sz="36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7" name="Content Placeholder 2">
            <a:extLst>
              <a:ext uri="{FF2B5EF4-FFF2-40B4-BE49-F238E27FC236}">
                <a16:creationId xmlns:a16="http://schemas.microsoft.com/office/drawing/2014/main" id="{BA46F890-462F-CDF1-F16C-6BC2B5513F17}"/>
              </a:ext>
            </a:extLst>
          </p:cNvPr>
          <p:cNvSpPr>
            <a:spLocks noGrp="1"/>
          </p:cNvSpPr>
          <p:nvPr>
            <p:ph idx="1" hasCustomPrompt="1"/>
          </p:nvPr>
        </p:nvSpPr>
        <p:spPr>
          <a:xfrm>
            <a:off x="658856" y="2944800"/>
            <a:ext cx="8449225" cy="3568713"/>
          </a:xfrm>
        </p:spPr>
        <p:txBody>
          <a:bodyPr>
            <a:normAutofit/>
          </a:bodyPr>
          <a:lstStyle>
            <a:lvl1pPr marL="0" indent="0">
              <a:lnSpc>
                <a:spcPct val="15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err="1"/>
              <a:t>Lorem</a:t>
            </a:r>
            <a:r>
              <a:rPr lang="nb-NO"/>
              <a:t> </a:t>
            </a:r>
            <a:r>
              <a:rPr lang="nb-NO" err="1"/>
              <a:t>ipsum</a:t>
            </a:r>
            <a:r>
              <a:rPr lang="nb-NO"/>
              <a:t> </a:t>
            </a:r>
            <a:r>
              <a:rPr lang="nb-NO" err="1"/>
              <a:t>dolor</a:t>
            </a:r>
            <a:r>
              <a:rPr lang="nb-NO"/>
              <a:t> </a:t>
            </a:r>
            <a:r>
              <a:rPr lang="nb-NO" err="1"/>
              <a:t>sit</a:t>
            </a:r>
            <a:r>
              <a:rPr lang="nb-NO"/>
              <a:t> </a:t>
            </a:r>
            <a:r>
              <a:rPr lang="nb-NO" err="1"/>
              <a:t>amet</a:t>
            </a:r>
            <a:r>
              <a:rPr lang="nb-NO"/>
              <a: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t>
            </a:r>
            <a:r>
              <a:rPr lang="nb-NO" err="1"/>
              <a:t>incididunt</a:t>
            </a:r>
            <a:r>
              <a:rPr lang="nb-NO"/>
              <a:t> ut </a:t>
            </a:r>
            <a:r>
              <a:rPr lang="nb-NO" err="1"/>
              <a:t>labore</a:t>
            </a:r>
            <a:r>
              <a:rPr lang="nb-NO"/>
              <a:t> et </a:t>
            </a:r>
            <a:r>
              <a:rPr lang="nb-NO" err="1"/>
              <a:t>dolore</a:t>
            </a:r>
            <a:r>
              <a:rPr lang="nb-NO"/>
              <a:t> </a:t>
            </a:r>
            <a:r>
              <a:rPr lang="nb-NO" err="1"/>
              <a:t>magna</a:t>
            </a:r>
            <a:r>
              <a:rPr lang="nb-NO"/>
              <a:t> </a:t>
            </a:r>
            <a:r>
              <a:rPr lang="nb-NO" err="1"/>
              <a:t>aliqua</a:t>
            </a:r>
            <a:r>
              <a:rPr lang="nb-NO"/>
              <a:t>. Ut </a:t>
            </a:r>
            <a:r>
              <a:rPr lang="nb-NO" err="1"/>
              <a:t>enim</a:t>
            </a:r>
            <a:r>
              <a:rPr lang="nb-NO"/>
              <a:t> ad </a:t>
            </a:r>
            <a:r>
              <a:rPr lang="nb-NO" err="1"/>
              <a:t>minim</a:t>
            </a:r>
            <a:r>
              <a:rPr lang="nb-NO"/>
              <a:t> </a:t>
            </a:r>
            <a:r>
              <a:rPr lang="nb-NO" err="1"/>
              <a:t>veniam</a:t>
            </a:r>
            <a:r>
              <a:rPr lang="nb-NO"/>
              <a:t>, </a:t>
            </a:r>
            <a:r>
              <a:rPr lang="nb-NO" err="1"/>
              <a:t>quis</a:t>
            </a:r>
            <a:r>
              <a:rPr lang="nb-NO"/>
              <a:t> </a:t>
            </a:r>
            <a:r>
              <a:rPr lang="nb-NO" err="1"/>
              <a:t>nostrud</a:t>
            </a:r>
            <a:r>
              <a:rPr lang="nb-NO"/>
              <a:t> </a:t>
            </a:r>
            <a:r>
              <a:rPr lang="nb-NO" err="1"/>
              <a:t>exercitation</a:t>
            </a:r>
            <a:r>
              <a:rPr lang="nb-NO"/>
              <a:t> </a:t>
            </a:r>
            <a:r>
              <a:rPr lang="nb-NO" err="1"/>
              <a:t>ullamco</a:t>
            </a:r>
            <a:r>
              <a:rPr lang="nb-NO"/>
              <a:t> </a:t>
            </a:r>
            <a:r>
              <a:rPr lang="nb-NO" err="1"/>
              <a:t>laboris</a:t>
            </a:r>
            <a:r>
              <a:rPr lang="nb-NO"/>
              <a:t> </a:t>
            </a:r>
            <a:r>
              <a:rPr lang="nb-NO" err="1"/>
              <a:t>nisi</a:t>
            </a:r>
            <a:r>
              <a:rPr lang="nb-NO"/>
              <a:t> ut </a:t>
            </a:r>
            <a:r>
              <a:rPr lang="nb-NO" err="1"/>
              <a:t>aliquip</a:t>
            </a:r>
            <a:r>
              <a:rPr lang="nb-NO"/>
              <a:t> ex </a:t>
            </a:r>
            <a:r>
              <a:rPr lang="nb-NO" err="1"/>
              <a:t>ea</a:t>
            </a:r>
            <a:r>
              <a:rPr lang="nb-NO"/>
              <a:t> </a:t>
            </a:r>
            <a:r>
              <a:rPr lang="nb-NO" err="1"/>
              <a:t>commodo</a:t>
            </a:r>
            <a:r>
              <a:rPr lang="nb-NO"/>
              <a:t> </a:t>
            </a:r>
            <a:r>
              <a:rPr lang="nb-NO" err="1"/>
              <a:t>consequat</a:t>
            </a:r>
            <a:r>
              <a:rPr lang="nb-NO"/>
              <a:t>. </a:t>
            </a:r>
            <a:r>
              <a:rPr lang="nb-NO" err="1"/>
              <a:t>Duis</a:t>
            </a:r>
            <a:r>
              <a:rPr lang="nb-NO"/>
              <a:t> </a:t>
            </a:r>
            <a:r>
              <a:rPr lang="nb-NO" err="1"/>
              <a:t>aute</a:t>
            </a:r>
            <a:r>
              <a:rPr lang="nb-NO"/>
              <a:t> </a:t>
            </a:r>
            <a:r>
              <a:rPr lang="nb-NO" err="1"/>
              <a:t>irure</a:t>
            </a:r>
            <a:r>
              <a:rPr lang="nb-NO"/>
              <a:t> </a:t>
            </a:r>
            <a:r>
              <a:rPr lang="nb-NO" err="1"/>
              <a:t>dolor</a:t>
            </a:r>
            <a:r>
              <a:rPr lang="nb-NO"/>
              <a:t> in </a:t>
            </a:r>
            <a:r>
              <a:rPr lang="nb-NO" err="1"/>
              <a:t>reprehenderit</a:t>
            </a:r>
            <a:r>
              <a:rPr lang="nb-NO"/>
              <a:t> in </a:t>
            </a:r>
            <a:r>
              <a:rPr lang="nb-NO" err="1"/>
              <a:t>voluptate</a:t>
            </a:r>
            <a:r>
              <a:rPr lang="nb-NO"/>
              <a:t> </a:t>
            </a:r>
            <a:r>
              <a:rPr lang="nb-NO" err="1"/>
              <a:t>velit</a:t>
            </a:r>
            <a:r>
              <a:rPr lang="nb-NO"/>
              <a:t> esse </a:t>
            </a:r>
            <a:r>
              <a:rPr lang="nb-NO" err="1"/>
              <a:t>cillum</a:t>
            </a:r>
            <a:r>
              <a:rPr lang="nb-NO"/>
              <a:t> </a:t>
            </a:r>
            <a:r>
              <a:rPr lang="nb-NO" err="1"/>
              <a:t>dolore</a:t>
            </a:r>
            <a:r>
              <a:rPr lang="nb-NO"/>
              <a:t> </a:t>
            </a:r>
            <a:r>
              <a:rPr lang="nb-NO" err="1"/>
              <a:t>eu</a:t>
            </a:r>
            <a:r>
              <a:rPr lang="nb-NO"/>
              <a:t> </a:t>
            </a:r>
            <a:r>
              <a:rPr lang="nb-NO" err="1"/>
              <a:t>fugiat</a:t>
            </a:r>
            <a:r>
              <a:rPr lang="nb-NO"/>
              <a:t> nulla pariatur. </a:t>
            </a:r>
            <a:r>
              <a:rPr lang="nb-NO" err="1"/>
              <a:t>Excepteur</a:t>
            </a:r>
            <a:r>
              <a:rPr lang="nb-NO"/>
              <a:t> sint </a:t>
            </a:r>
            <a:r>
              <a:rPr lang="nb-NO" err="1"/>
              <a:t>occaecat</a:t>
            </a:r>
            <a:r>
              <a:rPr lang="nb-NO"/>
              <a:t> </a:t>
            </a:r>
            <a:r>
              <a:rPr lang="nb-NO" err="1"/>
              <a:t>cupidatat</a:t>
            </a:r>
            <a:r>
              <a:rPr lang="nb-NO"/>
              <a:t> non </a:t>
            </a:r>
            <a:r>
              <a:rPr lang="nb-NO" err="1"/>
              <a:t>proident</a:t>
            </a:r>
            <a:r>
              <a:rPr lang="nb-NO"/>
              <a:t>, sunt in culpa </a:t>
            </a:r>
            <a:r>
              <a:rPr lang="nb-NO" err="1"/>
              <a:t>qui</a:t>
            </a:r>
            <a:r>
              <a:rPr lang="nb-NO"/>
              <a:t> officia </a:t>
            </a:r>
            <a:r>
              <a:rPr lang="nb-NO" err="1"/>
              <a:t>deserunt</a:t>
            </a:r>
            <a:r>
              <a:rPr lang="nb-NO"/>
              <a:t> </a:t>
            </a:r>
            <a:r>
              <a:rPr lang="nb-NO" err="1"/>
              <a:t>mollit</a:t>
            </a:r>
            <a:r>
              <a:rPr lang="nb-NO"/>
              <a:t> </a:t>
            </a:r>
            <a:r>
              <a:rPr lang="nb-NO" err="1"/>
              <a:t>anim</a:t>
            </a:r>
            <a:r>
              <a:rPr lang="nb-NO"/>
              <a:t> id est </a:t>
            </a:r>
            <a:r>
              <a:rPr lang="nb-NO" err="1"/>
              <a:t>laborum</a:t>
            </a:r>
            <a:endParaRPr lang="nb-NO"/>
          </a:p>
          <a:p>
            <a:pPr lvl="0"/>
            <a:endParaRPr lang="nb-NO" err="1"/>
          </a:p>
        </p:txBody>
      </p:sp>
      <p:sp>
        <p:nvSpPr>
          <p:cNvPr id="13" name="Content Placeholder 2">
            <a:extLst>
              <a:ext uri="{FF2B5EF4-FFF2-40B4-BE49-F238E27FC236}">
                <a16:creationId xmlns:a16="http://schemas.microsoft.com/office/drawing/2014/main" id="{9E2E0FFF-DC8F-5532-B72D-0876C14C370C}"/>
              </a:ext>
            </a:extLst>
          </p:cNvPr>
          <p:cNvSpPr>
            <a:spLocks noGrp="1"/>
          </p:cNvSpPr>
          <p:nvPr>
            <p:ph idx="20" hasCustomPrompt="1"/>
          </p:nvPr>
        </p:nvSpPr>
        <p:spPr>
          <a:xfrm>
            <a:off x="658856" y="1172244"/>
            <a:ext cx="5355780" cy="474489"/>
          </a:xfrm>
        </p:spPr>
        <p:txBody>
          <a:bodyPr>
            <a:normAutofit/>
          </a:bodyPr>
          <a:lstStyle>
            <a:lvl1pPr marL="0" indent="0">
              <a:lnSpc>
                <a:spcPct val="150000"/>
              </a:lnSpc>
              <a:buNone/>
              <a:defRPr sz="2000">
                <a:solidFill>
                  <a:schemeClr val="accent2"/>
                </a:solidFill>
              </a:defRPr>
            </a:lvl1pPr>
            <a:lvl2pPr marL="225000" indent="0">
              <a:buNone/>
              <a:defRPr/>
            </a:lvl2pPr>
            <a:lvl3pPr marL="450000" indent="0">
              <a:buNone/>
              <a:defRPr/>
            </a:lvl3pPr>
            <a:lvl4pPr marL="675000" indent="0">
              <a:buNone/>
              <a:defRPr/>
            </a:lvl4pPr>
            <a:lvl5pPr marL="900000" indent="0">
              <a:buNone/>
              <a:defRPr/>
            </a:lvl5pPr>
          </a:lstStyle>
          <a:p>
            <a:pPr lvl="0"/>
            <a:r>
              <a:rPr lang="nb-NO"/>
              <a:t>En kort tekst her</a:t>
            </a:r>
          </a:p>
        </p:txBody>
      </p:sp>
      <p:pic>
        <p:nvPicPr>
          <p:cNvPr id="2" name="Grafikk 1">
            <a:extLst>
              <a:ext uri="{FF2B5EF4-FFF2-40B4-BE49-F238E27FC236}">
                <a16:creationId xmlns:a16="http://schemas.microsoft.com/office/drawing/2014/main" id="{B0C4FE8B-71F8-22AC-D250-9B5B077D5F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9614506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itle and contents (smaller text) (Quaternary color)">
    <p:bg>
      <p:bgPr>
        <a:solidFill>
          <a:srgbClr val="F3F4F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56"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add text</a:t>
            </a:r>
          </a:p>
        </p:txBody>
      </p:sp>
      <p:sp>
        <p:nvSpPr>
          <p:cNvPr id="9" name="Title 1">
            <a:extLst>
              <a:ext uri="{FF2B5EF4-FFF2-40B4-BE49-F238E27FC236}">
                <a16:creationId xmlns:a16="http://schemas.microsoft.com/office/drawing/2014/main" id="{66D70B22-D3C9-434D-97E7-EF024D59518E}"/>
              </a:ext>
            </a:extLst>
          </p:cNvPr>
          <p:cNvSpPr>
            <a:spLocks noGrp="1"/>
          </p:cNvSpPr>
          <p:nvPr>
            <p:ph type="title" hasCustomPrompt="1"/>
          </p:nvPr>
        </p:nvSpPr>
        <p:spPr>
          <a:xfrm>
            <a:off x="658856" y="1093586"/>
            <a:ext cx="5355780" cy="282161"/>
          </a:xfrm>
        </p:spPr>
        <p:txBody>
          <a:bodyPr/>
          <a:lstStyle>
            <a:lvl1pPr>
              <a:lnSpc>
                <a:spcPts val="2300"/>
              </a:lnSpc>
              <a:spcBef>
                <a:spcPts val="0"/>
              </a:spcBef>
              <a:defRPr sz="1800"/>
            </a:lvl1pPr>
          </a:lstStyle>
          <a:p>
            <a:r>
              <a:rPr lang="nb-NO" err="1"/>
              <a:t>Click</a:t>
            </a:r>
            <a:r>
              <a:rPr lang="nb-NO"/>
              <a:t> to </a:t>
            </a:r>
            <a:r>
              <a:rPr lang="nb-NO" err="1"/>
              <a:t>add</a:t>
            </a:r>
            <a:r>
              <a:rPr lang="nb-NO"/>
              <a:t> </a:t>
            </a:r>
            <a:r>
              <a:rPr lang="nb-NO" err="1"/>
              <a:t>title</a:t>
            </a:r>
            <a:endParaRPr lang="en-US"/>
          </a:p>
        </p:txBody>
      </p:sp>
      <p:sp>
        <p:nvSpPr>
          <p:cNvPr id="2" name="Plassholder for dato 1">
            <a:extLst>
              <a:ext uri="{FF2B5EF4-FFF2-40B4-BE49-F238E27FC236}">
                <a16:creationId xmlns:a16="http://schemas.microsoft.com/office/drawing/2014/main" id="{2DE0864B-6887-4173-9202-902A0C79D00F}"/>
              </a:ext>
            </a:extLst>
          </p:cNvPr>
          <p:cNvSpPr>
            <a:spLocks noGrp="1"/>
          </p:cNvSpPr>
          <p:nvPr>
            <p:ph type="dt" sz="half" idx="17"/>
          </p:nvPr>
        </p:nvSpPr>
        <p:spPr/>
        <p:txBody>
          <a:bodyPr/>
          <a:lstStyle/>
          <a:p>
            <a:fld id="{CD2281E0-4B33-4AF3-A216-948903A268AF}" type="datetime1">
              <a:rPr lang="nb-NO" smtClean="0"/>
              <a:t>13.06.2023</a:t>
            </a:fld>
            <a:endParaRPr lang="nb-NO"/>
          </a:p>
        </p:txBody>
      </p:sp>
      <p:sp>
        <p:nvSpPr>
          <p:cNvPr id="10" name="Plassholder for bunntekst 9">
            <a:extLst>
              <a:ext uri="{FF2B5EF4-FFF2-40B4-BE49-F238E27FC236}">
                <a16:creationId xmlns:a16="http://schemas.microsoft.com/office/drawing/2014/main" id="{0425AB39-74EE-4C6B-9791-A4C0365D8E64}"/>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09942071-0290-4703-BE96-47194AC003EA}"/>
              </a:ext>
            </a:extLst>
          </p:cNvPr>
          <p:cNvSpPr>
            <a:spLocks noGrp="1"/>
          </p:cNvSpPr>
          <p:nvPr>
            <p:ph type="sldNum" sz="quarter" idx="19"/>
          </p:nvPr>
        </p:nvSpPr>
        <p:spPr/>
        <p:txBody>
          <a:bodyPr/>
          <a:lstStyle/>
          <a:p>
            <a:fld id="{BA04BF58-AA71-4686-AB03-E285AF66F369}" type="slidenum">
              <a:rPr lang="nb-NO" smtClean="0"/>
              <a:t>‹#›</a:t>
            </a:fld>
            <a:endParaRPr lang="nb-NO"/>
          </a:p>
        </p:txBody>
      </p:sp>
      <p:pic>
        <p:nvPicPr>
          <p:cNvPr id="6" name="Grafikk 5">
            <a:extLst>
              <a:ext uri="{FF2B5EF4-FFF2-40B4-BE49-F238E27FC236}">
                <a16:creationId xmlns:a16="http://schemas.microsoft.com/office/drawing/2014/main" id="{739C8436-0637-DF21-6466-A5DF141C11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ACF6A738-B7A4-A649-3811-6FD0742F09C3}"/>
              </a:ext>
            </a:extLst>
          </p:cNvPr>
          <p:cNvSpPr>
            <a:spLocks noGrp="1"/>
          </p:cNvSpPr>
          <p:nvPr>
            <p:ph idx="20" hasCustomPrompt="1"/>
          </p:nvPr>
        </p:nvSpPr>
        <p:spPr>
          <a:xfrm>
            <a:off x="6504865"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add text</a:t>
            </a:r>
          </a:p>
        </p:txBody>
      </p:sp>
      <p:sp>
        <p:nvSpPr>
          <p:cNvPr id="13" name="Title 1">
            <a:extLst>
              <a:ext uri="{FF2B5EF4-FFF2-40B4-BE49-F238E27FC236}">
                <a16:creationId xmlns:a16="http://schemas.microsoft.com/office/drawing/2014/main" id="{044A5088-7DC8-C83D-A266-35BA9AA6D0C8}"/>
              </a:ext>
            </a:extLst>
          </p:cNvPr>
          <p:cNvSpPr txBox="1">
            <a:spLocks/>
          </p:cNvSpPr>
          <p:nvPr userDrawn="1"/>
        </p:nvSpPr>
        <p:spPr>
          <a:xfrm>
            <a:off x="6472206" y="1093586"/>
            <a:ext cx="5355780" cy="503343"/>
          </a:xfrm>
          <a:prstGeom prst="rect">
            <a:avLst/>
          </a:prstGeom>
        </p:spPr>
        <p:txBody>
          <a:bodyPr vert="horz" wrap="square" lIns="0" tIns="0" rIns="0" bIns="0" rtlCol="0" anchor="t">
            <a:spAutoFit/>
          </a:bodyPr>
          <a:lstStyle>
            <a:lvl1pPr algn="l" defTabSz="1828709" rtl="0" eaLnBrk="1" latinLnBrk="0" hangingPunct="1">
              <a:lnSpc>
                <a:spcPts val="4600"/>
              </a:lnSpc>
              <a:spcBef>
                <a:spcPts val="0"/>
              </a:spcBef>
              <a:buNone/>
              <a:defRPr sz="3600" kern="1200">
                <a:solidFill>
                  <a:schemeClr val="tx1"/>
                </a:solidFill>
                <a:latin typeface="+mj-lt"/>
                <a:ea typeface="+mj-ea"/>
                <a:cs typeface="+mj-cs"/>
              </a:defRPr>
            </a:lvl1pPr>
          </a:lstStyle>
          <a:p>
            <a:r>
              <a:rPr lang="nb-NO" sz="1800"/>
              <a:t>Click to add title</a:t>
            </a:r>
            <a:endParaRPr lang="en-US" sz="1800"/>
          </a:p>
        </p:txBody>
      </p:sp>
    </p:spTree>
    <p:extLst>
      <p:ext uri="{BB962C8B-B14F-4D97-AF65-F5344CB8AC3E}">
        <p14:creationId xmlns:p14="http://schemas.microsoft.com/office/powerpoint/2010/main" val="35571766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contents (bullet list small text) ">
    <p:bg>
      <p:bgPr>
        <a:solidFill>
          <a:schemeClr val="bg2"/>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675185" y="1253231"/>
            <a:ext cx="10891897" cy="282161"/>
          </a:xfrm>
        </p:spPr>
        <p:txBody>
          <a:bodyPr/>
          <a:lstStyle>
            <a:lvl1pPr>
              <a:lnSpc>
                <a:spcPts val="2300"/>
              </a:lnSpc>
              <a:spcBef>
                <a:spcPts val="0"/>
              </a:spcBef>
              <a:defRPr sz="1800"/>
            </a:lvl1pPr>
          </a:lstStyle>
          <a:p>
            <a:r>
              <a:rPr lang="nb-NO"/>
              <a:t>Click to add title</a:t>
            </a:r>
            <a:endParaRPr lang="en-US"/>
          </a:p>
        </p:txBody>
      </p:sp>
      <p:sp>
        <p:nvSpPr>
          <p:cNvPr id="12" name="Content Placeholder 2">
            <a:extLst>
              <a:ext uri="{FF2B5EF4-FFF2-40B4-BE49-F238E27FC236}">
                <a16:creationId xmlns:a16="http://schemas.microsoft.com/office/drawing/2014/main" id="{C776D556-4387-448B-9A09-99BC3B68312D}"/>
              </a:ext>
            </a:extLst>
          </p:cNvPr>
          <p:cNvSpPr>
            <a:spLocks noGrp="1"/>
          </p:cNvSpPr>
          <p:nvPr>
            <p:ph sz="half" idx="1" hasCustomPrompt="1"/>
          </p:nvPr>
        </p:nvSpPr>
        <p:spPr>
          <a:xfrm>
            <a:off x="658855" y="1659808"/>
            <a:ext cx="5360749" cy="4479772"/>
          </a:xfrm>
        </p:spPr>
        <p:txBody>
          <a:bodyPr>
            <a:normAutofit/>
          </a:bodyPr>
          <a:lstStyle>
            <a:lvl1pPr marL="144000" indent="-144000">
              <a:lnSpc>
                <a:spcPts val="2300"/>
              </a:lnSpc>
              <a:spcBef>
                <a:spcPts val="0"/>
              </a:spcBef>
              <a:defRPr sz="1800"/>
            </a:lvl1pPr>
            <a:lvl2pPr marL="360000" indent="-180000">
              <a:lnSpc>
                <a:spcPts val="2300"/>
              </a:lnSpc>
              <a:spcBef>
                <a:spcPts val="0"/>
              </a:spcBef>
              <a:defRPr sz="1800"/>
            </a:lvl2pPr>
            <a:lvl3pPr marL="540000" indent="-180000">
              <a:lnSpc>
                <a:spcPts val="2300"/>
              </a:lnSpc>
              <a:spcBef>
                <a:spcPts val="0"/>
              </a:spcBef>
              <a:defRPr sz="1800"/>
            </a:lvl3pPr>
            <a:lvl4pPr marL="720000" indent="-180000">
              <a:lnSpc>
                <a:spcPts val="2300"/>
              </a:lnSpc>
              <a:spcBef>
                <a:spcPts val="0"/>
              </a:spcBef>
              <a:defRPr sz="1800"/>
            </a:lvl4pPr>
            <a:lvl5pPr marL="900000" indent="-180000">
              <a:lnSpc>
                <a:spcPts val="2300"/>
              </a:lnSpc>
              <a:spcBef>
                <a:spcPts val="0"/>
              </a:spcBef>
              <a:defRPr sz="1800"/>
            </a:lvl5pPr>
          </a:lstStyle>
          <a:p>
            <a:pPr lvl="0"/>
            <a:r>
              <a:rPr lang="nb-NO"/>
              <a:t>Click to add text</a:t>
            </a:r>
          </a:p>
          <a:p>
            <a:pPr lvl="1"/>
            <a:r>
              <a:rPr lang="nb-NO"/>
              <a:t>Andre nivå</a:t>
            </a:r>
          </a:p>
          <a:p>
            <a:pPr lvl="2"/>
            <a:r>
              <a:rPr lang="nb-NO"/>
              <a:t>Tredje nivå</a:t>
            </a:r>
          </a:p>
          <a:p>
            <a:pPr lvl="3"/>
            <a:r>
              <a:rPr lang="nb-NO"/>
              <a:t>Fjerde nivå</a:t>
            </a:r>
          </a:p>
          <a:p>
            <a:pPr lvl="4"/>
            <a:r>
              <a:rPr lang="nb-NO"/>
              <a:t>Femte nivå</a:t>
            </a:r>
            <a:endParaRPr lang="en-US"/>
          </a:p>
        </p:txBody>
      </p:sp>
      <p:sp>
        <p:nvSpPr>
          <p:cNvPr id="13" name="Content Placeholder 2">
            <a:extLst>
              <a:ext uri="{FF2B5EF4-FFF2-40B4-BE49-F238E27FC236}">
                <a16:creationId xmlns:a16="http://schemas.microsoft.com/office/drawing/2014/main" id="{2EB0C2B7-3620-438F-A17E-77E866D5ED99}"/>
              </a:ext>
            </a:extLst>
          </p:cNvPr>
          <p:cNvSpPr>
            <a:spLocks noGrp="1"/>
          </p:cNvSpPr>
          <p:nvPr>
            <p:ph sz="half" idx="13" hasCustomPrompt="1"/>
          </p:nvPr>
        </p:nvSpPr>
        <p:spPr>
          <a:xfrm>
            <a:off x="6111241" y="1659807"/>
            <a:ext cx="5360749" cy="4486993"/>
          </a:xfrm>
        </p:spPr>
        <p:txBody>
          <a:bodyPr>
            <a:normAutofit/>
          </a:bodyPr>
          <a:lstStyle>
            <a:lvl1pPr marL="144000" indent="-144000">
              <a:lnSpc>
                <a:spcPts val="2300"/>
              </a:lnSpc>
              <a:spcBef>
                <a:spcPts val="0"/>
              </a:spcBef>
              <a:defRPr sz="1600"/>
            </a:lvl1pPr>
            <a:lvl2pPr marL="360000" indent="-180000">
              <a:lnSpc>
                <a:spcPts val="2300"/>
              </a:lnSpc>
              <a:spcBef>
                <a:spcPts val="0"/>
              </a:spcBef>
              <a:defRPr sz="1600"/>
            </a:lvl2pPr>
            <a:lvl3pPr marL="540000" indent="-180000">
              <a:lnSpc>
                <a:spcPts val="2300"/>
              </a:lnSpc>
              <a:spcBef>
                <a:spcPts val="0"/>
              </a:spcBef>
              <a:defRPr sz="1600"/>
            </a:lvl3pPr>
            <a:lvl4pPr marL="720000" indent="-180000">
              <a:lnSpc>
                <a:spcPts val="2300"/>
              </a:lnSpc>
              <a:spcBef>
                <a:spcPts val="0"/>
              </a:spcBef>
              <a:defRPr sz="1600"/>
            </a:lvl4pPr>
            <a:lvl5pPr marL="900000" indent="-180000">
              <a:lnSpc>
                <a:spcPts val="2300"/>
              </a:lnSpc>
              <a:spcBef>
                <a:spcPts val="0"/>
              </a:spcBef>
              <a:defRPr sz="1600"/>
            </a:lvl5pPr>
          </a:lstStyle>
          <a:p>
            <a:pPr lvl="0"/>
            <a:r>
              <a:rPr lang="nb-NO"/>
              <a:t>Click to add text</a:t>
            </a:r>
          </a:p>
          <a:p>
            <a:pPr lvl="1"/>
            <a:r>
              <a:rPr lang="nb-NO"/>
              <a:t>Andre nivå</a:t>
            </a:r>
          </a:p>
          <a:p>
            <a:pPr lvl="2"/>
            <a:r>
              <a:rPr lang="nb-NO"/>
              <a:t>Tredje nivå</a:t>
            </a:r>
          </a:p>
          <a:p>
            <a:pPr lvl="3"/>
            <a:r>
              <a:rPr lang="nb-NO"/>
              <a:t>Fjerde nivå</a:t>
            </a:r>
          </a:p>
          <a:p>
            <a:pPr lvl="4"/>
            <a:r>
              <a:rPr lang="nb-NO"/>
              <a:t>Femte nivå</a:t>
            </a:r>
            <a:endParaRPr lang="en-US"/>
          </a:p>
        </p:txBody>
      </p:sp>
      <p:sp>
        <p:nvSpPr>
          <p:cNvPr id="2" name="Plassholder for dato 1">
            <a:extLst>
              <a:ext uri="{FF2B5EF4-FFF2-40B4-BE49-F238E27FC236}">
                <a16:creationId xmlns:a16="http://schemas.microsoft.com/office/drawing/2014/main" id="{E0941D80-8947-4CDD-9256-CF5955775CA6}"/>
              </a:ext>
            </a:extLst>
          </p:cNvPr>
          <p:cNvSpPr>
            <a:spLocks noGrp="1"/>
          </p:cNvSpPr>
          <p:nvPr>
            <p:ph type="dt" sz="half" idx="17"/>
          </p:nvPr>
        </p:nvSpPr>
        <p:spPr/>
        <p:txBody>
          <a:bodyPr/>
          <a:lstStyle/>
          <a:p>
            <a:fld id="{C32D9994-955D-4AF9-A3B5-A50784E0DF7D}" type="datetime1">
              <a:rPr lang="nb-NO" smtClean="0"/>
              <a:t>13.06.2023</a:t>
            </a:fld>
            <a:endParaRPr lang="nb-NO"/>
          </a:p>
        </p:txBody>
      </p:sp>
      <p:sp>
        <p:nvSpPr>
          <p:cNvPr id="3" name="Plassholder for bunntekst 2">
            <a:extLst>
              <a:ext uri="{FF2B5EF4-FFF2-40B4-BE49-F238E27FC236}">
                <a16:creationId xmlns:a16="http://schemas.microsoft.com/office/drawing/2014/main" id="{1C129FD8-377E-44AC-924C-7E524A60FE45}"/>
              </a:ext>
            </a:extLst>
          </p:cNvPr>
          <p:cNvSpPr>
            <a:spLocks noGrp="1"/>
          </p:cNvSpPr>
          <p:nvPr>
            <p:ph type="ftr" sz="quarter" idx="18"/>
          </p:nvPr>
        </p:nvSpPr>
        <p:spPr/>
        <p:txBody>
          <a:bodyPr/>
          <a:lstStyle/>
          <a:p>
            <a:r>
              <a:rPr lang="nb-NO"/>
              <a:t>Presentation title</a:t>
            </a:r>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p>
            <a:fld id="{5E9836C9-296F-4D48-9D11-2B1B9E521275}" type="slidenum">
              <a:rPr lang="nb-NO" smtClean="0"/>
              <a:t>‹#›</a:t>
            </a:fld>
            <a:endParaRPr lang="nb-NO"/>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463581035"/>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Image page with # logo">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27AE6E39-9D43-441B-9718-0423EEA22FAD}"/>
              </a:ext>
            </a:extLst>
          </p:cNvPr>
          <p:cNvSpPr>
            <a:spLocks noGrp="1"/>
          </p:cNvSpPr>
          <p:nvPr>
            <p:ph type="pic" sz="quarter" idx="13"/>
          </p:nvPr>
        </p:nvSpPr>
        <p:spPr>
          <a:xfrm>
            <a:off x="10875" y="0"/>
            <a:ext cx="12192000" cy="6858000"/>
          </a:xfrm>
          <a:solidFill>
            <a:schemeClr val="bg1">
              <a:lumMod val="85000"/>
            </a:schemeClr>
          </a:solidFill>
        </p:spPr>
        <p:txBody>
          <a:bodyPr/>
          <a:lstStyle>
            <a:lvl1pPr>
              <a:defRPr>
                <a:noFill/>
              </a:defRPr>
            </a:lvl1pPr>
          </a:lstStyle>
          <a:p>
            <a:r>
              <a:rPr lang="nb-NO"/>
              <a:t>Klikk på ikonet for å legge til et bilde</a:t>
            </a:r>
          </a:p>
        </p:txBody>
      </p:sp>
      <p:pic>
        <p:nvPicPr>
          <p:cNvPr id="4" name="Grafikk 3">
            <a:extLst>
              <a:ext uri="{FF2B5EF4-FFF2-40B4-BE49-F238E27FC236}">
                <a16:creationId xmlns:a16="http://schemas.microsoft.com/office/drawing/2014/main" id="{6F2A9EE3-2B42-AF5D-AD3C-C0E784CA30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42261853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Kapittelside Lilla">
    <p:bg>
      <p:bgPr>
        <a:solidFill>
          <a:schemeClr val="accent6"/>
        </a:solid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831849" y="2580700"/>
            <a:ext cx="10515600" cy="861509"/>
          </a:xfrm>
        </p:spPr>
        <p:txBody>
          <a:bodyPr anchor="b"/>
          <a:lstStyle>
            <a:lvl1pPr algn="ctr">
              <a:lnSpc>
                <a:spcPct val="100000"/>
              </a:lnSpc>
              <a:defRPr sz="5598">
                <a:solidFill>
                  <a:schemeClr val="bg1"/>
                </a:solidFill>
              </a:defRPr>
            </a:lvl1pPr>
          </a:lstStyle>
          <a:p>
            <a:r>
              <a:rPr lang="nb-NO"/>
              <a:t>Klikk for å redigere tittelstil</a:t>
            </a:r>
          </a:p>
        </p:txBody>
      </p:sp>
      <p:sp>
        <p:nvSpPr>
          <p:cNvPr id="3" name="Plassholder for tekst 2"/>
          <p:cNvSpPr>
            <a:spLocks noGrp="1"/>
          </p:cNvSpPr>
          <p:nvPr>
            <p:ph type="body" idx="1"/>
          </p:nvPr>
        </p:nvSpPr>
        <p:spPr>
          <a:xfrm>
            <a:off x="831849" y="3834996"/>
            <a:ext cx="10515600" cy="1500188"/>
          </a:xfrm>
        </p:spPr>
        <p:txBody>
          <a:bodyPr>
            <a:normAutofit/>
          </a:bodyPr>
          <a:lstStyle>
            <a:lvl1pPr marL="0" indent="0" algn="ctr">
              <a:buNone/>
              <a:defRPr sz="2399">
                <a:solidFill>
                  <a:schemeClr val="bg1"/>
                </a:solidFill>
              </a:defRPr>
            </a:lvl1pPr>
            <a:lvl2pPr marL="456983" indent="0">
              <a:buNone/>
              <a:defRPr sz="1999">
                <a:solidFill>
                  <a:schemeClr val="tx1">
                    <a:tint val="75000"/>
                  </a:schemeClr>
                </a:solidFill>
              </a:defRPr>
            </a:lvl2pPr>
            <a:lvl3pPr marL="913966" indent="0">
              <a:buNone/>
              <a:defRPr sz="1799">
                <a:solidFill>
                  <a:schemeClr val="tx1">
                    <a:tint val="75000"/>
                  </a:schemeClr>
                </a:solidFill>
              </a:defRPr>
            </a:lvl3pPr>
            <a:lvl4pPr marL="1370949" indent="0">
              <a:buNone/>
              <a:defRPr sz="1599">
                <a:solidFill>
                  <a:schemeClr val="tx1">
                    <a:tint val="75000"/>
                  </a:schemeClr>
                </a:solidFill>
              </a:defRPr>
            </a:lvl4pPr>
            <a:lvl5pPr marL="1827931" indent="0">
              <a:buNone/>
              <a:defRPr sz="1599">
                <a:solidFill>
                  <a:schemeClr val="tx1">
                    <a:tint val="75000"/>
                  </a:schemeClr>
                </a:solidFill>
              </a:defRPr>
            </a:lvl5pPr>
            <a:lvl6pPr marL="2284914" indent="0">
              <a:buNone/>
              <a:defRPr sz="1599">
                <a:solidFill>
                  <a:schemeClr val="tx1">
                    <a:tint val="75000"/>
                  </a:schemeClr>
                </a:solidFill>
              </a:defRPr>
            </a:lvl6pPr>
            <a:lvl7pPr marL="2741897" indent="0">
              <a:buNone/>
              <a:defRPr sz="1599">
                <a:solidFill>
                  <a:schemeClr val="tx1">
                    <a:tint val="75000"/>
                  </a:schemeClr>
                </a:solidFill>
              </a:defRPr>
            </a:lvl7pPr>
            <a:lvl8pPr marL="3198880" indent="0">
              <a:buNone/>
              <a:defRPr sz="1599">
                <a:solidFill>
                  <a:schemeClr val="tx1">
                    <a:tint val="75000"/>
                  </a:schemeClr>
                </a:solidFill>
              </a:defRPr>
            </a:lvl8pPr>
            <a:lvl9pPr marL="3655863" indent="0">
              <a:buNone/>
              <a:defRPr sz="1599">
                <a:solidFill>
                  <a:schemeClr val="tx1">
                    <a:tint val="75000"/>
                  </a:schemeClr>
                </a:solidFill>
              </a:defRPr>
            </a:lvl9pPr>
          </a:lstStyle>
          <a:p>
            <a:pPr lvl="0"/>
            <a:r>
              <a:rPr lang="nb-NO"/>
              <a:t>Klikk for å redigere tekststiler i malen</a:t>
            </a:r>
          </a:p>
        </p:txBody>
      </p:sp>
      <p:sp>
        <p:nvSpPr>
          <p:cNvPr id="6"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8"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9" name="Bild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08765" y="6199835"/>
            <a:ext cx="1983236" cy="658166"/>
          </a:xfrm>
          <a:prstGeom prst="rect">
            <a:avLst/>
          </a:prstGeom>
        </p:spPr>
      </p:pic>
    </p:spTree>
    <p:extLst>
      <p:ext uri="{BB962C8B-B14F-4D97-AF65-F5344CB8AC3E}">
        <p14:creationId xmlns:p14="http://schemas.microsoft.com/office/powerpoint/2010/main" val="2676416638"/>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page, two-columns ">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855" y="912450"/>
            <a:ext cx="11194480" cy="294953"/>
          </a:xfrm>
        </p:spPr>
        <p:txBody>
          <a:bodyPr/>
          <a:lstStyle>
            <a:lvl1pPr>
              <a:lnSpc>
                <a:spcPts val="2300"/>
              </a:lnSpc>
              <a:spcBef>
                <a:spcPts val="0"/>
              </a:spcBef>
              <a:defRPr sz="2000">
                <a:solidFill>
                  <a:schemeClr val="tx2"/>
                </a:solidFill>
              </a:defRPr>
            </a:lvl1pPr>
          </a:lstStyle>
          <a:p>
            <a:r>
              <a:rPr lang="nb-NO"/>
              <a:t>Click to add title</a:t>
            </a:r>
            <a:endParaRPr lang="en-US"/>
          </a:p>
        </p:txBody>
      </p:sp>
      <p:sp>
        <p:nvSpPr>
          <p:cNvPr id="9" name="Content Placeholder 2">
            <a:extLst>
              <a:ext uri="{FF2B5EF4-FFF2-40B4-BE49-F238E27FC236}">
                <a16:creationId xmlns:a16="http://schemas.microsoft.com/office/drawing/2014/main" id="{03877D15-96DD-49BB-B539-D831BF423D39}"/>
              </a:ext>
            </a:extLst>
          </p:cNvPr>
          <p:cNvSpPr>
            <a:spLocks noGrp="1"/>
          </p:cNvSpPr>
          <p:nvPr>
            <p:ph idx="1" hasCustomPrompt="1"/>
          </p:nvPr>
        </p:nvSpPr>
        <p:spPr>
          <a:xfrm>
            <a:off x="670007" y="1522587"/>
            <a:ext cx="10876875" cy="4597775"/>
          </a:xfrm>
        </p:spPr>
        <p:txBody>
          <a:bodyPr numCol="2" spcCol="720000">
            <a:normAutofit/>
          </a:bodyPr>
          <a:lstStyle>
            <a:lvl1pPr marL="234000" indent="-234000">
              <a:lnSpc>
                <a:spcPts val="2200"/>
              </a:lnSpc>
              <a:buFont typeface="+mj-lt"/>
              <a:buAutoNum type="arabicPeriod"/>
              <a:defRPr sz="1400">
                <a:solidFill>
                  <a:schemeClr val="tx2"/>
                </a:solidFill>
              </a:defRPr>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nb-NO" b="0" i="0">
                <a:solidFill>
                  <a:srgbClr val="000000"/>
                </a:solidFill>
                <a:effectLst/>
                <a:latin typeface="Open Sans" panose="020B0606030504020204" pitchFamily="34" charset="0"/>
              </a:rPr>
              <a:t>Sed ut perspiciatis unde omnis iste natus error sit voluptatem accusantium doloremque laudantium, totam rem aperiam, eaque ipsa quae ab illo inventore veritatis et quasi architecto beatae vitae dicta sunt explicabo. </a:t>
            </a:r>
          </a:p>
          <a:p>
            <a:pPr lvl="0"/>
            <a:endParaRPr lang="nb-NO" b="0" i="0">
              <a:solidFill>
                <a:srgbClr val="000000"/>
              </a:solidFill>
              <a:effectLst/>
              <a:latin typeface="Open Sans" panose="020B0606030504020204" pitchFamily="34" charset="0"/>
            </a:endParaRPr>
          </a:p>
          <a:p>
            <a:pPr lvl="0"/>
            <a:r>
              <a:rPr lang="nb-NO" b="0" i="0">
                <a:solidFill>
                  <a:srgbClr val="000000"/>
                </a:solidFill>
                <a:effectLst/>
                <a:latin typeface="Open Sans" panose="020B0606030504020204" pitchFamily="34" charset="0"/>
              </a:rPr>
              <a:t>Nemo enim ipsam voluptatem quia voluptas sit aspernatur aut odit aut fugit, sed quia consequuntur magni dolores eos qui ratione voluptatem sequi nesciunt. Neque porro quisquam est, qui dolorem ipsum quia dolor sit amet, consectetur, adipisci velit, sed quia non.</a:t>
            </a:r>
          </a:p>
          <a:p>
            <a:pPr lvl="0"/>
            <a:endParaRPr lang="nb-NO" b="0" i="0">
              <a:solidFill>
                <a:srgbClr val="000000"/>
              </a:solidFill>
              <a:effectLst/>
              <a:latin typeface="Open Sans" panose="020B0606030504020204" pitchFamily="34" charset="0"/>
            </a:endParaRPr>
          </a:p>
          <a:p>
            <a:pPr lvl="0"/>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Onumquam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eius</a:t>
            </a:r>
            <a:r>
              <a:rPr lang="nb-NO" b="0" i="0">
                <a:solidFill>
                  <a:srgbClr val="000000"/>
                </a:solidFill>
                <a:effectLst/>
                <a:latin typeface="Open Sans" panose="020B0606030504020204" pitchFamily="34" charset="0"/>
              </a:rPr>
              <a:t> modi tempora </a:t>
            </a:r>
            <a:r>
              <a:rPr lang="nb-NO" b="0" i="0" err="1">
                <a:solidFill>
                  <a:srgbClr val="000000"/>
                </a:solidFill>
                <a:effectLst/>
                <a:latin typeface="Open Sans" panose="020B0606030504020204" pitchFamily="34" charset="0"/>
              </a:rPr>
              <a:t>incidunt</a:t>
            </a:r>
            <a:r>
              <a:rPr lang="nb-NO" b="0" i="0">
                <a:solidFill>
                  <a:srgbClr val="000000"/>
                </a:solidFill>
                <a:effectLst/>
                <a:latin typeface="Open Sans" panose="020B0606030504020204" pitchFamily="34" charset="0"/>
              </a:rPr>
              <a:t> ut labore et dolore </a:t>
            </a:r>
            <a:r>
              <a:rPr lang="nb-NO" b="0" i="0" err="1">
                <a:solidFill>
                  <a:srgbClr val="000000"/>
                </a:solidFill>
                <a:effectLst/>
                <a:latin typeface="Open Sans" panose="020B0606030504020204" pitchFamily="34" charset="0"/>
              </a:rPr>
              <a:t>magnam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aliquam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quaerat</a:t>
            </a:r>
            <a:r>
              <a:rPr lang="nb-NO" b="0" i="0">
                <a:solidFill>
                  <a:srgbClr val="000000"/>
                </a:solidFill>
                <a:effectLst/>
                <a:latin typeface="Open Sans" panose="020B0606030504020204" pitchFamily="34" charset="0"/>
              </a:rPr>
              <a:t> voluptatem. Ut enim ad minima veniam, quis nostrum exercitationem ullam corporis suscipit laboriosam, nisi ut aliquid ex ea.</a:t>
            </a:r>
          </a:p>
          <a:p>
            <a:pPr lvl="0"/>
            <a:endParaRPr lang="nb-NO" b="0" i="0">
              <a:solidFill>
                <a:srgbClr val="000000"/>
              </a:solidFill>
              <a:effectLst/>
              <a:latin typeface="Open Sans" panose="020B0606030504020204" pitchFamily="34" charset="0"/>
            </a:endParaRPr>
          </a:p>
          <a:p>
            <a:pPr lvl="0"/>
            <a:r>
              <a:rPr lang="nb-NO" b="0" i="0" err="1">
                <a:solidFill>
                  <a:srgbClr val="000000"/>
                </a:solidFill>
                <a:effectLst/>
                <a:latin typeface="Open Sans" panose="020B0606030504020204" pitchFamily="34" charset="0"/>
              </a:rPr>
              <a:t>Reprehenderit</a:t>
            </a:r>
            <a:r>
              <a:rPr lang="nb-NO" b="0" i="0">
                <a:solidFill>
                  <a:srgbClr val="000000"/>
                </a:solidFill>
                <a:effectLst/>
                <a:latin typeface="Open Sans" panose="020B0606030504020204" pitchFamily="34" charset="0"/>
              </a:rPr>
              <a:t> qui in </a:t>
            </a:r>
            <a:r>
              <a:rPr lang="nb-NO" b="0" i="0" err="1">
                <a:solidFill>
                  <a:srgbClr val="000000"/>
                </a:solidFill>
                <a:effectLst/>
                <a:latin typeface="Open Sans" panose="020B0606030504020204" pitchFamily="34" charset="0"/>
              </a:rPr>
              <a:t>ea</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voluptate</a:t>
            </a:r>
            <a:r>
              <a:rPr lang="nb-NO" b="0" i="0">
                <a:solidFill>
                  <a:srgbClr val="000000"/>
                </a:solidFill>
                <a:effectLst/>
                <a:latin typeface="Open Sans" panose="020B0606030504020204" pitchFamily="34" charset="0"/>
              </a:rPr>
              <a:t> velit esse </a:t>
            </a:r>
            <a:r>
              <a:rPr lang="nb-NO" b="0" i="0" err="1">
                <a:solidFill>
                  <a:srgbClr val="000000"/>
                </a:solidFill>
                <a:effectLst/>
                <a:latin typeface="Open Sans" panose="020B0606030504020204" pitchFamily="34" charset="0"/>
              </a:rPr>
              <a:t>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nihil</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molestiae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consequatur</a:t>
            </a:r>
            <a:r>
              <a:rPr lang="nb-NO" b="0" i="0">
                <a:solidFill>
                  <a:srgbClr val="000000"/>
                </a:solidFill>
                <a:effectLst/>
                <a:latin typeface="Open Sans" panose="020B0606030504020204" pitchFamily="34" charset="0"/>
              </a:rPr>
              <a:t>, vel </a:t>
            </a:r>
            <a:r>
              <a:rPr lang="nb-NO" b="0" i="0" err="1">
                <a:solidFill>
                  <a:srgbClr val="000000"/>
                </a:solidFill>
                <a:effectLst/>
                <a:latin typeface="Open Sans" panose="020B0606030504020204" pitchFamily="34" charset="0"/>
              </a:rPr>
              <a:t>illum</a:t>
            </a:r>
            <a:r>
              <a:rPr lang="nb-NO" b="0" i="0">
                <a:solidFill>
                  <a:srgbClr val="000000"/>
                </a:solidFill>
                <a:effectLst/>
                <a:latin typeface="Open Sans" panose="020B0606030504020204" pitchFamily="34" charset="0"/>
              </a:rPr>
              <a:t> qui dolorem </a:t>
            </a:r>
            <a:r>
              <a:rPr lang="nb-NO" b="0" i="0" err="1">
                <a:solidFill>
                  <a:srgbClr val="000000"/>
                </a:solidFill>
                <a:effectLst/>
                <a:latin typeface="Open Sans" panose="020B0606030504020204" pitchFamily="34" charset="0"/>
              </a:rPr>
              <a:t>eum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fugiat</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quo</a:t>
            </a:r>
            <a:r>
              <a:rPr lang="nb-NO" b="0" i="0">
                <a:solidFill>
                  <a:srgbClr val="000000"/>
                </a:solidFill>
                <a:effectLst/>
                <a:latin typeface="Open Sans" panose="020B0606030504020204" pitchFamily="34" charset="0"/>
              </a:rPr>
              <a:t> voluptas nulla pariatur?</a:t>
            </a:r>
          </a:p>
          <a:p>
            <a:pPr lvl="0"/>
            <a:endParaRPr lang="nb-NO" b="0" i="0">
              <a:solidFill>
                <a:srgbClr val="000000"/>
              </a:solidFill>
              <a:effectLst/>
              <a:latin typeface="Open Sans" panose="020B0606030504020204" pitchFamily="34" charset="0"/>
            </a:endParaRPr>
          </a:p>
          <a:p>
            <a:pPr lvl="0"/>
            <a:r>
              <a:rPr lang="nb-NO" b="0" i="0">
                <a:solidFill>
                  <a:srgbClr val="000000"/>
                </a:solidFill>
                <a:effectLst/>
                <a:latin typeface="Open Sans" panose="020B0606030504020204" pitchFamily="34" charset="0"/>
              </a:rPr>
              <a:t>Sed ut perspiciatis unde omnis iste natus error sit voluptatem accusantium doloremque laudantium, totam rem aperiam, eaque ipsa quae ab illo inventore veritatis et quasi architecto beatae vitae dicta sunt explicabo</a:t>
            </a:r>
            <a:endParaRPr lang="en-US"/>
          </a:p>
        </p:txBody>
      </p:sp>
      <p:sp>
        <p:nvSpPr>
          <p:cNvPr id="4" name="Plassholder for bunntekst 3">
            <a:extLst>
              <a:ext uri="{FF2B5EF4-FFF2-40B4-BE49-F238E27FC236}">
                <a16:creationId xmlns:a16="http://schemas.microsoft.com/office/drawing/2014/main" id="{1A09CC31-90D6-4C7C-A084-3E321A736396}"/>
              </a:ext>
            </a:extLst>
          </p:cNvPr>
          <p:cNvSpPr>
            <a:spLocks noGrp="1"/>
          </p:cNvSpPr>
          <p:nvPr>
            <p:ph type="ftr" sz="quarter" idx="18"/>
          </p:nvPr>
        </p:nvSpPr>
        <p:spPr/>
        <p:txBody>
          <a:bodyPr/>
          <a:lstStyle/>
          <a:p>
            <a:r>
              <a:rPr lang="nb-NO"/>
              <a:t>Presentation title</a:t>
            </a:r>
          </a:p>
        </p:txBody>
      </p:sp>
      <p:sp>
        <p:nvSpPr>
          <p:cNvPr id="12" name="Plassholder for lysbildenummer 11">
            <a:extLst>
              <a:ext uri="{FF2B5EF4-FFF2-40B4-BE49-F238E27FC236}">
                <a16:creationId xmlns:a16="http://schemas.microsoft.com/office/drawing/2014/main" id="{8AC4C74F-2769-4861-96C2-153E2D38882D}"/>
              </a:ext>
            </a:extLst>
          </p:cNvPr>
          <p:cNvSpPr>
            <a:spLocks noGrp="1"/>
          </p:cNvSpPr>
          <p:nvPr>
            <p:ph type="sldNum" sz="quarter" idx="19"/>
          </p:nvPr>
        </p:nvSpPr>
        <p:spPr/>
        <p:txBody>
          <a:bodyPr/>
          <a:lstStyle/>
          <a:p>
            <a:fld id="{D3A706A2-D6FB-4B8F-AD25-D41D4CF43D8A}" type="slidenum">
              <a:rPr lang="nb-NO" smtClean="0"/>
              <a:t>‹#›</a:t>
            </a:fld>
            <a:endParaRPr lang="nb-NO"/>
          </a:p>
        </p:txBody>
      </p:sp>
      <p:pic>
        <p:nvPicPr>
          <p:cNvPr id="6" name="Grafikk 5">
            <a:extLst>
              <a:ext uri="{FF2B5EF4-FFF2-40B4-BE49-F238E27FC236}">
                <a16:creationId xmlns:a16="http://schemas.microsoft.com/office/drawing/2014/main" id="{54AE50FF-3797-8AA7-3DFC-87837D9FD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191633710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itle, text and illustration">
    <p:bg>
      <p:bgPr>
        <a:solidFill>
          <a:srgbClr val="FAF9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2" y="1234006"/>
            <a:ext cx="5664335" cy="474489"/>
          </a:xfrm>
        </p:spPr>
        <p:txBody>
          <a:body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346332" y="1902542"/>
            <a:ext cx="5664335" cy="4231558"/>
          </a:xfrm>
        </p:spPr>
        <p:txBody>
          <a:bodyPr/>
          <a:lstStyle>
            <a:lvl1pPr marL="0" indent="0">
              <a:buNone/>
              <a:defRPr/>
            </a:lvl1pPr>
            <a:lvl2pPr marL="225000" indent="0">
              <a:buNone/>
              <a:defRPr/>
            </a:lvl2pPr>
            <a:lvl3pPr marL="450000" indent="0">
              <a:buNone/>
              <a:defRPr/>
            </a:lvl3pPr>
            <a:lvl4pPr marL="675000" indent="0">
              <a:buNone/>
              <a:defRPr/>
            </a:lvl4pPr>
            <a:lvl5pPr marL="900000" indent="0">
              <a:buNone/>
              <a:defRPr/>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pic>
        <p:nvPicPr>
          <p:cNvPr id="8" name="Grafikk 7">
            <a:extLst>
              <a:ext uri="{FF2B5EF4-FFF2-40B4-BE49-F238E27FC236}">
                <a16:creationId xmlns:a16="http://schemas.microsoft.com/office/drawing/2014/main" id="{31737B8B-E812-4278-B851-B01347A84E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05618" y="0"/>
            <a:ext cx="5986382" cy="6858000"/>
          </a:xfrm>
          <a:prstGeom prst="rect">
            <a:avLst/>
          </a:prstGeom>
          <a:effectLst/>
        </p:spPr>
      </p:pic>
      <p:sp>
        <p:nvSpPr>
          <p:cNvPr id="10" name="Plassholder for bilde 9">
            <a:extLst>
              <a:ext uri="{FF2B5EF4-FFF2-40B4-BE49-F238E27FC236}">
                <a16:creationId xmlns:a16="http://schemas.microsoft.com/office/drawing/2014/main" id="{F8FDC62E-2422-420A-AF2D-989C444AD7FD}"/>
              </a:ext>
            </a:extLst>
          </p:cNvPr>
          <p:cNvSpPr>
            <a:spLocks noGrp="1"/>
          </p:cNvSpPr>
          <p:nvPr>
            <p:ph type="pic" sz="quarter" idx="13" hasCustomPrompt="1"/>
          </p:nvPr>
        </p:nvSpPr>
        <p:spPr>
          <a:xfrm>
            <a:off x="7966712" y="2172404"/>
            <a:ext cx="2115138" cy="2115000"/>
          </a:xfrm>
        </p:spPr>
        <p:txBody>
          <a:bodyPr/>
          <a:lstStyle>
            <a:lvl1pPr marL="0" indent="0">
              <a:buNone/>
              <a:defRPr/>
            </a:lvl1pPr>
          </a:lstStyle>
          <a:p>
            <a:r>
              <a:rPr lang="nb-NO"/>
              <a:t>Pictogram</a:t>
            </a:r>
          </a:p>
        </p:txBody>
      </p:sp>
      <p:sp>
        <p:nvSpPr>
          <p:cNvPr id="7" name="Plassholder for dato 6">
            <a:extLst>
              <a:ext uri="{FF2B5EF4-FFF2-40B4-BE49-F238E27FC236}">
                <a16:creationId xmlns:a16="http://schemas.microsoft.com/office/drawing/2014/main" id="{91E892A9-62A0-4EF5-8EEF-477EC804386A}"/>
              </a:ext>
            </a:extLst>
          </p:cNvPr>
          <p:cNvSpPr>
            <a:spLocks noGrp="1"/>
          </p:cNvSpPr>
          <p:nvPr>
            <p:ph type="dt" sz="half" idx="17"/>
          </p:nvPr>
        </p:nvSpPr>
        <p:spPr/>
        <p:txBody>
          <a:bodyPr/>
          <a:lstStyle/>
          <a:p>
            <a:fld id="{3C7DDEDA-6EBA-4B8A-B162-BED8AC328A03}" type="datetime1">
              <a:rPr lang="nb-NO" smtClean="0"/>
              <a:t>13.06.2023</a:t>
            </a:fld>
            <a:endParaRPr lang="nb-NO"/>
          </a:p>
        </p:txBody>
      </p:sp>
      <p:sp>
        <p:nvSpPr>
          <p:cNvPr id="12" name="Plassholder for bunntekst 11">
            <a:extLst>
              <a:ext uri="{FF2B5EF4-FFF2-40B4-BE49-F238E27FC236}">
                <a16:creationId xmlns:a16="http://schemas.microsoft.com/office/drawing/2014/main" id="{5F0A51B8-510B-42FA-9EEE-F539A6526CC2}"/>
              </a:ext>
            </a:extLst>
          </p:cNvPr>
          <p:cNvSpPr>
            <a:spLocks noGrp="1"/>
          </p:cNvSpPr>
          <p:nvPr>
            <p:ph type="ftr" sz="quarter" idx="18"/>
          </p:nvPr>
        </p:nvSpPr>
        <p:spPr/>
        <p:txBody>
          <a:bodyPr/>
          <a:lstStyle/>
          <a:p>
            <a:r>
              <a:rPr lang="nb-NO"/>
              <a:t>Presentation title</a:t>
            </a:r>
          </a:p>
        </p:txBody>
      </p:sp>
      <p:sp>
        <p:nvSpPr>
          <p:cNvPr id="13" name="Plassholder for lysbildenummer 12">
            <a:extLst>
              <a:ext uri="{FF2B5EF4-FFF2-40B4-BE49-F238E27FC236}">
                <a16:creationId xmlns:a16="http://schemas.microsoft.com/office/drawing/2014/main" id="{822F1854-C2AB-4169-9E2C-E8294441550A}"/>
              </a:ext>
            </a:extLst>
          </p:cNvPr>
          <p:cNvSpPr>
            <a:spLocks noGrp="1"/>
          </p:cNvSpPr>
          <p:nvPr>
            <p:ph type="sldNum" sz="quarter" idx="19"/>
          </p:nvPr>
        </p:nvSpPr>
        <p:spPr/>
        <p:txBody>
          <a:bodyPr/>
          <a:lstStyle/>
          <a:p>
            <a:fld id="{64D88A9E-D701-4B6B-A4D6-921156C75826}" type="slidenum">
              <a:rPr lang="nb-NO" smtClean="0"/>
              <a:t>‹#›</a:t>
            </a:fld>
            <a:endParaRPr lang="nb-NO"/>
          </a:p>
        </p:txBody>
      </p:sp>
      <p:pic>
        <p:nvPicPr>
          <p:cNvPr id="5" name="Grafikk 4">
            <a:extLst>
              <a:ext uri="{FF2B5EF4-FFF2-40B4-BE49-F238E27FC236}">
                <a16:creationId xmlns:a16="http://schemas.microsoft.com/office/drawing/2014/main" id="{5F510514-4DCE-510D-9A57-E473752595F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251159932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3 tiles, text and image">
    <p:bg>
      <p:bgPr>
        <a:solidFill>
          <a:schemeClr val="accent3"/>
        </a:solidFill>
        <a:effectLst/>
      </p:bgPr>
    </p:bg>
    <p:spTree>
      <p:nvGrpSpPr>
        <p:cNvPr id="1" name=""/>
        <p:cNvGrpSpPr/>
        <p:nvPr/>
      </p:nvGrpSpPr>
      <p:grpSpPr>
        <a:xfrm>
          <a:off x="0" y="0"/>
          <a:ext cx="0" cy="0"/>
          <a:chOff x="0" y="0"/>
          <a:chExt cx="0" cy="0"/>
        </a:xfrm>
      </p:grpSpPr>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2" name="Title 1"/>
          <p:cNvSpPr>
            <a:spLocks noGrp="1"/>
          </p:cNvSpPr>
          <p:nvPr>
            <p:ph type="title" hasCustomPrompt="1"/>
          </p:nvPr>
        </p:nvSpPr>
        <p:spPr>
          <a:xfrm>
            <a:off x="441513" y="3460427"/>
            <a:ext cx="2347266" cy="307777"/>
          </a:xfrm>
        </p:spPr>
        <p:txBody>
          <a:bodyPr/>
          <a:lstStyle>
            <a:lvl1pPr>
              <a:lnSpc>
                <a:spcPct val="100000"/>
              </a:lnSpc>
              <a:defRPr sz="2000" spc="-30" baseline="0">
                <a:solidFill>
                  <a:schemeClr val="tx2"/>
                </a:solidFill>
                <a:latin typeface="+mj-lt"/>
              </a:defRPr>
            </a:lvl1pPr>
          </a:lstStyle>
          <a:p>
            <a:r>
              <a:rPr lang="nb-NO"/>
              <a:t>1. Click to add title</a:t>
            </a:r>
            <a:endParaRPr lang="en-US"/>
          </a:p>
        </p:txBody>
      </p:sp>
      <p:sp>
        <p:nvSpPr>
          <p:cNvPr id="21" name="Plassholder for tekst 20">
            <a:extLst>
              <a:ext uri="{FF2B5EF4-FFF2-40B4-BE49-F238E27FC236}">
                <a16:creationId xmlns:a16="http://schemas.microsoft.com/office/drawing/2014/main" id="{77D07396-4CE7-6EF0-F1CF-34735604B406}"/>
              </a:ext>
            </a:extLst>
          </p:cNvPr>
          <p:cNvSpPr>
            <a:spLocks noGrp="1"/>
          </p:cNvSpPr>
          <p:nvPr>
            <p:ph type="body" sz="quarter" idx="32" hasCustomPrompt="1"/>
          </p:nvPr>
        </p:nvSpPr>
        <p:spPr>
          <a:xfrm>
            <a:off x="8357872" y="3457720"/>
            <a:ext cx="2747348" cy="264695"/>
          </a:xfrm>
        </p:spPr>
        <p:txBody>
          <a:bodyPr>
            <a:noAutofit/>
          </a:bodyPr>
          <a:lstStyle>
            <a:lvl1pPr marL="0" indent="0">
              <a:lnSpc>
                <a:spcPct val="100000"/>
              </a:lnSpc>
              <a:buFontTx/>
              <a:buNone/>
              <a:defRPr sz="2000">
                <a:solidFill>
                  <a:schemeClr val="tx2"/>
                </a:solidFill>
                <a:latin typeface="+mj-lt"/>
              </a:defRPr>
            </a:lvl1pPr>
          </a:lstStyle>
          <a:p>
            <a:pPr lvl="0"/>
            <a:r>
              <a:rPr lang="nb-NO"/>
              <a:t>3. Click to add title</a:t>
            </a:r>
          </a:p>
        </p:txBody>
      </p:sp>
      <p:sp>
        <p:nvSpPr>
          <p:cNvPr id="23" name="Plassholder for tekst 20">
            <a:extLst>
              <a:ext uri="{FF2B5EF4-FFF2-40B4-BE49-F238E27FC236}">
                <a16:creationId xmlns:a16="http://schemas.microsoft.com/office/drawing/2014/main" id="{A32C7A64-EF47-80DF-FCE4-F4C1881CE00A}"/>
              </a:ext>
            </a:extLst>
          </p:cNvPr>
          <p:cNvSpPr>
            <a:spLocks noGrp="1"/>
          </p:cNvSpPr>
          <p:nvPr>
            <p:ph type="body" sz="quarter" idx="34" hasCustomPrompt="1"/>
          </p:nvPr>
        </p:nvSpPr>
        <p:spPr>
          <a:xfrm>
            <a:off x="4381550" y="3457720"/>
            <a:ext cx="2747348" cy="264695"/>
          </a:xfrm>
        </p:spPr>
        <p:txBody>
          <a:bodyPr>
            <a:noAutofit/>
          </a:bodyPr>
          <a:lstStyle>
            <a:lvl1pPr marL="0" indent="0">
              <a:lnSpc>
                <a:spcPct val="100000"/>
              </a:lnSpc>
              <a:buFontTx/>
              <a:buNone/>
              <a:defRPr sz="2000">
                <a:solidFill>
                  <a:schemeClr val="tx2"/>
                </a:solidFill>
                <a:latin typeface="+mj-lt"/>
              </a:defRPr>
            </a:lvl1pPr>
          </a:lstStyle>
          <a:p>
            <a:pPr lvl="0"/>
            <a:r>
              <a:rPr lang="nb-NO"/>
              <a:t>2. Click to add title</a:t>
            </a:r>
          </a:p>
        </p:txBody>
      </p:sp>
      <p:sp>
        <p:nvSpPr>
          <p:cNvPr id="24" name="Plassholder for bilde 8">
            <a:extLst>
              <a:ext uri="{FF2B5EF4-FFF2-40B4-BE49-F238E27FC236}">
                <a16:creationId xmlns:a16="http://schemas.microsoft.com/office/drawing/2014/main" id="{73A08C56-AEE0-2F4B-AB8D-CB891BC9962A}"/>
              </a:ext>
            </a:extLst>
          </p:cNvPr>
          <p:cNvSpPr>
            <a:spLocks noGrp="1"/>
          </p:cNvSpPr>
          <p:nvPr>
            <p:ph type="pic" sz="quarter" idx="35"/>
          </p:nvPr>
        </p:nvSpPr>
        <p:spPr>
          <a:xfrm>
            <a:off x="441513" y="348457"/>
            <a:ext cx="3435370" cy="2792472"/>
          </a:xfrm>
          <a:solidFill>
            <a:schemeClr val="accent3"/>
          </a:solidFill>
        </p:spPr>
        <p:txBody>
          <a:bodyPr/>
          <a:lstStyle>
            <a:lvl1pPr>
              <a:defRPr>
                <a:noFill/>
              </a:defRPr>
            </a:lvl1pPr>
          </a:lstStyle>
          <a:p>
            <a:endParaRPr lang="nb-NO"/>
          </a:p>
        </p:txBody>
      </p:sp>
      <p:sp>
        <p:nvSpPr>
          <p:cNvPr id="25" name="Plassholder for bilde 8">
            <a:extLst>
              <a:ext uri="{FF2B5EF4-FFF2-40B4-BE49-F238E27FC236}">
                <a16:creationId xmlns:a16="http://schemas.microsoft.com/office/drawing/2014/main" id="{65A59DBB-094B-14DA-8BBE-ED2829DDFF8D}"/>
              </a:ext>
            </a:extLst>
          </p:cNvPr>
          <p:cNvSpPr>
            <a:spLocks noGrp="1"/>
          </p:cNvSpPr>
          <p:nvPr>
            <p:ph type="pic" sz="quarter" idx="36"/>
          </p:nvPr>
        </p:nvSpPr>
        <p:spPr>
          <a:xfrm>
            <a:off x="4396550" y="348457"/>
            <a:ext cx="3435370" cy="2792472"/>
          </a:xfrm>
          <a:solidFill>
            <a:schemeClr val="accent3"/>
          </a:solidFill>
        </p:spPr>
        <p:txBody>
          <a:bodyPr/>
          <a:lstStyle>
            <a:lvl1pPr>
              <a:defRPr>
                <a:noFill/>
              </a:defRPr>
            </a:lvl1pPr>
          </a:lstStyle>
          <a:p>
            <a:endParaRPr lang="nb-NO"/>
          </a:p>
        </p:txBody>
      </p:sp>
      <p:sp>
        <p:nvSpPr>
          <p:cNvPr id="26" name="Plassholder for bilde 8">
            <a:extLst>
              <a:ext uri="{FF2B5EF4-FFF2-40B4-BE49-F238E27FC236}">
                <a16:creationId xmlns:a16="http://schemas.microsoft.com/office/drawing/2014/main" id="{24035795-3E3A-7196-FC5E-D07E7515897C}"/>
              </a:ext>
            </a:extLst>
          </p:cNvPr>
          <p:cNvSpPr>
            <a:spLocks noGrp="1"/>
          </p:cNvSpPr>
          <p:nvPr>
            <p:ph type="pic" sz="quarter" idx="37"/>
          </p:nvPr>
        </p:nvSpPr>
        <p:spPr>
          <a:xfrm>
            <a:off x="8328726" y="366661"/>
            <a:ext cx="3435370" cy="2792472"/>
          </a:xfrm>
          <a:solidFill>
            <a:schemeClr val="accent3"/>
          </a:solidFill>
        </p:spPr>
        <p:txBody>
          <a:bodyPr/>
          <a:lstStyle>
            <a:lvl1pPr>
              <a:defRPr>
                <a:noFill/>
              </a:defRPr>
            </a:lvl1pPr>
          </a:lstStyle>
          <a:p>
            <a:endParaRPr lang="nb-NO"/>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4371069" y="4012407"/>
            <a:ext cx="3449862" cy="1908334"/>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a:t>Underoverskrift</a:t>
            </a:r>
            <a:br>
              <a:rPr lang="nb-NO"/>
            </a:br>
            <a:r>
              <a:rPr lang="nb-NO"/>
              <a:t>Click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441513" y="4012407"/>
            <a:ext cx="3449862" cy="1908334"/>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a:t>Underoverskrift</a:t>
            </a:r>
            <a:br>
              <a:rPr lang="nb-NO"/>
            </a:br>
            <a:r>
              <a:rPr lang="nb-NO"/>
              <a:t>Click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8314675" y="4012407"/>
            <a:ext cx="3449862" cy="1908334"/>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a:t>Underoverskrift</a:t>
            </a:r>
            <a:br>
              <a:rPr lang="nb-NO"/>
            </a:br>
            <a:r>
              <a:rPr lang="nb-NO"/>
              <a:t>Click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Tree>
    <p:extLst>
      <p:ext uri="{BB962C8B-B14F-4D97-AF65-F5344CB8AC3E}">
        <p14:creationId xmlns:p14="http://schemas.microsoft.com/office/powerpoint/2010/main" val="22302870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 tiles, numbered text and images">
    <p:bg>
      <p:bgPr>
        <a:solidFill>
          <a:schemeClr val="lt1"/>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0067" y="3570061"/>
            <a:ext cx="3435370" cy="2606565"/>
          </a:xfrm>
        </p:spPr>
        <p:txBody>
          <a:bodyPr>
            <a:normAutofit/>
          </a:bodyPr>
          <a:lstStyle>
            <a:lvl1pPr marL="0" indent="0">
              <a:lnSpc>
                <a:spcPts val="1680"/>
              </a:lnSpc>
              <a:buNone/>
              <a:defRPr sz="1200">
                <a:solidFill>
                  <a:schemeClr val="tx2"/>
                </a:solidFill>
                <a:latin typeface="+mn-lt"/>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Underoverskrift</a:t>
            </a:r>
            <a:br>
              <a:rPr lang="nb-NO"/>
            </a:br>
            <a:r>
              <a:rPr lang="nb-NO" err="1"/>
              <a:t>Click</a:t>
            </a:r>
            <a:r>
              <a:rPr lang="nb-NO"/>
              <a:t> to </a:t>
            </a:r>
            <a:r>
              <a:rPr lang="nb-NO" err="1"/>
              <a:t>add</a:t>
            </a:r>
            <a:r>
              <a:rPr lang="nb-NO"/>
              <a:t> </a:t>
            </a:r>
            <a:r>
              <a:rPr lang="nb-NO" err="1"/>
              <a:t>text</a:t>
            </a:r>
            <a:r>
              <a:rPr lang="nb-NO"/>
              <a:t>. Sed ut perspiciatis unde omnis iste natus error sit voluptatem accusantium doloremque laudantium, totam rem aperiam, eaque ipsa quae ab illo inventore veritatis et quasi architecto beatae vitae dicta sunt.</a:t>
            </a:r>
            <a:br>
              <a:rPr lang="nb-NO"/>
            </a:br>
            <a:endParaRPr lang="nb-NO"/>
          </a:p>
          <a:p>
            <a:pPr lvl="0"/>
            <a:r>
              <a:rPr lang="nb-NO"/>
              <a:t>Enda en underoverskrift</a:t>
            </a:r>
            <a:br>
              <a:rPr lang="nb-NO"/>
            </a:br>
            <a:r>
              <a:rPr lang="nb-NO"/>
              <a:t>Nemo enim ipsam voluptatem quia voluptas sit aspernatur aut odit aut fugit, sed quia consequuntur magni dolores eos qui ratione voluptatem sequi nesciunt.. </a:t>
            </a:r>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4" name="Content Placeholder 2">
            <a:extLst>
              <a:ext uri="{FF2B5EF4-FFF2-40B4-BE49-F238E27FC236}">
                <a16:creationId xmlns:a16="http://schemas.microsoft.com/office/drawing/2014/main" id="{98EB8A18-D34C-E0C7-0306-3CC01CA92476}"/>
              </a:ext>
            </a:extLst>
          </p:cNvPr>
          <p:cNvSpPr>
            <a:spLocks noGrp="1"/>
          </p:cNvSpPr>
          <p:nvPr>
            <p:ph idx="28" hasCustomPrompt="1"/>
          </p:nvPr>
        </p:nvSpPr>
        <p:spPr>
          <a:xfrm>
            <a:off x="8420172" y="3570061"/>
            <a:ext cx="3435370" cy="2606565"/>
          </a:xfrm>
        </p:spPr>
        <p:txBody>
          <a:bodyPr>
            <a:normAutofit/>
          </a:bodyPr>
          <a:lstStyle>
            <a:lvl1pPr marL="0" indent="0">
              <a:lnSpc>
                <a:spcPts val="1680"/>
              </a:lnSpc>
              <a:buNone/>
              <a:defRPr sz="1200">
                <a:solidFill>
                  <a:schemeClr val="tx2"/>
                </a:solidFill>
                <a:latin typeface="+mn-lt"/>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Underoverskrift</a:t>
            </a:r>
            <a:br>
              <a:rPr lang="nb-NO"/>
            </a:br>
            <a:r>
              <a:rPr lang="nb-NO" err="1"/>
              <a:t>Click</a:t>
            </a:r>
            <a:r>
              <a:rPr lang="nb-NO"/>
              <a:t> to </a:t>
            </a:r>
            <a:r>
              <a:rPr lang="nb-NO" err="1"/>
              <a:t>add</a:t>
            </a:r>
            <a:r>
              <a:rPr lang="nb-NO"/>
              <a:t> </a:t>
            </a:r>
            <a:r>
              <a:rPr lang="nb-NO" err="1"/>
              <a:t>text</a:t>
            </a:r>
            <a:r>
              <a:rPr lang="nb-NO"/>
              <a:t>. Sed ut perspiciatis unde omnis iste natus error sit voluptatem accusantium doloremque laudantium, totam rem aperiam, eaque ipsa quae ab illo inventore veritatis et quasi architecto beatae vitae dicta sunt.</a:t>
            </a:r>
            <a:br>
              <a:rPr lang="nb-NO"/>
            </a:br>
            <a:endParaRPr lang="nb-NO"/>
          </a:p>
          <a:p>
            <a:pPr lvl="0"/>
            <a:r>
              <a:rPr lang="nb-NO"/>
              <a:t>Enda en underoverskrift</a:t>
            </a:r>
            <a:br>
              <a:rPr lang="nb-NO"/>
            </a:br>
            <a:r>
              <a:rPr lang="nb-NO"/>
              <a:t>Nemo enim ipsam voluptatem quia voluptas sit aspernatur aut odit aut fugit, sed quia consequuntur magni dolores eos qui ratione voluptatem sequi nesciunt.. </a:t>
            </a:r>
          </a:p>
        </p:txBody>
      </p:sp>
      <p:sp>
        <p:nvSpPr>
          <p:cNvPr id="17" name="Content Placeholder 2">
            <a:extLst>
              <a:ext uri="{FF2B5EF4-FFF2-40B4-BE49-F238E27FC236}">
                <a16:creationId xmlns:a16="http://schemas.microsoft.com/office/drawing/2014/main" id="{5804E7C5-938E-C41F-1C24-D469E2631538}"/>
              </a:ext>
            </a:extLst>
          </p:cNvPr>
          <p:cNvSpPr>
            <a:spLocks noGrp="1"/>
          </p:cNvSpPr>
          <p:nvPr>
            <p:ph idx="30" hasCustomPrompt="1"/>
          </p:nvPr>
        </p:nvSpPr>
        <p:spPr>
          <a:xfrm>
            <a:off x="4396550" y="3570061"/>
            <a:ext cx="3435370" cy="2606565"/>
          </a:xfrm>
        </p:spPr>
        <p:txBody>
          <a:bodyPr>
            <a:normAutofit/>
          </a:bodyPr>
          <a:lstStyle>
            <a:lvl1pPr marL="0" indent="0">
              <a:lnSpc>
                <a:spcPts val="1680"/>
              </a:lnSpc>
              <a:buNone/>
              <a:defRPr sz="1200">
                <a:solidFill>
                  <a:schemeClr val="tx2"/>
                </a:solidFill>
                <a:latin typeface="+mn-lt"/>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Underoverskrift</a:t>
            </a:r>
            <a:br>
              <a:rPr lang="nb-NO"/>
            </a:br>
            <a:r>
              <a:rPr lang="nb-NO" err="1"/>
              <a:t>Click</a:t>
            </a:r>
            <a:r>
              <a:rPr lang="nb-NO"/>
              <a:t> to </a:t>
            </a:r>
            <a:r>
              <a:rPr lang="nb-NO" err="1"/>
              <a:t>add</a:t>
            </a:r>
            <a:r>
              <a:rPr lang="nb-NO"/>
              <a:t> </a:t>
            </a:r>
            <a:r>
              <a:rPr lang="nb-NO" err="1"/>
              <a:t>text</a:t>
            </a:r>
            <a:r>
              <a:rPr lang="nb-NO"/>
              <a:t>. Sed ut perspiciatis unde omnis iste natus error sit voluptatem accusantium doloremque laudantium, totam rem aperiam, eaque ipsa quae ab illo inventore veritatis et quasi architecto beatae vitae dicta sunt.</a:t>
            </a:r>
            <a:br>
              <a:rPr lang="nb-NO"/>
            </a:br>
            <a:endParaRPr lang="nb-NO"/>
          </a:p>
          <a:p>
            <a:pPr lvl="0"/>
            <a:r>
              <a:rPr lang="nb-NO"/>
              <a:t>Enda en underoverskrift</a:t>
            </a:r>
            <a:br>
              <a:rPr lang="nb-NO"/>
            </a:br>
            <a:r>
              <a:rPr lang="nb-NO"/>
              <a:t>Nemo enim ipsam voluptatem quia voluptas sit aspernatur aut odit aut fugit, sed quia consequuntur magni dolores eos qui ratione voluptatem sequi nesciunt.. </a:t>
            </a:r>
          </a:p>
        </p:txBody>
      </p:sp>
      <p:sp>
        <p:nvSpPr>
          <p:cNvPr id="21" name="Plassholder for tekst 20">
            <a:extLst>
              <a:ext uri="{FF2B5EF4-FFF2-40B4-BE49-F238E27FC236}">
                <a16:creationId xmlns:a16="http://schemas.microsoft.com/office/drawing/2014/main" id="{77D07396-4CE7-6EF0-F1CF-34735604B406}"/>
              </a:ext>
            </a:extLst>
          </p:cNvPr>
          <p:cNvSpPr>
            <a:spLocks noGrp="1"/>
          </p:cNvSpPr>
          <p:nvPr>
            <p:ph type="body" sz="quarter" idx="32" hasCustomPrompt="1"/>
          </p:nvPr>
        </p:nvSpPr>
        <p:spPr>
          <a:xfrm>
            <a:off x="8904568" y="2985004"/>
            <a:ext cx="2747348" cy="264695"/>
          </a:xfrm>
        </p:spPr>
        <p:txBody>
          <a:bodyPr>
            <a:noAutofit/>
          </a:bodyPr>
          <a:lstStyle>
            <a:lvl1pPr marL="0" indent="0">
              <a:lnSpc>
                <a:spcPct val="100000"/>
              </a:lnSpc>
              <a:buFontTx/>
              <a:buNone/>
              <a:defRPr sz="1800">
                <a:solidFill>
                  <a:schemeClr val="tx2"/>
                </a:solidFill>
                <a:latin typeface="+mj-lt"/>
              </a:defRPr>
            </a:lvl1pPr>
          </a:lstStyle>
          <a:p>
            <a:pPr lvl="0"/>
            <a:r>
              <a:rPr lang="nb-NO" err="1"/>
              <a:t>Click</a:t>
            </a:r>
            <a:r>
              <a:rPr lang="nb-NO"/>
              <a:t> to </a:t>
            </a:r>
            <a:r>
              <a:rPr lang="nb-NO" err="1"/>
              <a:t>add</a:t>
            </a:r>
            <a:r>
              <a:rPr lang="nb-NO"/>
              <a:t> </a:t>
            </a:r>
            <a:r>
              <a:rPr lang="nb-NO" err="1"/>
              <a:t>title</a:t>
            </a:r>
            <a:endParaRPr lang="nb-NO"/>
          </a:p>
        </p:txBody>
      </p:sp>
      <p:sp>
        <p:nvSpPr>
          <p:cNvPr id="23" name="Plassholder for tekst 20">
            <a:extLst>
              <a:ext uri="{FF2B5EF4-FFF2-40B4-BE49-F238E27FC236}">
                <a16:creationId xmlns:a16="http://schemas.microsoft.com/office/drawing/2014/main" id="{A32C7A64-EF47-80DF-FCE4-F4C1881CE00A}"/>
              </a:ext>
            </a:extLst>
          </p:cNvPr>
          <p:cNvSpPr>
            <a:spLocks noGrp="1"/>
          </p:cNvSpPr>
          <p:nvPr>
            <p:ph type="body" sz="quarter" idx="34" hasCustomPrompt="1"/>
          </p:nvPr>
        </p:nvSpPr>
        <p:spPr>
          <a:xfrm>
            <a:off x="4855419" y="2985004"/>
            <a:ext cx="2747348" cy="264695"/>
          </a:xfrm>
        </p:spPr>
        <p:txBody>
          <a:bodyPr>
            <a:noAutofit/>
          </a:bodyPr>
          <a:lstStyle>
            <a:lvl1pPr marL="0" indent="0">
              <a:lnSpc>
                <a:spcPct val="100000"/>
              </a:lnSpc>
              <a:buFontTx/>
              <a:buNone/>
              <a:defRPr sz="1800">
                <a:solidFill>
                  <a:schemeClr val="tx2"/>
                </a:solidFill>
                <a:latin typeface="+mj-lt"/>
              </a:defRPr>
            </a:lvl1pPr>
          </a:lstStyle>
          <a:p>
            <a:pPr lvl="0"/>
            <a:r>
              <a:rPr lang="nb-NO" err="1"/>
              <a:t>Click</a:t>
            </a:r>
            <a:r>
              <a:rPr lang="nb-NO"/>
              <a:t> to </a:t>
            </a:r>
            <a:r>
              <a:rPr lang="nb-NO" err="1"/>
              <a:t>add</a:t>
            </a:r>
            <a:r>
              <a:rPr lang="nb-NO"/>
              <a:t> </a:t>
            </a:r>
            <a:r>
              <a:rPr lang="nb-NO" err="1"/>
              <a:t>title</a:t>
            </a:r>
            <a:endParaRPr lang="nb-NO"/>
          </a:p>
        </p:txBody>
      </p:sp>
      <p:sp>
        <p:nvSpPr>
          <p:cNvPr id="24" name="Plassholder for bilde 8">
            <a:extLst>
              <a:ext uri="{FF2B5EF4-FFF2-40B4-BE49-F238E27FC236}">
                <a16:creationId xmlns:a16="http://schemas.microsoft.com/office/drawing/2014/main" id="{73A08C56-AEE0-2F4B-AB8D-CB891BC9962A}"/>
              </a:ext>
            </a:extLst>
          </p:cNvPr>
          <p:cNvSpPr>
            <a:spLocks noGrp="1"/>
          </p:cNvSpPr>
          <p:nvPr>
            <p:ph type="pic" sz="quarter" idx="35"/>
          </p:nvPr>
        </p:nvSpPr>
        <p:spPr>
          <a:xfrm>
            <a:off x="350067" y="348457"/>
            <a:ext cx="3435370" cy="2287640"/>
          </a:xfrm>
        </p:spPr>
        <p:txBody>
          <a:bodyPr/>
          <a:lstStyle>
            <a:lvl1pPr>
              <a:defRPr>
                <a:noFill/>
              </a:defRPr>
            </a:lvl1pPr>
          </a:lstStyle>
          <a:p>
            <a:endParaRPr lang="nb-NO"/>
          </a:p>
        </p:txBody>
      </p:sp>
      <p:sp>
        <p:nvSpPr>
          <p:cNvPr id="25" name="Plassholder for bilde 8">
            <a:extLst>
              <a:ext uri="{FF2B5EF4-FFF2-40B4-BE49-F238E27FC236}">
                <a16:creationId xmlns:a16="http://schemas.microsoft.com/office/drawing/2014/main" id="{65A59DBB-094B-14DA-8BBE-ED2829DDFF8D}"/>
              </a:ext>
            </a:extLst>
          </p:cNvPr>
          <p:cNvSpPr>
            <a:spLocks noGrp="1"/>
          </p:cNvSpPr>
          <p:nvPr>
            <p:ph type="pic" sz="quarter" idx="36"/>
          </p:nvPr>
        </p:nvSpPr>
        <p:spPr>
          <a:xfrm>
            <a:off x="4396550" y="348457"/>
            <a:ext cx="3435370" cy="2287640"/>
          </a:xfrm>
        </p:spPr>
        <p:txBody>
          <a:bodyPr/>
          <a:lstStyle>
            <a:lvl1pPr>
              <a:defRPr>
                <a:noFill/>
              </a:defRPr>
            </a:lvl1pPr>
          </a:lstStyle>
          <a:p>
            <a:endParaRPr lang="nb-NO"/>
          </a:p>
        </p:txBody>
      </p:sp>
      <p:sp>
        <p:nvSpPr>
          <p:cNvPr id="26" name="Plassholder for bilde 8">
            <a:extLst>
              <a:ext uri="{FF2B5EF4-FFF2-40B4-BE49-F238E27FC236}">
                <a16:creationId xmlns:a16="http://schemas.microsoft.com/office/drawing/2014/main" id="{24035795-3E3A-7196-FC5E-D07E7515897C}"/>
              </a:ext>
            </a:extLst>
          </p:cNvPr>
          <p:cNvSpPr>
            <a:spLocks noGrp="1"/>
          </p:cNvSpPr>
          <p:nvPr>
            <p:ph type="pic" sz="quarter" idx="37"/>
          </p:nvPr>
        </p:nvSpPr>
        <p:spPr>
          <a:xfrm>
            <a:off x="8420172" y="366661"/>
            <a:ext cx="3435370" cy="2287640"/>
          </a:xfrm>
        </p:spPr>
        <p:txBody>
          <a:bodyPr/>
          <a:lstStyle>
            <a:lvl1pPr>
              <a:defRPr>
                <a:noFill/>
              </a:defRPr>
            </a:lvl1pPr>
          </a:lstStyle>
          <a:p>
            <a:endParaRPr lang="nb-NO"/>
          </a:p>
        </p:txBody>
      </p:sp>
      <p:sp>
        <p:nvSpPr>
          <p:cNvPr id="4" name="Ellipse 3">
            <a:extLst>
              <a:ext uri="{FF2B5EF4-FFF2-40B4-BE49-F238E27FC236}">
                <a16:creationId xmlns:a16="http://schemas.microsoft.com/office/drawing/2014/main" id="{87D48833-278C-0C0F-8A13-C2EC817855B1}"/>
              </a:ext>
            </a:extLst>
          </p:cNvPr>
          <p:cNvSpPr>
            <a:spLocks noChangeAspect="1"/>
          </p:cNvSpPr>
          <p:nvPr userDrawn="1"/>
        </p:nvSpPr>
        <p:spPr>
          <a:xfrm>
            <a:off x="325426" y="2936399"/>
            <a:ext cx="396026" cy="396000"/>
          </a:xfrm>
          <a:prstGeom prst="ellipse">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le 1"/>
          <p:cNvSpPr>
            <a:spLocks noGrp="1"/>
          </p:cNvSpPr>
          <p:nvPr>
            <p:ph type="title" hasCustomPrompt="1"/>
          </p:nvPr>
        </p:nvSpPr>
        <p:spPr>
          <a:xfrm>
            <a:off x="807433" y="2984275"/>
            <a:ext cx="2347266" cy="276999"/>
          </a:xfrm>
        </p:spPr>
        <p:txBody>
          <a:bodyPr/>
          <a:lstStyle>
            <a:lvl1pPr>
              <a:lnSpc>
                <a:spcPct val="100000"/>
              </a:lnSpc>
              <a:defRPr sz="1800" spc="-30" baseline="0">
                <a:solidFill>
                  <a:schemeClr val="tx2"/>
                </a:solidFill>
                <a:latin typeface="+mj-lt"/>
              </a:defRPr>
            </a:lvl1pPr>
          </a:lstStyle>
          <a:p>
            <a:r>
              <a:rPr lang="nb-NO"/>
              <a:t>Click to add title</a:t>
            </a:r>
            <a:endParaRPr lang="en-US"/>
          </a:p>
        </p:txBody>
      </p:sp>
      <p:sp>
        <p:nvSpPr>
          <p:cNvPr id="9" name="Plassholder for tekst 8">
            <a:extLst>
              <a:ext uri="{FF2B5EF4-FFF2-40B4-BE49-F238E27FC236}">
                <a16:creationId xmlns:a16="http://schemas.microsoft.com/office/drawing/2014/main" id="{31DCF609-F36F-FAB6-59B2-D8DB0069485E}"/>
              </a:ext>
            </a:extLst>
          </p:cNvPr>
          <p:cNvSpPr>
            <a:spLocks noGrp="1"/>
          </p:cNvSpPr>
          <p:nvPr>
            <p:ph type="body" sz="quarter" idx="38" hasCustomPrompt="1"/>
          </p:nvPr>
        </p:nvSpPr>
        <p:spPr>
          <a:xfrm>
            <a:off x="343716" y="3017893"/>
            <a:ext cx="360023" cy="207891"/>
          </a:xfrm>
        </p:spPr>
        <p:txBody>
          <a:bodyPr>
            <a:noAutofit/>
          </a:bodyPr>
          <a:lstStyle>
            <a:lvl1pPr marL="0" indent="0" algn="ctr">
              <a:lnSpc>
                <a:spcPct val="100000"/>
              </a:lnSpc>
              <a:buNone/>
              <a:defRPr sz="15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a:t>1</a:t>
            </a:r>
          </a:p>
        </p:txBody>
      </p:sp>
      <p:sp>
        <p:nvSpPr>
          <p:cNvPr id="10" name="Ellipse 9">
            <a:extLst>
              <a:ext uri="{FF2B5EF4-FFF2-40B4-BE49-F238E27FC236}">
                <a16:creationId xmlns:a16="http://schemas.microsoft.com/office/drawing/2014/main" id="{DC478F6D-5405-9E27-E4A4-2B8CC044FAD0}"/>
              </a:ext>
            </a:extLst>
          </p:cNvPr>
          <p:cNvSpPr>
            <a:spLocks noChangeAspect="1"/>
          </p:cNvSpPr>
          <p:nvPr userDrawn="1"/>
        </p:nvSpPr>
        <p:spPr>
          <a:xfrm>
            <a:off x="4363260" y="2936399"/>
            <a:ext cx="396026" cy="396000"/>
          </a:xfrm>
          <a:prstGeom prst="ellipse">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1" name="Plassholder for tekst 8">
            <a:extLst>
              <a:ext uri="{FF2B5EF4-FFF2-40B4-BE49-F238E27FC236}">
                <a16:creationId xmlns:a16="http://schemas.microsoft.com/office/drawing/2014/main" id="{1FF53857-D727-410B-F852-2BEC040FAAAC}"/>
              </a:ext>
            </a:extLst>
          </p:cNvPr>
          <p:cNvSpPr>
            <a:spLocks noGrp="1"/>
          </p:cNvSpPr>
          <p:nvPr>
            <p:ph type="body" sz="quarter" idx="39" hasCustomPrompt="1"/>
          </p:nvPr>
        </p:nvSpPr>
        <p:spPr>
          <a:xfrm>
            <a:off x="4404701" y="3023308"/>
            <a:ext cx="315139" cy="207891"/>
          </a:xfrm>
        </p:spPr>
        <p:txBody>
          <a:bodyPr>
            <a:noAutofit/>
          </a:bodyPr>
          <a:lstStyle>
            <a:lvl1pPr marL="0" indent="0" algn="ctr">
              <a:lnSpc>
                <a:spcPct val="100000"/>
              </a:lnSpc>
              <a:buNone/>
              <a:defRPr sz="15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a:t>2</a:t>
            </a:r>
          </a:p>
        </p:txBody>
      </p:sp>
      <p:sp>
        <p:nvSpPr>
          <p:cNvPr id="12" name="Ellipse 11">
            <a:extLst>
              <a:ext uri="{FF2B5EF4-FFF2-40B4-BE49-F238E27FC236}">
                <a16:creationId xmlns:a16="http://schemas.microsoft.com/office/drawing/2014/main" id="{E018E84C-CD5E-EF63-19A7-0C72FE31E047}"/>
              </a:ext>
            </a:extLst>
          </p:cNvPr>
          <p:cNvSpPr>
            <a:spLocks noChangeAspect="1"/>
          </p:cNvSpPr>
          <p:nvPr userDrawn="1"/>
        </p:nvSpPr>
        <p:spPr>
          <a:xfrm>
            <a:off x="8401094" y="2936399"/>
            <a:ext cx="396026" cy="396000"/>
          </a:xfrm>
          <a:prstGeom prst="ellipse">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13" name="Plassholder for tekst 8">
            <a:extLst>
              <a:ext uri="{FF2B5EF4-FFF2-40B4-BE49-F238E27FC236}">
                <a16:creationId xmlns:a16="http://schemas.microsoft.com/office/drawing/2014/main" id="{F8C2CCE2-52F1-BD47-B5EE-E56732D84CEF}"/>
              </a:ext>
            </a:extLst>
          </p:cNvPr>
          <p:cNvSpPr>
            <a:spLocks noGrp="1"/>
          </p:cNvSpPr>
          <p:nvPr>
            <p:ph type="body" sz="quarter" idx="40" hasCustomPrompt="1"/>
          </p:nvPr>
        </p:nvSpPr>
        <p:spPr>
          <a:xfrm>
            <a:off x="8442535" y="3018457"/>
            <a:ext cx="315139" cy="207891"/>
          </a:xfrm>
        </p:spPr>
        <p:txBody>
          <a:bodyPr>
            <a:noAutofit/>
          </a:bodyPr>
          <a:lstStyle>
            <a:lvl1pPr marL="0" indent="0" algn="ctr">
              <a:lnSpc>
                <a:spcPct val="100000"/>
              </a:lnSpc>
              <a:buNone/>
              <a:defRPr sz="1500" b="0" i="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stStyle>
          <a:p>
            <a:pPr lvl="0"/>
            <a:r>
              <a:rPr lang="nb-NO"/>
              <a:t>3</a:t>
            </a:r>
          </a:p>
        </p:txBody>
      </p:sp>
    </p:spTree>
    <p:extLst>
      <p:ext uri="{BB962C8B-B14F-4D97-AF65-F5344CB8AC3E}">
        <p14:creationId xmlns:p14="http://schemas.microsoft.com/office/powerpoint/2010/main" val="117281103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2 tiles, heading and content">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93954"/>
            <a:ext cx="5040328" cy="276486"/>
          </a:xfrm>
        </p:spPr>
        <p:txBody>
          <a:bodyPr>
            <a:noAutofit/>
          </a:bodyPr>
          <a:lstStyle>
            <a:lvl1pPr>
              <a:lnSpc>
                <a:spcPts val="2300"/>
              </a:lnSpc>
              <a:spcBef>
                <a:spcPts val="0"/>
              </a:spcBef>
              <a:defRPr sz="1800"/>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sp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8" name="Plassholder for bunntekst 7">
            <a:extLst>
              <a:ext uri="{FF2B5EF4-FFF2-40B4-BE49-F238E27FC236}">
                <a16:creationId xmlns:a16="http://schemas.microsoft.com/office/drawing/2014/main" id="{8429FC8B-2188-43C7-AC38-57DD7388AD50}"/>
              </a:ext>
            </a:extLst>
          </p:cNvPr>
          <p:cNvSpPr>
            <a:spLocks noGrp="1"/>
          </p:cNvSpPr>
          <p:nvPr>
            <p:ph type="ftr" sz="quarter" idx="18"/>
          </p:nvPr>
        </p:nvSpPr>
        <p:spPr/>
        <p:txBody>
          <a:bodyPr/>
          <a:lstStyle/>
          <a:p>
            <a:r>
              <a:rPr lang="nb-NO"/>
              <a:t>Presentation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3" name="Plassholder for tekst 10">
            <a:extLst>
              <a:ext uri="{FF2B5EF4-FFF2-40B4-BE49-F238E27FC236}">
                <a16:creationId xmlns:a16="http://schemas.microsoft.com/office/drawing/2014/main" id="{7E2F4D02-A19D-823B-487F-2AD75ADB9B9F}"/>
              </a:ext>
            </a:extLst>
          </p:cNvPr>
          <p:cNvSpPr>
            <a:spLocks noGrp="1"/>
          </p:cNvSpPr>
          <p:nvPr>
            <p:ph type="body" sz="quarter" idx="27" hasCustomPrompt="1"/>
          </p:nvPr>
        </p:nvSpPr>
        <p:spPr>
          <a:xfrm>
            <a:off x="343717" y="964639"/>
            <a:ext cx="4700893" cy="457994"/>
          </a:xfrm>
        </p:spPr>
        <p:txBody>
          <a:bodyPr>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D1B910A3-B258-B057-E452-9159E6576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78979883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2 tiles, heading and content (Qatrenary color)">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85762"/>
            <a:ext cx="5040328" cy="276486"/>
          </a:xfrm>
        </p:spPr>
        <p:txBody>
          <a:bodyPr>
            <a:noAutofit/>
          </a:bodyPr>
          <a:lstStyle>
            <a:lvl1pPr>
              <a:lnSpc>
                <a:spcPts val="2300"/>
              </a:lnSpc>
              <a:spcBef>
                <a:spcPts val="0"/>
              </a:spcBef>
              <a:defRPr sz="1800"/>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sp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8" name="Plassholder for bunntekst 7">
            <a:extLst>
              <a:ext uri="{FF2B5EF4-FFF2-40B4-BE49-F238E27FC236}">
                <a16:creationId xmlns:a16="http://schemas.microsoft.com/office/drawing/2014/main" id="{8429FC8B-2188-43C7-AC38-57DD7388AD50}"/>
              </a:ext>
            </a:extLst>
          </p:cNvPr>
          <p:cNvSpPr>
            <a:spLocks noGrp="1"/>
          </p:cNvSpPr>
          <p:nvPr>
            <p:ph type="ftr" sz="quarter" idx="18"/>
          </p:nvPr>
        </p:nvSpPr>
        <p:spPr/>
        <p:txBody>
          <a:bodyPr/>
          <a:lstStyle/>
          <a:p>
            <a:r>
              <a:rPr lang="nb-NO"/>
              <a:t>Presentation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1" name="Plassholder for tekst 10">
            <a:extLst>
              <a:ext uri="{FF2B5EF4-FFF2-40B4-BE49-F238E27FC236}">
                <a16:creationId xmlns:a16="http://schemas.microsoft.com/office/drawing/2014/main" id="{10B3C4E8-F376-B972-1D85-414EEDB81CE0}"/>
              </a:ext>
            </a:extLst>
          </p:cNvPr>
          <p:cNvSpPr>
            <a:spLocks noGrp="1"/>
          </p:cNvSpPr>
          <p:nvPr>
            <p:ph type="body" sz="quarter" idx="26" hasCustomPrompt="1"/>
          </p:nvPr>
        </p:nvSpPr>
        <p:spPr>
          <a:xfrm>
            <a:off x="343866" y="964639"/>
            <a:ext cx="4700893" cy="457994"/>
          </a:xfrm>
        </p:spPr>
        <p:txBody>
          <a:bodyPr>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AF0D7D22-D550-3B22-35DF-3ADFA51BF1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4064496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3 content tiles (Primary BG)">
    <p:bg>
      <p:bgPr>
        <a:solidFill>
          <a:srgbClr val="FAF9F8"/>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6"/>
            <a:ext cx="3690240" cy="4644000"/>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66484" y="1310185"/>
            <a:ext cx="3690240" cy="4644000"/>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178677" y="1310185"/>
            <a:ext cx="3690240" cy="4644000"/>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1" y="1678987"/>
            <a:ext cx="2347266" cy="221086"/>
          </a:xfrm>
        </p:spPr>
        <p:txBody>
          <a:bodyPr/>
          <a:lstStyle>
            <a:lvl1pPr>
              <a:lnSpc>
                <a:spcPts val="1700"/>
              </a:lnSpc>
              <a:defRPr sz="17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46641" y="2274888"/>
            <a:ext cx="3096202" cy="3391127"/>
          </a:xfrm>
        </p:spPr>
        <p:txBody>
          <a:bodyPr>
            <a:normAutofit/>
          </a:bodyPr>
          <a:lstStyle>
            <a:lvl1pPr marL="0" indent="0">
              <a:lnSpc>
                <a:spcPts val="2200"/>
              </a:lnSpc>
              <a:buNone/>
              <a:defRPr sz="16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7" name="Plassholder for dato 6">
            <a:extLst>
              <a:ext uri="{FF2B5EF4-FFF2-40B4-BE49-F238E27FC236}">
                <a16:creationId xmlns:a16="http://schemas.microsoft.com/office/drawing/2014/main" id="{B7CD93FA-F717-483A-99DC-070FC7902FCA}"/>
              </a:ext>
            </a:extLst>
          </p:cNvPr>
          <p:cNvSpPr>
            <a:spLocks noGrp="1"/>
          </p:cNvSpPr>
          <p:nvPr>
            <p:ph type="dt" sz="half" idx="19"/>
          </p:nvPr>
        </p:nvSpPr>
        <p:spPr/>
        <p:txBody>
          <a:bodyPr/>
          <a:lstStyle/>
          <a:p>
            <a:fld id="{DD6517CE-B437-40CB-A04F-575A92C12DE4}" type="datetime1">
              <a:rPr lang="nb-NO" smtClean="0"/>
              <a:t>13.06.2023</a:t>
            </a:fld>
            <a:endParaRPr lang="nb-NO"/>
          </a:p>
        </p:txBody>
      </p:sp>
      <p:sp>
        <p:nvSpPr>
          <p:cNvPr id="8" name="Plassholder for bunntekst 7">
            <a:extLst>
              <a:ext uri="{FF2B5EF4-FFF2-40B4-BE49-F238E27FC236}">
                <a16:creationId xmlns:a16="http://schemas.microsoft.com/office/drawing/2014/main" id="{65709ED8-9D09-4F17-96EB-4B93C41EC912}"/>
              </a:ext>
            </a:extLst>
          </p:cNvPr>
          <p:cNvSpPr>
            <a:spLocks noGrp="1"/>
          </p:cNvSpPr>
          <p:nvPr>
            <p:ph type="ftr" sz="quarter" idx="20"/>
          </p:nvPr>
        </p:nvSpPr>
        <p:spPr/>
        <p:txBody>
          <a:bodyPr/>
          <a:lstStyle/>
          <a:p>
            <a:r>
              <a:rPr lang="nb-NO"/>
              <a:t>Presentation title</a:t>
            </a:r>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p>
            <a:fld id="{66F151DC-B5E5-497C-BC65-BC7F54A16411}" type="slidenum">
              <a:rPr lang="nb-NO" smtClean="0"/>
              <a:t>‹#›</a:t>
            </a:fld>
            <a:endParaRPr lang="nb-NO"/>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52690" y="2274888"/>
            <a:ext cx="3157108" cy="3391127"/>
          </a:xfrm>
        </p:spPr>
        <p:txBody>
          <a:bodyPr>
            <a:normAutofit/>
          </a:bodyPr>
          <a:lstStyle>
            <a:lvl1pPr marL="0" indent="0">
              <a:lnSpc>
                <a:spcPts val="2200"/>
              </a:lnSpc>
              <a:buNone/>
              <a:defRPr sz="16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458738" y="2274888"/>
            <a:ext cx="3157108" cy="3391127"/>
          </a:xfrm>
        </p:spPr>
        <p:txBody>
          <a:bodyPr>
            <a:normAutofit/>
          </a:bodyPr>
          <a:lstStyle>
            <a:lvl1pPr marL="0" indent="0">
              <a:lnSpc>
                <a:spcPts val="2200"/>
              </a:lnSpc>
              <a:buNone/>
              <a:defRPr sz="16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5" name="Plassholder for tekst 10">
            <a:extLst>
              <a:ext uri="{FF2B5EF4-FFF2-40B4-BE49-F238E27FC236}">
                <a16:creationId xmlns:a16="http://schemas.microsoft.com/office/drawing/2014/main" id="{37E339A3-3D37-EDE2-CEBC-A917A6726F96}"/>
              </a:ext>
            </a:extLst>
          </p:cNvPr>
          <p:cNvSpPr>
            <a:spLocks noGrp="1"/>
          </p:cNvSpPr>
          <p:nvPr>
            <p:ph type="body" sz="quarter" idx="27" hasCustomPrompt="1"/>
          </p:nvPr>
        </p:nvSpPr>
        <p:spPr>
          <a:xfrm>
            <a:off x="343866" y="665172"/>
            <a:ext cx="4700893" cy="457994"/>
          </a:xfrm>
        </p:spPr>
        <p:txBody>
          <a:bodyPr>
            <a:noAutofit/>
          </a:bodyPr>
          <a:lstStyle>
            <a:lvl1pPr marL="0" indent="0">
              <a:buNone/>
              <a:defRPr sz="22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sp>
        <p:nvSpPr>
          <p:cNvPr id="6" name="Plassholder for tekst 15">
            <a:extLst>
              <a:ext uri="{FF2B5EF4-FFF2-40B4-BE49-F238E27FC236}">
                <a16:creationId xmlns:a16="http://schemas.microsoft.com/office/drawing/2014/main" id="{5C450155-274F-D9C5-E8C5-1CC30A7F0FFF}"/>
              </a:ext>
            </a:extLst>
          </p:cNvPr>
          <p:cNvSpPr>
            <a:spLocks noGrp="1"/>
          </p:cNvSpPr>
          <p:nvPr>
            <p:ph type="body" sz="quarter" idx="14" hasCustomPrompt="1"/>
          </p:nvPr>
        </p:nvSpPr>
        <p:spPr>
          <a:xfrm>
            <a:off x="4537941" y="1629582"/>
            <a:ext cx="3171857" cy="278794"/>
          </a:xfrm>
        </p:spPr>
        <p:txBody>
          <a:bodyPr wrap="square">
            <a:spAutoFit/>
          </a:bodyPr>
          <a:lstStyle>
            <a:lvl1pPr marL="0" indent="0">
              <a:lnSpc>
                <a:spcPts val="2300"/>
              </a:lnSpc>
              <a:buNone/>
              <a:defRPr sz="1700">
                <a:solidFill>
                  <a:schemeClr val="tx1"/>
                </a:solidFill>
                <a:latin typeface="+mj-lt"/>
              </a:defRPr>
            </a:lvl1pPr>
          </a:lstStyle>
          <a:p>
            <a:pPr lvl="0"/>
            <a:r>
              <a:rPr lang="nb-NO"/>
              <a:t>Click to add title</a:t>
            </a:r>
          </a:p>
        </p:txBody>
      </p:sp>
      <p:sp>
        <p:nvSpPr>
          <p:cNvPr id="9" name="Plassholder for tekst 15">
            <a:extLst>
              <a:ext uri="{FF2B5EF4-FFF2-40B4-BE49-F238E27FC236}">
                <a16:creationId xmlns:a16="http://schemas.microsoft.com/office/drawing/2014/main" id="{257CCF33-7D12-DD90-7B4E-5F92CB1D1EE6}"/>
              </a:ext>
            </a:extLst>
          </p:cNvPr>
          <p:cNvSpPr>
            <a:spLocks noGrp="1"/>
          </p:cNvSpPr>
          <p:nvPr>
            <p:ph type="body" sz="quarter" idx="28" hasCustomPrompt="1"/>
          </p:nvPr>
        </p:nvSpPr>
        <p:spPr>
          <a:xfrm>
            <a:off x="8431768" y="1629582"/>
            <a:ext cx="3171857" cy="278794"/>
          </a:xfrm>
        </p:spPr>
        <p:txBody>
          <a:bodyPr wrap="square">
            <a:spAutoFit/>
          </a:bodyPr>
          <a:lstStyle>
            <a:lvl1pPr marL="0" indent="0">
              <a:lnSpc>
                <a:spcPts val="2300"/>
              </a:lnSpc>
              <a:buNone/>
              <a:defRPr sz="1700">
                <a:solidFill>
                  <a:schemeClr val="tx1"/>
                </a:solidFill>
                <a:latin typeface="+mj-lt"/>
              </a:defRPr>
            </a:lvl1pPr>
          </a:lstStyle>
          <a:p>
            <a:pPr lvl="0"/>
            <a:r>
              <a:rPr lang="nb-NO"/>
              <a:t>Click to add title</a:t>
            </a:r>
          </a:p>
        </p:txBody>
      </p:sp>
    </p:spTree>
    <p:extLst>
      <p:ext uri="{BB962C8B-B14F-4D97-AF65-F5344CB8AC3E}">
        <p14:creationId xmlns:p14="http://schemas.microsoft.com/office/powerpoint/2010/main" val="336907271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 content tiles (white BG)">
    <p:bg>
      <p:bgPr>
        <a:solidFill>
          <a:schemeClr val="bg1"/>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6"/>
            <a:ext cx="3690240" cy="4644000"/>
          </a:xfrm>
          <a:prstGeom prst="roundRect">
            <a:avLst>
              <a:gd name="adj" fmla="val 2323"/>
            </a:avLst>
          </a:prstGeom>
          <a:solidFill>
            <a:schemeClr val="accent3"/>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66484" y="1310185"/>
            <a:ext cx="3690240" cy="4644000"/>
          </a:xfrm>
          <a:prstGeom prst="roundRect">
            <a:avLst>
              <a:gd name="adj" fmla="val 2323"/>
            </a:avLst>
          </a:prstGeom>
          <a:solidFill>
            <a:schemeClr val="accent3"/>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178677" y="1310185"/>
            <a:ext cx="3690240" cy="4644000"/>
          </a:xfrm>
          <a:prstGeom prst="roundRect">
            <a:avLst>
              <a:gd name="adj" fmla="val 2323"/>
            </a:avLst>
          </a:prstGeom>
          <a:solidFill>
            <a:schemeClr val="accent3"/>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1" y="1597344"/>
            <a:ext cx="2347266" cy="218009"/>
          </a:xfrm>
        </p:spPr>
        <p:txBody>
          <a:bodyPr/>
          <a:lstStyle>
            <a:lvl1pPr>
              <a:lnSpc>
                <a:spcPts val="1700"/>
              </a:lnSpc>
              <a:defRPr sz="15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46641" y="1892588"/>
            <a:ext cx="3157108" cy="3802817"/>
          </a:xfrm>
        </p:spPr>
        <p:txBody>
          <a:bodyPr>
            <a:normAutofit/>
          </a:bodyPr>
          <a:lstStyle>
            <a:lvl1pPr marL="0" indent="0">
              <a:lnSpc>
                <a:spcPts val="17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7" name="Plassholder for dato 6">
            <a:extLst>
              <a:ext uri="{FF2B5EF4-FFF2-40B4-BE49-F238E27FC236}">
                <a16:creationId xmlns:a16="http://schemas.microsoft.com/office/drawing/2014/main" id="{B7CD93FA-F717-483A-99DC-070FC7902FCA}"/>
              </a:ext>
            </a:extLst>
          </p:cNvPr>
          <p:cNvSpPr>
            <a:spLocks noGrp="1"/>
          </p:cNvSpPr>
          <p:nvPr>
            <p:ph type="dt" sz="half" idx="19"/>
          </p:nvPr>
        </p:nvSpPr>
        <p:spPr/>
        <p:txBody>
          <a:bodyPr/>
          <a:lstStyle/>
          <a:p>
            <a:fld id="{DD6517CE-B437-40CB-A04F-575A92C12DE4}" type="datetime1">
              <a:rPr lang="nb-NO" smtClean="0"/>
              <a:t>13.06.2023</a:t>
            </a:fld>
            <a:endParaRPr lang="nb-NO"/>
          </a:p>
        </p:txBody>
      </p:sp>
      <p:sp>
        <p:nvSpPr>
          <p:cNvPr id="8" name="Plassholder for bunntekst 7">
            <a:extLst>
              <a:ext uri="{FF2B5EF4-FFF2-40B4-BE49-F238E27FC236}">
                <a16:creationId xmlns:a16="http://schemas.microsoft.com/office/drawing/2014/main" id="{65709ED8-9D09-4F17-96EB-4B93C41EC912}"/>
              </a:ext>
            </a:extLst>
          </p:cNvPr>
          <p:cNvSpPr>
            <a:spLocks noGrp="1"/>
          </p:cNvSpPr>
          <p:nvPr>
            <p:ph type="ftr" sz="quarter" idx="20"/>
          </p:nvPr>
        </p:nvSpPr>
        <p:spPr/>
        <p:txBody>
          <a:bodyPr/>
          <a:lstStyle/>
          <a:p>
            <a:r>
              <a:rPr lang="nb-NO"/>
              <a:t>Presentation title</a:t>
            </a:r>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p>
            <a:fld id="{66F151DC-B5E5-497C-BC65-BC7F54A16411}" type="slidenum">
              <a:rPr lang="nb-NO" smtClean="0"/>
              <a:t>‹#›</a:t>
            </a:fld>
            <a:endParaRPr lang="nb-NO"/>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52690" y="1892588"/>
            <a:ext cx="3157108" cy="3802817"/>
          </a:xfrm>
        </p:spPr>
        <p:txBody>
          <a:bodyPr>
            <a:normAutofit/>
          </a:bodyPr>
          <a:lstStyle>
            <a:lvl1pPr marL="0" indent="0">
              <a:lnSpc>
                <a:spcPts val="17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458738" y="1892588"/>
            <a:ext cx="3157108" cy="3802817"/>
          </a:xfrm>
        </p:spPr>
        <p:txBody>
          <a:bodyPr>
            <a:normAutofit/>
          </a:bodyPr>
          <a:lstStyle>
            <a:lvl1pPr marL="0" indent="0">
              <a:lnSpc>
                <a:spcPts val="17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5" name="Plassholder for tekst 10">
            <a:extLst>
              <a:ext uri="{FF2B5EF4-FFF2-40B4-BE49-F238E27FC236}">
                <a16:creationId xmlns:a16="http://schemas.microsoft.com/office/drawing/2014/main" id="{37E339A3-3D37-EDE2-CEBC-A917A6726F96}"/>
              </a:ext>
            </a:extLst>
          </p:cNvPr>
          <p:cNvSpPr>
            <a:spLocks noGrp="1"/>
          </p:cNvSpPr>
          <p:nvPr>
            <p:ph type="body" sz="quarter" idx="27" hasCustomPrompt="1"/>
          </p:nvPr>
        </p:nvSpPr>
        <p:spPr>
          <a:xfrm>
            <a:off x="343866" y="665172"/>
            <a:ext cx="4700893" cy="457994"/>
          </a:xfrm>
        </p:spPr>
        <p:txBody>
          <a:bodyPr>
            <a:noAutofit/>
          </a:bodyPr>
          <a:lstStyle>
            <a:lvl1pPr marL="0" indent="0">
              <a:buNone/>
              <a:defRPr sz="22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sp>
        <p:nvSpPr>
          <p:cNvPr id="6" name="Plassholder for tekst 15">
            <a:extLst>
              <a:ext uri="{FF2B5EF4-FFF2-40B4-BE49-F238E27FC236}">
                <a16:creationId xmlns:a16="http://schemas.microsoft.com/office/drawing/2014/main" id="{5C450155-274F-D9C5-E8C5-1CC30A7F0FFF}"/>
              </a:ext>
            </a:extLst>
          </p:cNvPr>
          <p:cNvSpPr>
            <a:spLocks noGrp="1"/>
          </p:cNvSpPr>
          <p:nvPr>
            <p:ph type="body" sz="quarter" idx="14" hasCustomPrompt="1"/>
          </p:nvPr>
        </p:nvSpPr>
        <p:spPr>
          <a:xfrm>
            <a:off x="4537941" y="1547940"/>
            <a:ext cx="3171857" cy="271998"/>
          </a:xfrm>
        </p:spPr>
        <p:txBody>
          <a:bodyPr wrap="square">
            <a:spAutoFit/>
          </a:bodyPr>
          <a:lstStyle>
            <a:lvl1pPr marL="0" indent="0">
              <a:lnSpc>
                <a:spcPts val="2300"/>
              </a:lnSpc>
              <a:buNone/>
              <a:defRPr sz="1500">
                <a:solidFill>
                  <a:schemeClr val="tx1"/>
                </a:solidFill>
                <a:latin typeface="+mj-lt"/>
              </a:defRPr>
            </a:lvl1pPr>
          </a:lstStyle>
          <a:p>
            <a:pPr lvl="0"/>
            <a:r>
              <a:rPr lang="nb-NO"/>
              <a:t>Click to add title</a:t>
            </a:r>
          </a:p>
        </p:txBody>
      </p:sp>
      <p:sp>
        <p:nvSpPr>
          <p:cNvPr id="9" name="Plassholder for tekst 15">
            <a:extLst>
              <a:ext uri="{FF2B5EF4-FFF2-40B4-BE49-F238E27FC236}">
                <a16:creationId xmlns:a16="http://schemas.microsoft.com/office/drawing/2014/main" id="{257CCF33-7D12-DD90-7B4E-5F92CB1D1EE6}"/>
              </a:ext>
            </a:extLst>
          </p:cNvPr>
          <p:cNvSpPr>
            <a:spLocks noGrp="1"/>
          </p:cNvSpPr>
          <p:nvPr>
            <p:ph type="body" sz="quarter" idx="28" hasCustomPrompt="1"/>
          </p:nvPr>
        </p:nvSpPr>
        <p:spPr>
          <a:xfrm>
            <a:off x="8431768" y="1547940"/>
            <a:ext cx="3171857" cy="271998"/>
          </a:xfrm>
        </p:spPr>
        <p:txBody>
          <a:bodyPr wrap="square">
            <a:spAutoFit/>
          </a:bodyPr>
          <a:lstStyle>
            <a:lvl1pPr marL="0" indent="0">
              <a:lnSpc>
                <a:spcPts val="2300"/>
              </a:lnSpc>
              <a:buNone/>
              <a:defRPr sz="1500">
                <a:solidFill>
                  <a:schemeClr val="tx1"/>
                </a:solidFill>
                <a:latin typeface="+mj-lt"/>
              </a:defRPr>
            </a:lvl1pPr>
          </a:lstStyle>
          <a:p>
            <a:pPr lvl="0"/>
            <a:r>
              <a:rPr lang="nb-NO"/>
              <a:t>Click to add title</a:t>
            </a:r>
          </a:p>
        </p:txBody>
      </p:sp>
    </p:spTree>
    <p:extLst>
      <p:ext uri="{BB962C8B-B14F-4D97-AF65-F5344CB8AC3E}">
        <p14:creationId xmlns:p14="http://schemas.microsoft.com/office/powerpoint/2010/main" val="377894666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 content tiles (Chanpagne BG)">
    <p:bg>
      <p:bgPr>
        <a:solidFill>
          <a:srgbClr val="FFEFE2"/>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6"/>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92612"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230933"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2" y="1597344"/>
            <a:ext cx="2308905" cy="218009"/>
          </a:xfrm>
        </p:spPr>
        <p:txBody>
          <a:bodyPr/>
          <a:lstStyle>
            <a:lvl1pPr>
              <a:lnSpc>
                <a:spcPts val="1700"/>
              </a:lnSpc>
              <a:defRPr sz="1500">
                <a:solidFill>
                  <a:schemeClr val="tx1"/>
                </a:solidFill>
                <a:latin typeface="+mj-lt"/>
              </a:defRPr>
            </a:lvl1pPr>
          </a:lstStyle>
          <a:p>
            <a:r>
              <a:rPr lang="nb-NO"/>
              <a:t>Click to add title</a:t>
            </a:r>
            <a:endParaRPr lang="en-US"/>
          </a:p>
        </p:txBody>
      </p:sp>
      <p:sp>
        <p:nvSpPr>
          <p:cNvPr id="3" name="Content Placeholder 2"/>
          <p:cNvSpPr>
            <a:spLocks noGrp="1"/>
          </p:cNvSpPr>
          <p:nvPr>
            <p:ph idx="1" hasCustomPrompt="1"/>
          </p:nvPr>
        </p:nvSpPr>
        <p:spPr>
          <a:xfrm>
            <a:off x="646641" y="1892588"/>
            <a:ext cx="3105510" cy="3740666"/>
          </a:xfrm>
        </p:spPr>
        <p:txBody>
          <a:bodyPr>
            <a:normAutofit/>
          </a:bodyPr>
          <a:lstStyle>
            <a:lvl1pPr marL="0" indent="0">
              <a:lnSpc>
                <a:spcPts val="1900"/>
              </a:lnSpc>
              <a:buNone/>
              <a:defRPr sz="12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8" name="Plassholder for bunntekst 7">
            <a:extLst>
              <a:ext uri="{FF2B5EF4-FFF2-40B4-BE49-F238E27FC236}">
                <a16:creationId xmlns:a16="http://schemas.microsoft.com/office/drawing/2014/main" id="{65709ED8-9D09-4F17-96EB-4B93C41EC912}"/>
              </a:ext>
            </a:extLst>
          </p:cNvPr>
          <p:cNvSpPr>
            <a:spLocks noGrp="1"/>
          </p:cNvSpPr>
          <p:nvPr>
            <p:ph type="ftr" sz="quarter" idx="20"/>
          </p:nvPr>
        </p:nvSpPr>
        <p:spPr/>
        <p:txBody>
          <a:bodyPr/>
          <a:lstStyle>
            <a:lvl1pPr>
              <a:defRPr>
                <a:solidFill>
                  <a:schemeClr val="accent2"/>
                </a:solidFill>
              </a:defRPr>
            </a:lvl1pPr>
          </a:lstStyle>
          <a:p>
            <a:r>
              <a:rPr lang="nb-NO"/>
              <a:t>Presentation title</a:t>
            </a:r>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lvl1pPr>
              <a:defRPr>
                <a:solidFill>
                  <a:schemeClr val="accent2"/>
                </a:solidFill>
              </a:defRPr>
            </a:lvl1pPr>
          </a:lstStyle>
          <a:p>
            <a:fld id="{66F151DC-B5E5-497C-BC65-BC7F54A16411}" type="slidenum">
              <a:rPr lang="nb-NO" smtClean="0"/>
              <a:pPr/>
              <a:t>‹#›</a:t>
            </a:fld>
            <a:endParaRPr lang="nb-NO"/>
          </a:p>
        </p:txBody>
      </p:sp>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78818" y="1892588"/>
            <a:ext cx="3105510" cy="3740666"/>
          </a:xfrm>
        </p:spPr>
        <p:txBody>
          <a:bodyPr>
            <a:normAutofit/>
          </a:bodyPr>
          <a:lstStyle>
            <a:lvl1pPr marL="0" indent="0">
              <a:lnSpc>
                <a:spcPts val="1900"/>
              </a:lnSpc>
              <a:buNone/>
              <a:defRPr sz="12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510993" y="1892588"/>
            <a:ext cx="3105510" cy="3740666"/>
          </a:xfrm>
          <a:effectLst/>
        </p:spPr>
        <p:txBody>
          <a:bodyPr>
            <a:normAutofit/>
          </a:bodyPr>
          <a:lstStyle>
            <a:lvl1pPr marL="0" indent="0">
              <a:lnSpc>
                <a:spcPts val="1900"/>
              </a:lnSpc>
              <a:buNone/>
              <a:defRPr sz="12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2" name="Plassholder for tekst 21">
            <a:extLst>
              <a:ext uri="{FF2B5EF4-FFF2-40B4-BE49-F238E27FC236}">
                <a16:creationId xmlns:a16="http://schemas.microsoft.com/office/drawing/2014/main" id="{AFD74FA9-07F0-60FA-8895-90F02C7A5140}"/>
              </a:ext>
            </a:extLst>
          </p:cNvPr>
          <p:cNvSpPr>
            <a:spLocks noGrp="1"/>
          </p:cNvSpPr>
          <p:nvPr>
            <p:ph type="body" sz="quarter" idx="27" hasCustomPrompt="1"/>
          </p:nvPr>
        </p:nvSpPr>
        <p:spPr>
          <a:xfrm>
            <a:off x="4578817" y="1603110"/>
            <a:ext cx="2958499" cy="235974"/>
          </a:xfrm>
        </p:spPr>
        <p:txBody>
          <a:bodyPr>
            <a:noAutofit/>
          </a:bodyPr>
          <a:lstStyle>
            <a:lvl1pPr marL="0" indent="0">
              <a:lnSpc>
                <a:spcPct val="100000"/>
              </a:lnSpc>
              <a:buNone/>
              <a:defRPr sz="1500">
                <a:latin typeface="+mj-lt"/>
              </a:defRPr>
            </a:lvl1pPr>
          </a:lstStyle>
          <a:p>
            <a:pPr lvl="0"/>
            <a:r>
              <a:rPr lang="nb-NO"/>
              <a:t>Overskrift 2</a:t>
            </a:r>
          </a:p>
        </p:txBody>
      </p:sp>
      <p:sp>
        <p:nvSpPr>
          <p:cNvPr id="23" name="Plassholder for tekst 21">
            <a:extLst>
              <a:ext uri="{FF2B5EF4-FFF2-40B4-BE49-F238E27FC236}">
                <a16:creationId xmlns:a16="http://schemas.microsoft.com/office/drawing/2014/main" id="{157ADD1B-58C7-983C-6315-D1C32AD269F7}"/>
              </a:ext>
            </a:extLst>
          </p:cNvPr>
          <p:cNvSpPr>
            <a:spLocks noGrp="1"/>
          </p:cNvSpPr>
          <p:nvPr>
            <p:ph type="body" sz="quarter" idx="28" hasCustomPrompt="1"/>
          </p:nvPr>
        </p:nvSpPr>
        <p:spPr>
          <a:xfrm>
            <a:off x="8524529" y="1603110"/>
            <a:ext cx="2958499" cy="235974"/>
          </a:xfrm>
        </p:spPr>
        <p:txBody>
          <a:bodyPr>
            <a:noAutofit/>
          </a:bodyPr>
          <a:lstStyle>
            <a:lvl1pPr marL="0" indent="0">
              <a:lnSpc>
                <a:spcPct val="100000"/>
              </a:lnSpc>
              <a:buNone/>
              <a:defRPr sz="1500">
                <a:latin typeface="+mj-lt"/>
              </a:defRPr>
            </a:lvl1pPr>
          </a:lstStyle>
          <a:p>
            <a:pPr lvl="0"/>
            <a:r>
              <a:rPr lang="nb-NO"/>
              <a:t>Overskrift 2</a:t>
            </a:r>
          </a:p>
        </p:txBody>
      </p:sp>
      <p:sp>
        <p:nvSpPr>
          <p:cNvPr id="5" name="Plassholder for tekst 10">
            <a:extLst>
              <a:ext uri="{FF2B5EF4-FFF2-40B4-BE49-F238E27FC236}">
                <a16:creationId xmlns:a16="http://schemas.microsoft.com/office/drawing/2014/main" id="{26DBAF74-512E-AA68-E2B9-F9F1A170D910}"/>
              </a:ext>
            </a:extLst>
          </p:cNvPr>
          <p:cNvSpPr>
            <a:spLocks noGrp="1"/>
          </p:cNvSpPr>
          <p:nvPr>
            <p:ph type="body" sz="quarter" idx="29" hasCustomPrompt="1"/>
          </p:nvPr>
        </p:nvSpPr>
        <p:spPr>
          <a:xfrm>
            <a:off x="343866" y="665172"/>
            <a:ext cx="4700893" cy="457994"/>
          </a:xfrm>
        </p:spPr>
        <p:txBody>
          <a:bodyPr>
            <a:noAutofit/>
          </a:bodyPr>
          <a:lstStyle>
            <a:lvl1pPr marL="0" indent="0">
              <a:buNone/>
              <a:defRPr sz="2200" b="0" i="0" spc="-10" baseline="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7" name="Grafikk 6">
            <a:extLst>
              <a:ext uri="{FF2B5EF4-FFF2-40B4-BE49-F238E27FC236}">
                <a16:creationId xmlns:a16="http://schemas.microsoft.com/office/drawing/2014/main" id="{6E030E23-2060-A008-0CD3-750CB37273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26645757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4 content tiles (Primary BG)">
    <p:bg>
      <p:bgPr>
        <a:solidFill>
          <a:schemeClr val="accent3"/>
        </a:solidFill>
        <a:effectLst/>
      </p:bgPr>
    </p:bg>
    <p:spTree>
      <p:nvGrpSpPr>
        <p:cNvPr id="1" name=""/>
        <p:cNvGrpSpPr/>
        <p:nvPr/>
      </p:nvGrpSpPr>
      <p:grpSpPr>
        <a:xfrm>
          <a:off x="0" y="0"/>
          <a:ext cx="0" cy="0"/>
          <a:chOff x="0" y="0"/>
          <a:chExt cx="0" cy="0"/>
        </a:xfrm>
      </p:grpSpPr>
      <p:pic>
        <p:nvPicPr>
          <p:cNvPr id="15" name="Grafikk 14">
            <a:extLst>
              <a:ext uri="{FF2B5EF4-FFF2-40B4-BE49-F238E27FC236}">
                <a16:creationId xmlns:a16="http://schemas.microsoft.com/office/drawing/2014/main" id="{264A21B3-34B4-4101-B43D-2386F6AD7F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4488" y="2255405"/>
            <a:ext cx="2750579" cy="3868346"/>
          </a:xfrm>
          <a:prstGeom prst="rect">
            <a:avLst/>
          </a:prstGeom>
        </p:spPr>
      </p:pic>
      <p:sp>
        <p:nvSpPr>
          <p:cNvPr id="37" name="Plassholder for tekst 12">
            <a:extLst>
              <a:ext uri="{FF2B5EF4-FFF2-40B4-BE49-F238E27FC236}">
                <a16:creationId xmlns:a16="http://schemas.microsoft.com/office/drawing/2014/main" id="{68B20D47-A77C-411F-BC59-EF0A6C57A645}"/>
              </a:ext>
            </a:extLst>
          </p:cNvPr>
          <p:cNvSpPr>
            <a:spLocks noGrp="1"/>
          </p:cNvSpPr>
          <p:nvPr>
            <p:ph type="body" sz="quarter" idx="29" hasCustomPrompt="1"/>
          </p:nvPr>
        </p:nvSpPr>
        <p:spPr>
          <a:xfrm>
            <a:off x="343865" y="2260581"/>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9" name="Plassholder for tekst 12">
            <a:extLst>
              <a:ext uri="{FF2B5EF4-FFF2-40B4-BE49-F238E27FC236}">
                <a16:creationId xmlns:a16="http://schemas.microsoft.com/office/drawing/2014/main" id="{4B6BEA6B-647D-4BF2-AC1E-E0EF584CCD43}"/>
              </a:ext>
            </a:extLst>
          </p:cNvPr>
          <p:cNvSpPr>
            <a:spLocks noGrp="1"/>
          </p:cNvSpPr>
          <p:nvPr>
            <p:ph type="body" sz="quarter" idx="31" hasCustomPrompt="1"/>
          </p:nvPr>
        </p:nvSpPr>
        <p:spPr>
          <a:xfrm>
            <a:off x="6176933"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40" name="Plassholder for tekst 12">
            <a:extLst>
              <a:ext uri="{FF2B5EF4-FFF2-40B4-BE49-F238E27FC236}">
                <a16:creationId xmlns:a16="http://schemas.microsoft.com/office/drawing/2014/main" id="{2FACDC4F-5F40-4CD9-83D2-DF0926180E33}"/>
              </a:ext>
            </a:extLst>
          </p:cNvPr>
          <p:cNvSpPr>
            <a:spLocks noGrp="1"/>
          </p:cNvSpPr>
          <p:nvPr>
            <p:ph type="body" sz="quarter" idx="32" hasCustomPrompt="1"/>
          </p:nvPr>
        </p:nvSpPr>
        <p:spPr>
          <a:xfrm>
            <a:off x="9102756"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 name="Content Placeholder 2"/>
          <p:cNvSpPr>
            <a:spLocks noGrp="1"/>
          </p:cNvSpPr>
          <p:nvPr>
            <p:ph idx="1" hasCustomPrompt="1"/>
          </p:nvPr>
        </p:nvSpPr>
        <p:spPr>
          <a:xfrm>
            <a:off x="548312" y="4379496"/>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0" name="Plassholder for bilde 9">
            <a:extLst>
              <a:ext uri="{FF2B5EF4-FFF2-40B4-BE49-F238E27FC236}">
                <a16:creationId xmlns:a16="http://schemas.microsoft.com/office/drawing/2014/main" id="{F8FDC62E-2422-420A-AF2D-989C444AD7FD}"/>
              </a:ext>
            </a:extLst>
          </p:cNvPr>
          <p:cNvSpPr>
            <a:spLocks noGrp="1"/>
          </p:cNvSpPr>
          <p:nvPr>
            <p:ph type="pic" sz="quarter" idx="13" hasCustomPrompt="1"/>
          </p:nvPr>
        </p:nvSpPr>
        <p:spPr>
          <a:xfrm>
            <a:off x="1136609" y="2649751"/>
            <a:ext cx="1105272" cy="1105200"/>
          </a:xfrm>
        </p:spPr>
        <p:txBody>
          <a:bodyPr>
            <a:normAutofit/>
          </a:bodyPr>
          <a:lstStyle>
            <a:lvl1pPr marL="0" indent="0">
              <a:buNone/>
              <a:defRPr sz="1200"/>
            </a:lvl1pPr>
          </a:lstStyle>
          <a:p>
            <a:r>
              <a:rPr lang="nb-NO"/>
              <a:t>Pictogram</a:t>
            </a:r>
          </a:p>
        </p:txBody>
      </p:sp>
      <p:sp>
        <p:nvSpPr>
          <p:cNvPr id="17" name="Content Placeholder 2">
            <a:extLst>
              <a:ext uri="{FF2B5EF4-FFF2-40B4-BE49-F238E27FC236}">
                <a16:creationId xmlns:a16="http://schemas.microsoft.com/office/drawing/2014/main" id="{C2D9D85F-E1B8-4568-8224-5424E38CD61A}"/>
              </a:ext>
            </a:extLst>
          </p:cNvPr>
          <p:cNvSpPr>
            <a:spLocks noGrp="1"/>
          </p:cNvSpPr>
          <p:nvPr>
            <p:ph idx="14" hasCustomPrompt="1"/>
          </p:nvPr>
        </p:nvSpPr>
        <p:spPr>
          <a:xfrm>
            <a:off x="3468935"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8" name="Plassholder for bilde 9">
            <a:extLst>
              <a:ext uri="{FF2B5EF4-FFF2-40B4-BE49-F238E27FC236}">
                <a16:creationId xmlns:a16="http://schemas.microsoft.com/office/drawing/2014/main" id="{F4C38455-2550-4D37-9753-BC79EC25694C}"/>
              </a:ext>
            </a:extLst>
          </p:cNvPr>
          <p:cNvSpPr>
            <a:spLocks noGrp="1"/>
          </p:cNvSpPr>
          <p:nvPr>
            <p:ph type="pic" sz="quarter" idx="15" hasCustomPrompt="1"/>
          </p:nvPr>
        </p:nvSpPr>
        <p:spPr>
          <a:xfrm>
            <a:off x="4057233" y="2644576"/>
            <a:ext cx="1105272" cy="1105200"/>
          </a:xfrm>
        </p:spPr>
        <p:txBody>
          <a:bodyPr>
            <a:normAutofit/>
          </a:bodyPr>
          <a:lstStyle>
            <a:lvl1pPr marL="0" indent="0">
              <a:buNone/>
              <a:defRPr sz="1200"/>
            </a:lvl1pPr>
          </a:lstStyle>
          <a:p>
            <a:r>
              <a:rPr lang="nb-NO"/>
              <a:t>Pictogram</a:t>
            </a:r>
          </a:p>
        </p:txBody>
      </p:sp>
      <p:sp>
        <p:nvSpPr>
          <p:cNvPr id="21" name="Content Placeholder 2">
            <a:extLst>
              <a:ext uri="{FF2B5EF4-FFF2-40B4-BE49-F238E27FC236}">
                <a16:creationId xmlns:a16="http://schemas.microsoft.com/office/drawing/2014/main" id="{B5BE8940-BF69-4936-9393-7C1BC24EC3DF}"/>
              </a:ext>
            </a:extLst>
          </p:cNvPr>
          <p:cNvSpPr>
            <a:spLocks noGrp="1"/>
          </p:cNvSpPr>
          <p:nvPr>
            <p:ph idx="16" hasCustomPrompt="1"/>
          </p:nvPr>
        </p:nvSpPr>
        <p:spPr>
          <a:xfrm>
            <a:off x="6389558" y="4369145"/>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2" name="Plassholder for bilde 9">
            <a:extLst>
              <a:ext uri="{FF2B5EF4-FFF2-40B4-BE49-F238E27FC236}">
                <a16:creationId xmlns:a16="http://schemas.microsoft.com/office/drawing/2014/main" id="{F7478839-298B-4A27-BC5D-0DD3FB4A4E76}"/>
              </a:ext>
            </a:extLst>
          </p:cNvPr>
          <p:cNvSpPr>
            <a:spLocks noGrp="1"/>
          </p:cNvSpPr>
          <p:nvPr>
            <p:ph type="pic" sz="quarter" idx="17" hasCustomPrompt="1"/>
          </p:nvPr>
        </p:nvSpPr>
        <p:spPr>
          <a:xfrm>
            <a:off x="6977856" y="2639400"/>
            <a:ext cx="1105272" cy="1105200"/>
          </a:xfrm>
        </p:spPr>
        <p:txBody>
          <a:bodyPr>
            <a:normAutofit/>
          </a:bodyPr>
          <a:lstStyle>
            <a:lvl1pPr marL="0" indent="0">
              <a:buNone/>
              <a:defRPr sz="1200"/>
            </a:lvl1pPr>
          </a:lstStyle>
          <a:p>
            <a:r>
              <a:rPr lang="nb-NO"/>
              <a:t>Pictogram</a:t>
            </a:r>
          </a:p>
        </p:txBody>
      </p:sp>
      <p:sp>
        <p:nvSpPr>
          <p:cNvPr id="24" name="Plassholder for tekst 15">
            <a:extLst>
              <a:ext uri="{FF2B5EF4-FFF2-40B4-BE49-F238E27FC236}">
                <a16:creationId xmlns:a16="http://schemas.microsoft.com/office/drawing/2014/main" id="{02C01FD7-CEC9-47A4-82D5-34D112ED19E3}"/>
              </a:ext>
            </a:extLst>
          </p:cNvPr>
          <p:cNvSpPr>
            <a:spLocks noGrp="1"/>
          </p:cNvSpPr>
          <p:nvPr>
            <p:ph type="body" sz="quarter" idx="18" hasCustomPrompt="1"/>
          </p:nvPr>
        </p:nvSpPr>
        <p:spPr>
          <a:xfrm>
            <a:off x="3468935" y="4075283"/>
            <a:ext cx="2349690" cy="204127"/>
          </a:xfrm>
        </p:spPr>
        <p:txBody>
          <a:bodyPr>
            <a:spAutoFit/>
          </a:bodyPr>
          <a:lstStyle>
            <a:lvl1pPr marL="0" indent="0">
              <a:lnSpc>
                <a:spcPts val="1700"/>
              </a:lnSpc>
              <a:buNone/>
              <a:defRPr sz="1200">
                <a:solidFill>
                  <a:schemeClr val="tx2"/>
                </a:solidFill>
                <a:latin typeface="+mj-lt"/>
              </a:defRPr>
            </a:lvl1pPr>
          </a:lstStyle>
          <a:p>
            <a:pPr lvl="0"/>
            <a:r>
              <a:rPr lang="nb-NO" err="1"/>
              <a:t>Click</a:t>
            </a:r>
            <a:r>
              <a:rPr lang="nb-NO"/>
              <a:t> to </a:t>
            </a:r>
            <a:r>
              <a:rPr lang="nb-NO" err="1"/>
              <a:t>add</a:t>
            </a:r>
            <a:r>
              <a:rPr lang="nb-NO"/>
              <a:t> </a:t>
            </a:r>
            <a:r>
              <a:rPr lang="nb-NO" err="1"/>
              <a:t>title</a:t>
            </a:r>
            <a:endParaRPr lang="nb-NO"/>
          </a:p>
        </p:txBody>
      </p:sp>
      <p:sp>
        <p:nvSpPr>
          <p:cNvPr id="26" name="Plassholder for tekst 15">
            <a:extLst>
              <a:ext uri="{FF2B5EF4-FFF2-40B4-BE49-F238E27FC236}">
                <a16:creationId xmlns:a16="http://schemas.microsoft.com/office/drawing/2014/main" id="{982A97D6-2590-43C5-AD62-986CDDC6D4BE}"/>
              </a:ext>
            </a:extLst>
          </p:cNvPr>
          <p:cNvSpPr>
            <a:spLocks noGrp="1"/>
          </p:cNvSpPr>
          <p:nvPr>
            <p:ph type="body" sz="quarter" idx="19" hasCustomPrompt="1"/>
          </p:nvPr>
        </p:nvSpPr>
        <p:spPr>
          <a:xfrm>
            <a:off x="6389558" y="4070107"/>
            <a:ext cx="2349690" cy="204127"/>
          </a:xfrm>
        </p:spPr>
        <p:txBody>
          <a:bodyPr>
            <a:spAutoFit/>
          </a:bodyPr>
          <a:lstStyle>
            <a:lvl1pPr marL="0" indent="0">
              <a:lnSpc>
                <a:spcPts val="1700"/>
              </a:lnSpc>
              <a:buNone/>
              <a:defRPr sz="1200">
                <a:solidFill>
                  <a:schemeClr val="tx2"/>
                </a:solidFill>
                <a:latin typeface="+mj-lt"/>
              </a:defRPr>
            </a:lvl1pPr>
          </a:lstStyle>
          <a:p>
            <a:pPr lvl="0"/>
            <a:r>
              <a:rPr lang="nb-NO"/>
              <a:t>Click to add title</a:t>
            </a:r>
          </a:p>
        </p:txBody>
      </p:sp>
      <p:sp>
        <p:nvSpPr>
          <p:cNvPr id="23" name="Content Placeholder 2">
            <a:extLst>
              <a:ext uri="{FF2B5EF4-FFF2-40B4-BE49-F238E27FC236}">
                <a16:creationId xmlns:a16="http://schemas.microsoft.com/office/drawing/2014/main" id="{5939ADBD-3E3C-400D-B2F1-BA2215DED7B6}"/>
              </a:ext>
            </a:extLst>
          </p:cNvPr>
          <p:cNvSpPr>
            <a:spLocks noGrp="1"/>
          </p:cNvSpPr>
          <p:nvPr>
            <p:ph idx="20" hasCustomPrompt="1"/>
          </p:nvPr>
        </p:nvSpPr>
        <p:spPr>
          <a:xfrm>
            <a:off x="9307203"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Plassholder for bilde 9">
            <a:extLst>
              <a:ext uri="{FF2B5EF4-FFF2-40B4-BE49-F238E27FC236}">
                <a16:creationId xmlns:a16="http://schemas.microsoft.com/office/drawing/2014/main" id="{19B61C03-183A-448D-9EE8-704958532375}"/>
              </a:ext>
            </a:extLst>
          </p:cNvPr>
          <p:cNvSpPr>
            <a:spLocks noGrp="1"/>
          </p:cNvSpPr>
          <p:nvPr>
            <p:ph type="pic" sz="quarter" idx="21" hasCustomPrompt="1"/>
          </p:nvPr>
        </p:nvSpPr>
        <p:spPr>
          <a:xfrm>
            <a:off x="9895500" y="2644576"/>
            <a:ext cx="1105272" cy="1105200"/>
          </a:xfrm>
        </p:spPr>
        <p:txBody>
          <a:bodyPr>
            <a:normAutofit/>
          </a:bodyPr>
          <a:lstStyle>
            <a:lvl1pPr marL="0" indent="0">
              <a:buNone/>
              <a:defRPr sz="1200"/>
            </a:lvl1pPr>
          </a:lstStyle>
          <a:p>
            <a:r>
              <a:rPr lang="nb-NO"/>
              <a:t>Pictogram</a:t>
            </a:r>
          </a:p>
        </p:txBody>
      </p:sp>
      <p:sp>
        <p:nvSpPr>
          <p:cNvPr id="27" name="Plassholder for tekst 15">
            <a:extLst>
              <a:ext uri="{FF2B5EF4-FFF2-40B4-BE49-F238E27FC236}">
                <a16:creationId xmlns:a16="http://schemas.microsoft.com/office/drawing/2014/main" id="{3FB7AB56-2C52-442C-9295-91EED17F7C18}"/>
              </a:ext>
            </a:extLst>
          </p:cNvPr>
          <p:cNvSpPr>
            <a:spLocks noGrp="1"/>
          </p:cNvSpPr>
          <p:nvPr>
            <p:ph type="body" sz="quarter" idx="22" hasCustomPrompt="1"/>
          </p:nvPr>
        </p:nvSpPr>
        <p:spPr>
          <a:xfrm>
            <a:off x="9307202" y="4075283"/>
            <a:ext cx="2349690" cy="204127"/>
          </a:xfrm>
        </p:spPr>
        <p:txBody>
          <a:bodyPr>
            <a:spAutoFit/>
          </a:bodyPr>
          <a:lstStyle>
            <a:lvl1pPr marL="0" indent="0">
              <a:lnSpc>
                <a:spcPts val="1700"/>
              </a:lnSpc>
              <a:buNone/>
              <a:defRPr sz="1200">
                <a:solidFill>
                  <a:schemeClr val="tx2"/>
                </a:solidFill>
                <a:latin typeface="+mj-lt"/>
              </a:defRPr>
            </a:lvl1pPr>
          </a:lstStyle>
          <a:p>
            <a:pPr lvl="0"/>
            <a:r>
              <a:rPr lang="nb-NO"/>
              <a:t>Click to add title</a:t>
            </a:r>
          </a:p>
        </p:txBody>
      </p:sp>
      <p:sp>
        <p:nvSpPr>
          <p:cNvPr id="29" name="Plassholder for tekst 15">
            <a:extLst>
              <a:ext uri="{FF2B5EF4-FFF2-40B4-BE49-F238E27FC236}">
                <a16:creationId xmlns:a16="http://schemas.microsoft.com/office/drawing/2014/main" id="{554376A7-5BB0-4018-9ABD-BF8B1417360F}"/>
              </a:ext>
            </a:extLst>
          </p:cNvPr>
          <p:cNvSpPr>
            <a:spLocks noGrp="1"/>
          </p:cNvSpPr>
          <p:nvPr>
            <p:ph type="body" sz="quarter" idx="23" hasCustomPrompt="1"/>
          </p:nvPr>
        </p:nvSpPr>
        <p:spPr>
          <a:xfrm>
            <a:off x="3263897" y="291083"/>
            <a:ext cx="2748785" cy="204127"/>
          </a:xfrm>
        </p:spPr>
        <p:txBody>
          <a:bodyPr wrap="square">
            <a:spAutoFit/>
          </a:bodyPr>
          <a:lstStyle>
            <a:lvl1pPr marL="0" indent="0">
              <a:lnSpc>
                <a:spcPts val="1700"/>
              </a:lnSpc>
              <a:buNone/>
              <a:defRPr sz="1200">
                <a:solidFill>
                  <a:schemeClr val="accent1"/>
                </a:solidFill>
                <a:latin typeface="+mj-lt"/>
              </a:defRPr>
            </a:lvl1pPr>
          </a:lstStyle>
          <a:p>
            <a:pPr lvl="0"/>
            <a:r>
              <a:rPr lang="nb-NO"/>
              <a:t>Info</a:t>
            </a:r>
          </a:p>
        </p:txBody>
      </p:sp>
      <p:sp>
        <p:nvSpPr>
          <p:cNvPr id="31" name="Plassholder for tekst 15">
            <a:extLst>
              <a:ext uri="{FF2B5EF4-FFF2-40B4-BE49-F238E27FC236}">
                <a16:creationId xmlns:a16="http://schemas.microsoft.com/office/drawing/2014/main" id="{9E185D81-552F-4965-B4D6-F3875A9BCC97}"/>
              </a:ext>
            </a:extLst>
          </p:cNvPr>
          <p:cNvSpPr>
            <a:spLocks noGrp="1"/>
          </p:cNvSpPr>
          <p:nvPr>
            <p:ph type="body" sz="quarter" idx="24" hasCustomPrompt="1"/>
          </p:nvPr>
        </p:nvSpPr>
        <p:spPr>
          <a:xfrm>
            <a:off x="548312" y="4070107"/>
            <a:ext cx="2349690" cy="204127"/>
          </a:xfrm>
        </p:spPr>
        <p:txBody>
          <a:bodyPr>
            <a:spAutoFit/>
          </a:bodyPr>
          <a:lstStyle>
            <a:lvl1pPr marL="0" indent="0">
              <a:lnSpc>
                <a:spcPts val="1700"/>
              </a:lnSpc>
              <a:buNone/>
              <a:defRPr sz="1200">
                <a:solidFill>
                  <a:schemeClr val="tx2"/>
                </a:solidFill>
                <a:latin typeface="+mj-lt"/>
              </a:defRPr>
            </a:lvl1pPr>
          </a:lstStyle>
          <a:p>
            <a:pPr lvl="0"/>
            <a:r>
              <a:rPr lang="nb-NO" err="1"/>
              <a:t>Click</a:t>
            </a:r>
            <a:r>
              <a:rPr lang="nb-NO"/>
              <a:t> to </a:t>
            </a:r>
            <a:r>
              <a:rPr lang="nb-NO" err="1"/>
              <a:t>add</a:t>
            </a:r>
            <a:r>
              <a:rPr lang="nb-NO"/>
              <a:t> </a:t>
            </a:r>
            <a:r>
              <a:rPr lang="nb-NO" err="1"/>
              <a:t>title</a:t>
            </a:r>
            <a:endParaRPr lang="nb-NO"/>
          </a:p>
        </p:txBody>
      </p:sp>
      <p:sp>
        <p:nvSpPr>
          <p:cNvPr id="32" name="Title 1">
            <a:extLst>
              <a:ext uri="{FF2B5EF4-FFF2-40B4-BE49-F238E27FC236}">
                <a16:creationId xmlns:a16="http://schemas.microsoft.com/office/drawing/2014/main" id="{D15A4C43-18BE-4225-8A8F-E5A0F8195B71}"/>
              </a:ext>
            </a:extLst>
          </p:cNvPr>
          <p:cNvSpPr>
            <a:spLocks noGrp="1"/>
          </p:cNvSpPr>
          <p:nvPr>
            <p:ph type="title" hasCustomPrompt="1"/>
          </p:nvPr>
        </p:nvSpPr>
        <p:spPr>
          <a:xfrm>
            <a:off x="346331" y="1234006"/>
            <a:ext cx="11507004" cy="474489"/>
          </a:xfrm>
        </p:spPr>
        <p:txBody>
          <a:bodyPr/>
          <a:lstStyle>
            <a:lvl1pPr>
              <a:defRPr>
                <a:solidFill>
                  <a:schemeClr val="tx2"/>
                </a:solidFill>
              </a:defRPr>
            </a:lvl1pPr>
          </a:lstStyle>
          <a:p>
            <a:r>
              <a:rPr lang="nb-NO"/>
              <a:t>Click to add title</a:t>
            </a:r>
            <a:endParaRPr lang="en-US"/>
          </a:p>
        </p:txBody>
      </p:sp>
      <p:sp>
        <p:nvSpPr>
          <p:cNvPr id="2" name="Plassholder for dato 1">
            <a:extLst>
              <a:ext uri="{FF2B5EF4-FFF2-40B4-BE49-F238E27FC236}">
                <a16:creationId xmlns:a16="http://schemas.microsoft.com/office/drawing/2014/main" id="{1B78917F-A761-4540-893E-AEA7D3CE39B0}"/>
              </a:ext>
            </a:extLst>
          </p:cNvPr>
          <p:cNvSpPr>
            <a:spLocks noGrp="1"/>
          </p:cNvSpPr>
          <p:nvPr>
            <p:ph type="dt" sz="half" idx="26"/>
          </p:nvPr>
        </p:nvSpPr>
        <p:spPr/>
        <p:txBody>
          <a:bodyPr/>
          <a:lstStyle/>
          <a:p>
            <a:fld id="{B03590AA-E3DF-459E-911F-752C18501777}" type="datetime1">
              <a:rPr lang="nb-NO" smtClean="0"/>
              <a:t>13.06.2023</a:t>
            </a:fld>
            <a:endParaRPr lang="nb-NO"/>
          </a:p>
        </p:txBody>
      </p:sp>
      <p:sp>
        <p:nvSpPr>
          <p:cNvPr id="7" name="Plassholder for bunntekst 6">
            <a:extLst>
              <a:ext uri="{FF2B5EF4-FFF2-40B4-BE49-F238E27FC236}">
                <a16:creationId xmlns:a16="http://schemas.microsoft.com/office/drawing/2014/main" id="{597C9092-6387-4990-9D03-F16711F25188}"/>
              </a:ext>
            </a:extLst>
          </p:cNvPr>
          <p:cNvSpPr>
            <a:spLocks noGrp="1"/>
          </p:cNvSpPr>
          <p:nvPr>
            <p:ph type="ftr" sz="quarter" idx="27"/>
          </p:nvPr>
        </p:nvSpPr>
        <p:spPr/>
        <p:txBody>
          <a:bodyPr/>
          <a:lstStyle/>
          <a:p>
            <a:r>
              <a:rPr lang="nb-NO"/>
              <a:t>Presentation title</a:t>
            </a:r>
          </a:p>
        </p:txBody>
      </p:sp>
      <p:sp>
        <p:nvSpPr>
          <p:cNvPr id="8" name="Plassholder for lysbildenummer 7">
            <a:extLst>
              <a:ext uri="{FF2B5EF4-FFF2-40B4-BE49-F238E27FC236}">
                <a16:creationId xmlns:a16="http://schemas.microsoft.com/office/drawing/2014/main" id="{A753F71C-7770-4D05-A314-E8E0BC3407AB}"/>
              </a:ext>
            </a:extLst>
          </p:cNvPr>
          <p:cNvSpPr>
            <a:spLocks noGrp="1"/>
          </p:cNvSpPr>
          <p:nvPr>
            <p:ph type="sldNum" sz="quarter" idx="28"/>
          </p:nvPr>
        </p:nvSpPr>
        <p:spPr/>
        <p:txBody>
          <a:bodyPr/>
          <a:lstStyle/>
          <a:p>
            <a:fld id="{971044C8-A430-4791-9EA8-011DF172B2C3}" type="slidenum">
              <a:rPr lang="nb-NO" smtClean="0"/>
              <a:t>‹#›</a:t>
            </a:fld>
            <a:endParaRPr lang="nb-NO"/>
          </a:p>
        </p:txBody>
      </p:sp>
    </p:spTree>
    <p:extLst>
      <p:ext uri="{BB962C8B-B14F-4D97-AF65-F5344CB8AC3E}">
        <p14:creationId xmlns:p14="http://schemas.microsoft.com/office/powerpoint/2010/main" val="17952603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spAutoFit/>
          </a:bodyPr>
          <a:lstStyle>
            <a:lvl1pPr>
              <a:defRPr sz="3732"/>
            </a:lvl1pPr>
          </a:lstStyle>
          <a:p>
            <a:r>
              <a:rPr lang="nb-NO"/>
              <a:t>Klikk for å redigere tittelstil</a:t>
            </a:r>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715535197"/>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Quote - light">
    <p:bg>
      <p:bgPr>
        <a:solidFill>
          <a:schemeClr val="bg2"/>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spc="-20" baseline="0">
                <a:solidFill>
                  <a:schemeClr val="tx2"/>
                </a:solidFill>
                <a:latin typeface="+mj-lt"/>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6" name="Plassholder for bunntekst 10">
            <a:extLst>
              <a:ext uri="{FF2B5EF4-FFF2-40B4-BE49-F238E27FC236}">
                <a16:creationId xmlns:a16="http://schemas.microsoft.com/office/drawing/2014/main" id="{BDA4EFE1-8A49-8989-A728-7FB9623C1BC2}"/>
              </a:ext>
            </a:extLst>
          </p:cNvPr>
          <p:cNvSpPr>
            <a:spLocks noGrp="1"/>
          </p:cNvSpPr>
          <p:nvPr>
            <p:ph type="ftr" sz="quarter" idx="17"/>
          </p:nvPr>
        </p:nvSpPr>
        <p:spPr>
          <a:xfrm>
            <a:off x="343865" y="289191"/>
            <a:ext cx="2748786" cy="204127"/>
          </a:xfrm>
        </p:spPr>
        <p:txBody>
          <a:bodyPr/>
          <a:lstStyle>
            <a:lvl1pPr>
              <a:defRPr>
                <a:solidFill>
                  <a:schemeClr val="accent2"/>
                </a:solidFill>
              </a:defRPr>
            </a:lvl1pPr>
          </a:lstStyle>
          <a:p>
            <a:r>
              <a:rPr lang="nb-NO"/>
              <a:t>Presentation title</a:t>
            </a:r>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accent2"/>
                </a:solidFill>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319194313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Quote - dark">
    <p:bg>
      <p:bgPr>
        <a:solidFill>
          <a:srgbClr val="1B1F4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b="0" i="0" spc="-20" baseline="0">
                <a:solidFill>
                  <a:schemeClr val="accent1"/>
                </a:solidFill>
                <a:latin typeface="TID UI" panose="02000503000000020004" pitchFamily="2" charset="0"/>
                <a:ea typeface="TID UI" panose="02000503000000020004" pitchFamily="2" charset="0"/>
                <a:cs typeface="TID UI" panose="02000503000000020004" pitchFamily="2" charset="0"/>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6" name="Plassholder for bunntekst 10">
            <a:extLst>
              <a:ext uri="{FF2B5EF4-FFF2-40B4-BE49-F238E27FC236}">
                <a16:creationId xmlns:a16="http://schemas.microsoft.com/office/drawing/2014/main" id="{BDA4EFE1-8A49-8989-A728-7FB9623C1BC2}"/>
              </a:ext>
            </a:extLst>
          </p:cNvPr>
          <p:cNvSpPr>
            <a:spLocks noGrp="1"/>
          </p:cNvSpPr>
          <p:nvPr>
            <p:ph type="ftr" sz="quarter" idx="17"/>
          </p:nvPr>
        </p:nvSpPr>
        <p:spPr>
          <a:xfrm>
            <a:off x="343865" y="289191"/>
            <a:ext cx="2748786" cy="204127"/>
          </a:xfrm>
        </p:spPr>
        <p:txBody>
          <a:bodyPr/>
          <a:lstStyle>
            <a:lvl1pPr>
              <a:defRPr>
                <a:solidFill>
                  <a:srgbClr val="DBDFFF"/>
                </a:solidFill>
              </a:defRPr>
            </a:lvl1pPr>
          </a:lstStyle>
          <a:p>
            <a:r>
              <a:rPr lang="nb-NO"/>
              <a:t>Presentation title</a:t>
            </a:r>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rgbClr val="DBDFFF"/>
                </a:solidFill>
              </a:defRPr>
            </a:lvl1pPr>
          </a:lstStyle>
          <a:p>
            <a:fld id="{6D65A19B-F501-47C9-98E5-3946BFE4C503}" type="slidenum">
              <a:rPr lang="nb-NO" smtClean="0"/>
              <a:pPr/>
              <a:t>‹#›</a:t>
            </a:fld>
            <a:endParaRPr lang="nb-NO"/>
          </a:p>
        </p:txBody>
      </p:sp>
      <p:pic>
        <p:nvPicPr>
          <p:cNvPr id="2" name="Grafikk 1">
            <a:extLst>
              <a:ext uri="{FF2B5EF4-FFF2-40B4-BE49-F238E27FC236}">
                <a16:creationId xmlns:a16="http://schemas.microsoft.com/office/drawing/2014/main" id="{6AD5F842-C9B6-810A-AEF8-298DEDA4DD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260222215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Quote - light, with illustration">
    <p:bg>
      <p:bgPr>
        <a:solidFill>
          <a:srgbClr val="E1F4FF">
            <a:alpha val="50030"/>
          </a:srgbClr>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456B0605-953D-3384-5E23-9C7975A710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58447" y="1007881"/>
            <a:ext cx="4959990" cy="4959668"/>
          </a:xfrm>
          <a:prstGeom prst="rect">
            <a:avLst/>
          </a:prstGeom>
        </p:spPr>
      </p:pic>
      <p:sp>
        <p:nvSpPr>
          <p:cNvPr id="3" name="Plassholder for dato 2">
            <a:extLst>
              <a:ext uri="{FF2B5EF4-FFF2-40B4-BE49-F238E27FC236}">
                <a16:creationId xmlns:a16="http://schemas.microsoft.com/office/drawing/2014/main" id="{4C400229-20A6-492A-ABFD-6011FE0150AB}"/>
              </a:ext>
            </a:extLst>
          </p:cNvPr>
          <p:cNvSpPr>
            <a:spLocks noGrp="1"/>
          </p:cNvSpPr>
          <p:nvPr>
            <p:ph type="dt" sz="half" idx="16"/>
          </p:nvPr>
        </p:nvSpPr>
        <p:spPr/>
        <p:txBody>
          <a:bodyPr/>
          <a:lstStyle/>
          <a:p>
            <a:fld id="{4A955BF8-B6A2-44BC-864D-88E9A8F1452C}" type="datetime1">
              <a:rPr lang="nb-NO" smtClean="0"/>
              <a:t>13.06.2023</a:t>
            </a:fld>
            <a:endParaRPr lang="nb-NO"/>
          </a:p>
        </p:txBody>
      </p:sp>
      <p:sp>
        <p:nvSpPr>
          <p:cNvPr id="11" name="Plassholder for bunntekst 10">
            <a:extLst>
              <a:ext uri="{FF2B5EF4-FFF2-40B4-BE49-F238E27FC236}">
                <a16:creationId xmlns:a16="http://schemas.microsoft.com/office/drawing/2014/main" id="{6461536D-7CD4-45E2-A0AB-5C8D754BFF22}"/>
              </a:ext>
            </a:extLst>
          </p:cNvPr>
          <p:cNvSpPr>
            <a:spLocks noGrp="1"/>
          </p:cNvSpPr>
          <p:nvPr>
            <p:ph type="ftr" sz="quarter" idx="17"/>
          </p:nvPr>
        </p:nvSpPr>
        <p:spPr>
          <a:xfrm>
            <a:off x="343865" y="289191"/>
            <a:ext cx="2748786" cy="204127"/>
          </a:xfrm>
        </p:spPr>
        <p:txBody>
          <a:bodyPr/>
          <a:lstStyle/>
          <a:p>
            <a:r>
              <a:rPr lang="nb-NO"/>
              <a:t>Presentation title</a:t>
            </a:r>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407361" y="1638179"/>
            <a:ext cx="6031940" cy="3760164"/>
          </a:xfrm>
        </p:spPr>
        <p:txBody>
          <a:bodyPr anchor="ctr" anchorCtr="1"/>
          <a:lstStyle>
            <a:lvl1pPr algn="l">
              <a:lnSpc>
                <a:spcPts val="3700"/>
              </a:lnSpc>
              <a:spcBef>
                <a:spcPts val="0"/>
              </a:spcBef>
              <a:defRPr sz="2700" spc="-20" baseline="0">
                <a:solidFill>
                  <a:schemeClr val="tx2"/>
                </a:solidFill>
                <a:latin typeface="+mn-lt"/>
              </a:defRPr>
            </a:lvl1pPr>
          </a:lstStyle>
          <a:p>
            <a:r>
              <a:rPr lang="nb-NO"/>
              <a:t>«Ruter gjør det superenkelt å reise rundt i hovedstadsregionen. De vet hva som er viktig for meg og løser opp floker i hverdagen. </a:t>
            </a:r>
            <a:br>
              <a:rPr lang="nb-NO"/>
            </a:br>
            <a:br>
              <a:rPr lang="nb-NO"/>
            </a:br>
            <a:r>
              <a:rPr lang="nb-NO"/>
              <a:t>De viser også at når jeg reiser med Ruter, er det bra både for meg, miljøet og folkene som bor her.»</a:t>
            </a:r>
            <a:endParaRPr lang="en-US"/>
          </a:p>
        </p:txBody>
      </p:sp>
    </p:spTree>
    <p:extLst>
      <p:ext uri="{BB962C8B-B14F-4D97-AF65-F5344CB8AC3E}">
        <p14:creationId xmlns:p14="http://schemas.microsoft.com/office/powerpoint/2010/main" val="16471631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Blank - Light">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8898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Blank -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07821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End slide, # symbol">
    <p:bg>
      <p:bgPr>
        <a:solidFill>
          <a:schemeClr val="tx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0C0ECA08-7A60-BE28-D402-DD89BFA0D9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9679" y="1180597"/>
            <a:ext cx="4612642" cy="4529463"/>
          </a:xfrm>
          <a:prstGeom prst="rect">
            <a:avLst/>
          </a:prstGeom>
        </p:spPr>
      </p:pic>
    </p:spTree>
    <p:extLst>
      <p:ext uri="{BB962C8B-B14F-4D97-AF65-F5344CB8AC3E}">
        <p14:creationId xmlns:p14="http://schemas.microsoft.com/office/powerpoint/2010/main" val="26932554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50C75F-0001-4B38-B99D-AC2C297DF09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312B0D-11AE-4CE2-A167-3E705212447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585BE4A-6D39-4428-9133-0B4A0CD71AFB}"/>
              </a:ext>
            </a:extLst>
          </p:cNvPr>
          <p:cNvSpPr>
            <a:spLocks noGrp="1"/>
          </p:cNvSpPr>
          <p:nvPr>
            <p:ph type="dt" sz="half" idx="10"/>
          </p:nvPr>
        </p:nvSpPr>
        <p:spPr/>
        <p:txBody>
          <a:bodyPr/>
          <a:lstStyle/>
          <a:p>
            <a:fld id="{1D3E685E-7ED2-4EA6-86B7-9D6EC6C11BED}" type="datetimeFigureOut">
              <a:rPr lang="nb-NO" smtClean="0"/>
              <a:t>13.06.2023</a:t>
            </a:fld>
            <a:endParaRPr lang="nb-NO"/>
          </a:p>
        </p:txBody>
      </p:sp>
      <p:sp>
        <p:nvSpPr>
          <p:cNvPr id="5" name="Plassholder for bunntekst 4">
            <a:extLst>
              <a:ext uri="{FF2B5EF4-FFF2-40B4-BE49-F238E27FC236}">
                <a16:creationId xmlns:a16="http://schemas.microsoft.com/office/drawing/2014/main" id="{222A39AF-6B66-4272-878A-FB93DB6895B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66651A1-2198-4A13-AE09-8AEC2D875960}"/>
              </a:ext>
            </a:extLst>
          </p:cNvPr>
          <p:cNvSpPr>
            <a:spLocks noGrp="1"/>
          </p:cNvSpPr>
          <p:nvPr>
            <p:ph type="sldNum" sz="quarter" idx="12"/>
          </p:nvPr>
        </p:nvSpPr>
        <p:spPr/>
        <p:txBody>
          <a:bodyPr/>
          <a:lstStyle/>
          <a:p>
            <a:fld id="{FEEDB118-FA0E-4619-81F6-06289D3F767D}" type="slidenum">
              <a:rPr lang="nb-NO" smtClean="0"/>
              <a:t>‹#›</a:t>
            </a:fld>
            <a:endParaRPr lang="nb-NO"/>
          </a:p>
        </p:txBody>
      </p:sp>
    </p:spTree>
    <p:extLst>
      <p:ext uri="{BB962C8B-B14F-4D97-AF65-F5344CB8AC3E}">
        <p14:creationId xmlns:p14="http://schemas.microsoft.com/office/powerpoint/2010/main" val="4034736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 innholdsdeler med overskrifter">
    <p:spTree>
      <p:nvGrpSpPr>
        <p:cNvPr id="1" name=""/>
        <p:cNvGrpSpPr/>
        <p:nvPr/>
      </p:nvGrpSpPr>
      <p:grpSpPr>
        <a:xfrm>
          <a:off x="0" y="0"/>
          <a:ext cx="0" cy="0"/>
          <a:chOff x="0" y="0"/>
          <a:chExt cx="0" cy="0"/>
        </a:xfrm>
      </p:grpSpPr>
      <p:sp>
        <p:nvSpPr>
          <p:cNvPr id="2" name="Tittel 1"/>
          <p:cNvSpPr>
            <a:spLocks noGrp="1"/>
          </p:cNvSpPr>
          <p:nvPr>
            <p:ph type="title"/>
          </p:nvPr>
        </p:nvSpPr>
        <p:spPr>
          <a:xfrm>
            <a:off x="774199" y="575064"/>
            <a:ext cx="5181608" cy="1148648"/>
          </a:xfrm>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199"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3"/>
          </p:nvPr>
        </p:nvSpPr>
        <p:spPr>
          <a:xfrm>
            <a:off x="6233305" y="1825626"/>
            <a:ext cx="5181608"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1"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
        <p:nvSpPr>
          <p:cNvPr id="12" name="Plassholder for tekst 3"/>
          <p:cNvSpPr>
            <a:spLocks noGrp="1"/>
          </p:cNvSpPr>
          <p:nvPr>
            <p:ph type="body" sz="quarter" idx="14"/>
          </p:nvPr>
        </p:nvSpPr>
        <p:spPr>
          <a:xfrm>
            <a:off x="6233305" y="863840"/>
            <a:ext cx="5181608" cy="571096"/>
          </a:xfrm>
        </p:spPr>
        <p:txBody>
          <a:bodyPr anchor="ctr">
            <a:noAutofit/>
          </a:bodyPr>
          <a:lstStyle>
            <a:lvl1pPr marL="0" indent="0">
              <a:lnSpc>
                <a:spcPct val="100000"/>
              </a:lnSpc>
              <a:spcBef>
                <a:spcPts val="0"/>
              </a:spcBef>
              <a:buNone/>
              <a:defRPr sz="3732" b="1">
                <a:solidFill>
                  <a:srgbClr val="707070"/>
                </a:solidFill>
              </a:defRPr>
            </a:lvl1pPr>
          </a:lstStyle>
          <a:p>
            <a:pPr lvl="0"/>
            <a:r>
              <a:rPr lang="nb-NO"/>
              <a:t>Klikk for å redigere tekststiler i malen</a:t>
            </a:r>
          </a:p>
        </p:txBody>
      </p:sp>
    </p:spTree>
    <p:extLst>
      <p:ext uri="{BB962C8B-B14F-4D97-AF65-F5344CB8AC3E}">
        <p14:creationId xmlns:p14="http://schemas.microsoft.com/office/powerpoint/2010/main" val="314573567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8" name="Plassholder for innhold 2"/>
          <p:cNvSpPr>
            <a:spLocks noGrp="1"/>
          </p:cNvSpPr>
          <p:nvPr>
            <p:ph idx="1"/>
          </p:nvPr>
        </p:nvSpPr>
        <p:spPr>
          <a:xfrm>
            <a:off x="774201" y="1825626"/>
            <a:ext cx="5010135" cy="4258024"/>
          </a:xfrm>
        </p:spPr>
        <p:txBody>
          <a:bodyPr>
            <a:normAutofit/>
          </a:bodyPr>
          <a:lstStyle>
            <a:lvl1pPr>
              <a:defRPr sz="2666"/>
            </a:lvl1pPr>
            <a:lvl2pPr>
              <a:defRPr sz="2666"/>
            </a:lvl2pPr>
            <a:lvl3pPr>
              <a:defRPr sz="2666"/>
            </a:lvl3pPr>
            <a:lvl4pPr>
              <a:defRPr sz="2666"/>
            </a:lvl4pPr>
            <a:lvl5pPr>
              <a:defRPr sz="2666"/>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bilde 3"/>
          <p:cNvSpPr>
            <a:spLocks noGrp="1"/>
          </p:cNvSpPr>
          <p:nvPr>
            <p:ph type="pic" sz="quarter" idx="13"/>
          </p:nvPr>
        </p:nvSpPr>
        <p:spPr>
          <a:xfrm>
            <a:off x="6092826" y="1825626"/>
            <a:ext cx="5321993" cy="4258168"/>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80447619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3F871B-D6A8-21D7-2715-29848A381D7A}"/>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77520C33-F8E9-2FAD-9B7A-C014E546A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E65E1E15-C8ED-F94F-0527-ED2D4139EB91}"/>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5" name="Plassholder for bunntekst 4">
            <a:extLst>
              <a:ext uri="{FF2B5EF4-FFF2-40B4-BE49-F238E27FC236}">
                <a16:creationId xmlns:a16="http://schemas.microsoft.com/office/drawing/2014/main" id="{D2C5E922-D602-E037-86A7-77AEC875D73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DEEB890-2569-7DB9-76F3-2DC488A4EA39}"/>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24403740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idtstilt bilde m/ tekst">
    <p:spTree>
      <p:nvGrpSpPr>
        <p:cNvPr id="1" name=""/>
        <p:cNvGrpSpPr/>
        <p:nvPr/>
      </p:nvGrpSpPr>
      <p:grpSpPr>
        <a:xfrm>
          <a:off x="0" y="0"/>
          <a:ext cx="0" cy="0"/>
          <a:chOff x="0" y="0"/>
          <a:chExt cx="0" cy="0"/>
        </a:xfrm>
      </p:grpSpPr>
      <p:sp>
        <p:nvSpPr>
          <p:cNvPr id="8" name="Plassholder for innhold 2"/>
          <p:cNvSpPr>
            <a:spLocks noGrp="1"/>
          </p:cNvSpPr>
          <p:nvPr>
            <p:ph idx="1"/>
          </p:nvPr>
        </p:nvSpPr>
        <p:spPr>
          <a:xfrm>
            <a:off x="2995053" y="5792298"/>
            <a:ext cx="6207297" cy="294345"/>
          </a:xfrm>
        </p:spPr>
        <p:txBody>
          <a:bodyPr lIns="0" tIns="0" rIns="0" bIns="0">
            <a:spAutoFit/>
          </a:bodyPr>
          <a:lstStyle>
            <a:lvl1pPr marL="0" indent="0">
              <a:buNone/>
              <a:defRPr sz="2133">
                <a:solidFill>
                  <a:srgbClr val="707070"/>
                </a:solidFill>
              </a:defRPr>
            </a:lvl1pPr>
            <a:lvl2pPr marL="711762" indent="0">
              <a:buNone/>
              <a:defRPr/>
            </a:lvl2pPr>
            <a:lvl3pPr marL="1118030" indent="0">
              <a:buNone/>
              <a:defRPr/>
            </a:lvl3pPr>
            <a:lvl4pPr marL="1517951" indent="0">
              <a:buNone/>
              <a:defRPr/>
            </a:lvl4pPr>
            <a:lvl5pPr marL="1968653" indent="0">
              <a:buNone/>
              <a:defRPr/>
            </a:lvl5pPr>
          </a:lstStyle>
          <a:p>
            <a:pPr lvl="0"/>
            <a:r>
              <a:rPr lang="nb-NO"/>
              <a:t>Klikk for å redigere tekststiler i malen</a:t>
            </a:r>
          </a:p>
        </p:txBody>
      </p:sp>
      <p:sp>
        <p:nvSpPr>
          <p:cNvPr id="4" name="Plassholder for bilde 3"/>
          <p:cNvSpPr>
            <a:spLocks noGrp="1"/>
          </p:cNvSpPr>
          <p:nvPr>
            <p:ph type="pic" sz="quarter" idx="13"/>
          </p:nvPr>
        </p:nvSpPr>
        <p:spPr>
          <a:xfrm>
            <a:off x="2995053" y="1291599"/>
            <a:ext cx="6207297" cy="4264026"/>
          </a:xfrm>
        </p:spPr>
        <p:txBody>
          <a:bodyPr/>
          <a:lstStyle/>
          <a:p>
            <a:r>
              <a:rPr lang="nb-NO"/>
              <a:t>Klikk på ikonet for å legge til et bilde</a:t>
            </a:r>
          </a:p>
        </p:txBody>
      </p:sp>
      <p:sp>
        <p:nvSpPr>
          <p:cNvPr id="9"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7041285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esi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774198" y="1609136"/>
            <a:ext cx="10645859" cy="4483761"/>
          </a:xfrm>
        </p:spPr>
        <p:txBody>
          <a:bodyPr/>
          <a:lstStyle/>
          <a:p>
            <a:r>
              <a:rPr lang="nb-NO"/>
              <a:t>Klikk på ikonet for å legge til et bilde</a:t>
            </a:r>
          </a:p>
        </p:txBody>
      </p:sp>
      <p:sp>
        <p:nvSpPr>
          <p:cNvPr id="9" name="Tittel 1"/>
          <p:cNvSpPr>
            <a:spLocks noGrp="1"/>
          </p:cNvSpPr>
          <p:nvPr>
            <p:ph type="title"/>
          </p:nvPr>
        </p:nvSpPr>
        <p:spPr>
          <a:xfrm>
            <a:off x="774199" y="864586"/>
            <a:ext cx="10640715" cy="574324"/>
          </a:xfrm>
        </p:spPr>
        <p:txBody>
          <a:bodyPr/>
          <a:lstStyle>
            <a:lvl1pPr>
              <a:defRPr sz="3732"/>
            </a:lvl1pPr>
          </a:lstStyle>
          <a:p>
            <a:r>
              <a:rPr lang="nb-NO"/>
              <a:t>Klikk for å redigere tittelstil</a:t>
            </a:r>
          </a:p>
        </p:txBody>
      </p:sp>
      <p:sp>
        <p:nvSpPr>
          <p:cNvPr id="8"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10"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39145967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eside #2">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092895"/>
          </a:xfrm>
        </p:spPr>
        <p:txBody>
          <a:bodyPr/>
          <a:lstStyle/>
          <a:p>
            <a:r>
              <a:rPr lang="nb-NO"/>
              <a:t>Klikk på ikonet for å legge til et bilde</a:t>
            </a:r>
          </a:p>
        </p:txBody>
      </p:sp>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210182259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4" name="Plassholder for bilde 3"/>
          <p:cNvSpPr>
            <a:spLocks noGrp="1"/>
          </p:cNvSpPr>
          <p:nvPr>
            <p:ph type="pic" sz="quarter" idx="13"/>
          </p:nvPr>
        </p:nvSpPr>
        <p:spPr>
          <a:xfrm>
            <a:off x="0" y="0"/>
            <a:ext cx="12192000" cy="6858000"/>
          </a:xfrm>
        </p:spPr>
        <p:txBody>
          <a:bodyPr/>
          <a:lstStyle/>
          <a:p>
            <a:r>
              <a:rPr lang="nb-NO"/>
              <a:t>Klikk på ikonet for å legge til et bilde</a:t>
            </a:r>
          </a:p>
        </p:txBody>
      </p:sp>
      <p:sp>
        <p:nvSpPr>
          <p:cNvPr id="5" name="Plassholder for tekst 4"/>
          <p:cNvSpPr>
            <a:spLocks noGrp="1"/>
          </p:cNvSpPr>
          <p:nvPr>
            <p:ph type="body" sz="quarter" idx="14" hasCustomPrompt="1"/>
          </p:nvPr>
        </p:nvSpPr>
        <p:spPr>
          <a:xfrm>
            <a:off x="10209600" y="6200602"/>
            <a:ext cx="1982400" cy="657397"/>
          </a:xfrm>
          <a:blipFill>
            <a:blip r:embed="rId2"/>
            <a:stretch>
              <a:fillRect/>
            </a:stretch>
          </a:blipFill>
        </p:spPr>
        <p:txBody>
          <a:bodyPr>
            <a:normAutofit/>
          </a:bodyPr>
          <a:lstStyle>
            <a:lvl1pPr marL="0" indent="0">
              <a:buNone/>
              <a:defRPr sz="133" baseline="0">
                <a:solidFill>
                  <a:schemeClr val="bg1"/>
                </a:solidFill>
              </a:defRPr>
            </a:lvl1pPr>
          </a:lstStyle>
          <a:p>
            <a:pPr lvl="0"/>
            <a:r>
              <a:rPr lang="nb-NO"/>
              <a:t>.</a:t>
            </a:r>
          </a:p>
        </p:txBody>
      </p:sp>
    </p:spTree>
    <p:extLst>
      <p:ext uri="{BB962C8B-B14F-4D97-AF65-F5344CB8AC3E}">
        <p14:creationId xmlns:p14="http://schemas.microsoft.com/office/powerpoint/2010/main" val="178892219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269164031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5"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6"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25311754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akside">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7"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8" name="Bilde 5">
            <a:extLst>
              <a:ext uri="{FF2B5EF4-FFF2-40B4-BE49-F238E27FC236}">
                <a16:creationId xmlns:a16="http://schemas.microsoft.com/office/drawing/2014/main" id="{A0FA3E6E-C9C2-884F-81F3-FBDF861ECB4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89418" y="725338"/>
            <a:ext cx="9613167" cy="5407327"/>
          </a:xfrm>
          <a:prstGeom prst="rect">
            <a:avLst/>
          </a:prstGeom>
        </p:spPr>
      </p:pic>
    </p:spTree>
    <p:extLst>
      <p:ext uri="{BB962C8B-B14F-4D97-AF65-F5344CB8AC3E}">
        <p14:creationId xmlns:p14="http://schemas.microsoft.com/office/powerpoint/2010/main" val="244744287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akside #2">
    <p:bg>
      <p:bgPr>
        <a:solidFill>
          <a:schemeClr val="accent1"/>
        </a:solidFill>
        <a:effectLst/>
      </p:bgPr>
    </p:bg>
    <p:spTree>
      <p:nvGrpSpPr>
        <p:cNvPr id="1" name=""/>
        <p:cNvGrpSpPr/>
        <p:nvPr/>
      </p:nvGrpSpPr>
      <p:grpSpPr>
        <a:xfrm>
          <a:off x="0" y="0"/>
          <a:ext cx="0" cy="0"/>
          <a:chOff x="0" y="0"/>
          <a:chExt cx="0" cy="0"/>
        </a:xfrm>
      </p:grpSpPr>
      <p:sp>
        <p:nvSpPr>
          <p:cNvPr id="4" name="Plassholder for bunntekst 4"/>
          <p:cNvSpPr>
            <a:spLocks noGrp="1"/>
          </p:cNvSpPr>
          <p:nvPr>
            <p:ph type="ftr" sz="quarter" idx="3"/>
          </p:nvPr>
        </p:nvSpPr>
        <p:spPr>
          <a:xfrm>
            <a:off x="-96012" y="47993"/>
            <a:ext cx="0" cy="184608"/>
          </a:xfrm>
          <a:prstGeom prst="rect">
            <a:avLst/>
          </a:prstGeom>
        </p:spPr>
        <p:txBody>
          <a:bodyPr vert="horz" lIns="0" tIns="0" rIns="0" bIns="0" rtlCol="0" anchor="t">
            <a:spAutoFit/>
          </a:bodyPr>
          <a:lstStyle>
            <a:lvl1pPr algn="l">
              <a:defRPr sz="133">
                <a:solidFill>
                  <a:schemeClr val="bg1"/>
                </a:solidFill>
              </a:defRPr>
            </a:lvl1pPr>
          </a:lstStyle>
          <a:p>
            <a:r>
              <a:rPr lang="nb-NO"/>
              <a:t>Bunntekst</a:t>
            </a:r>
          </a:p>
        </p:txBody>
      </p:sp>
      <p:sp>
        <p:nvSpPr>
          <p:cNvPr id="6" name="Plassholder for lysbildenummer 5"/>
          <p:cNvSpPr>
            <a:spLocks noGrp="1"/>
          </p:cNvSpPr>
          <p:nvPr>
            <p:ph type="sldNum" sz="quarter" idx="4"/>
          </p:nvPr>
        </p:nvSpPr>
        <p:spPr>
          <a:xfrm>
            <a:off x="-96012" y="47992"/>
            <a:ext cx="0" cy="61536"/>
          </a:xfrm>
          <a:prstGeom prst="rect">
            <a:avLst/>
          </a:prstGeom>
        </p:spPr>
        <p:txBody>
          <a:bodyPr vert="horz" wrap="square" lIns="0" tIns="0" rIns="0" bIns="0" rtlCol="0" anchor="ctr">
            <a:spAutoFit/>
          </a:bodyPr>
          <a:lstStyle>
            <a:lvl1pPr algn="l">
              <a:defRPr sz="133">
                <a:solidFill>
                  <a:schemeClr val="bg1"/>
                </a:solidFill>
              </a:defRPr>
            </a:lvl1pPr>
          </a:lstStyle>
          <a:p>
            <a:fld id="{304AD70F-8AF0-406B-B894-62E0F3D04367}" type="slidenum">
              <a:rPr lang="nb-NO" smtClean="0"/>
              <a:pPr/>
              <a:t>‹#›</a:t>
            </a:fld>
            <a:endParaRPr lang="nb-NO"/>
          </a:p>
        </p:txBody>
      </p:sp>
      <p:pic>
        <p:nvPicPr>
          <p:cNvPr id="7" name="Bilde 1">
            <a:extLst>
              <a:ext uri="{FF2B5EF4-FFF2-40B4-BE49-F238E27FC236}">
                <a16:creationId xmlns:a16="http://schemas.microsoft.com/office/drawing/2014/main" id="{CA3D46FE-415B-DF45-AF47-E0AC0E7011A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9933"/>
          </a:xfrm>
          <a:prstGeom prst="rect">
            <a:avLst/>
          </a:prstGeom>
        </p:spPr>
      </p:pic>
    </p:spTree>
    <p:extLst>
      <p:ext uri="{BB962C8B-B14F-4D97-AF65-F5344CB8AC3E}">
        <p14:creationId xmlns:p14="http://schemas.microsoft.com/office/powerpoint/2010/main" val="345425601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telslide - midtstilt">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3716" y="2702017"/>
            <a:ext cx="11504567" cy="718146"/>
          </a:xfrm>
        </p:spPr>
        <p:txBody>
          <a:bodyPr wrap="square" anchor="b" anchorCtr="0">
            <a:normAutofit/>
          </a:bodyPr>
          <a:lstStyle>
            <a:lvl1pPr algn="ctr">
              <a:lnSpc>
                <a:spcPts val="5600"/>
              </a:lnSpc>
              <a:spcBef>
                <a:spcPts val="0"/>
              </a:spcBef>
              <a:defRPr sz="5600">
                <a:solidFill>
                  <a:schemeClr val="lt1"/>
                </a:solidFill>
              </a:defRPr>
            </a:lvl1pPr>
          </a:lstStyle>
          <a:p>
            <a:r>
              <a:rPr lang="nb-NO" err="1"/>
              <a:t>Click</a:t>
            </a:r>
            <a:r>
              <a:rPr lang="nb-NO"/>
              <a:t> to </a:t>
            </a:r>
            <a:r>
              <a:rPr lang="nb-NO" err="1"/>
              <a:t>add</a:t>
            </a:r>
            <a:r>
              <a:rPr lang="nb-NO"/>
              <a:t> </a:t>
            </a:r>
            <a:r>
              <a:rPr lang="nb-NO" err="1"/>
              <a:t>title</a:t>
            </a:r>
            <a:r>
              <a:rPr lang="nb-NO"/>
              <a:t> </a:t>
            </a:r>
            <a:endParaRPr lang="en-US"/>
          </a:p>
        </p:txBody>
      </p:sp>
      <p:sp>
        <p:nvSpPr>
          <p:cNvPr id="3" name="Subtitle 2"/>
          <p:cNvSpPr>
            <a:spLocks noGrp="1"/>
          </p:cNvSpPr>
          <p:nvPr>
            <p:ph type="subTitle" idx="1" hasCustomPrompt="1"/>
          </p:nvPr>
        </p:nvSpPr>
        <p:spPr>
          <a:xfrm>
            <a:off x="343718" y="3404222"/>
            <a:ext cx="11504567" cy="602729"/>
          </a:xfrm>
        </p:spPr>
        <p:txBody>
          <a:bodyPr anchor="t" anchorCtr="1">
            <a:noAutofit/>
          </a:bodyPr>
          <a:lstStyle>
            <a:lvl1pPr marL="0" indent="0" algn="ctr">
              <a:lnSpc>
                <a:spcPts val="3800"/>
              </a:lnSpc>
              <a:spcBef>
                <a:spcPts val="0"/>
              </a:spcBef>
              <a:buNone/>
              <a:defRPr sz="3000">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nb-NO"/>
          </a:p>
        </p:txBody>
      </p:sp>
      <p:pic>
        <p:nvPicPr>
          <p:cNvPr id="6" name="Grafikk 5">
            <a:extLst>
              <a:ext uri="{FF2B5EF4-FFF2-40B4-BE49-F238E27FC236}">
                <a16:creationId xmlns:a16="http://schemas.microsoft.com/office/drawing/2014/main" id="{D8C49B59-4206-E512-B2BA-50B1E52541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4247" y="6173313"/>
            <a:ext cx="1580387" cy="340200"/>
          </a:xfrm>
          <a:prstGeom prst="rect">
            <a:avLst/>
          </a:prstGeom>
        </p:spPr>
      </p:pic>
    </p:spTree>
    <p:extLst>
      <p:ext uri="{BB962C8B-B14F-4D97-AF65-F5344CB8AC3E}">
        <p14:creationId xmlns:p14="http://schemas.microsoft.com/office/powerpoint/2010/main" val="2031197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telslide - Venstrestilt">
    <p:bg>
      <p:bgPr>
        <a:solidFill>
          <a:schemeClr val="bg2"/>
        </a:solidFill>
        <a:effectLst/>
      </p:bgPr>
    </p:bg>
    <p:spTree>
      <p:nvGrpSpPr>
        <p:cNvPr id="1" name=""/>
        <p:cNvGrpSpPr/>
        <p:nvPr/>
      </p:nvGrpSpPr>
      <p:grpSpPr>
        <a:xfrm>
          <a:off x="0" y="0"/>
          <a:ext cx="0" cy="0"/>
          <a:chOff x="0" y="0"/>
          <a:chExt cx="0" cy="0"/>
        </a:xfrm>
      </p:grpSpPr>
      <p:pic>
        <p:nvPicPr>
          <p:cNvPr id="11" name="Grafikk 10">
            <a:extLst>
              <a:ext uri="{FF2B5EF4-FFF2-40B4-BE49-F238E27FC236}">
                <a16:creationId xmlns:a16="http://schemas.microsoft.com/office/drawing/2014/main" id="{B1701389-CECB-B998-6EF3-0E893064D2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7222" y="1160395"/>
            <a:ext cx="4315697" cy="4315416"/>
          </a:xfrm>
          <a:prstGeom prst="rect">
            <a:avLst/>
          </a:prstGeom>
        </p:spPr>
      </p:pic>
      <p:sp>
        <p:nvSpPr>
          <p:cNvPr id="2" name="Title 1"/>
          <p:cNvSpPr>
            <a:spLocks noGrp="1"/>
          </p:cNvSpPr>
          <p:nvPr>
            <p:ph type="ctrTitle" hasCustomPrompt="1"/>
          </p:nvPr>
        </p:nvSpPr>
        <p:spPr>
          <a:xfrm>
            <a:off x="670005" y="2146544"/>
            <a:ext cx="5344631" cy="1477328"/>
          </a:xfrm>
        </p:spPr>
        <p:txBody>
          <a:bodyPr anchor="b" anchorCtr="0">
            <a:normAutofit/>
          </a:bodyPr>
          <a:lstStyle>
            <a:lvl1pPr algn="l">
              <a:lnSpc>
                <a:spcPct val="100000"/>
              </a:lnSpc>
              <a:spcBef>
                <a:spcPts val="0"/>
              </a:spcBef>
              <a:defRPr sz="4800">
                <a:solidFill>
                  <a:schemeClr val="tx2"/>
                </a:solidFill>
              </a:defRPr>
            </a:lvl1pPr>
          </a:lstStyle>
          <a:p>
            <a:r>
              <a:rPr lang="nb-NO"/>
              <a:t>Plass til din </a:t>
            </a:r>
            <a:br>
              <a:rPr lang="nb-NO"/>
            </a:br>
            <a:r>
              <a:rPr lang="nb-NO"/>
              <a:t>tittel her</a:t>
            </a:r>
            <a:endParaRPr lang="en-US"/>
          </a:p>
        </p:txBody>
      </p:sp>
      <p:sp>
        <p:nvSpPr>
          <p:cNvPr id="3" name="Subtitle 2"/>
          <p:cNvSpPr>
            <a:spLocks noGrp="1"/>
          </p:cNvSpPr>
          <p:nvPr>
            <p:ph type="subTitle" idx="1" hasCustomPrompt="1"/>
          </p:nvPr>
        </p:nvSpPr>
        <p:spPr>
          <a:xfrm>
            <a:off x="670005" y="3883110"/>
            <a:ext cx="5830722" cy="602729"/>
          </a:xfrm>
        </p:spPr>
        <p:txBody>
          <a:bodyPr>
            <a:noAutofit/>
          </a:bodyPr>
          <a:lstStyle>
            <a:lvl1pPr marL="0" indent="0" algn="l">
              <a:lnSpc>
                <a:spcPts val="36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pic>
        <p:nvPicPr>
          <p:cNvPr id="6" name="Grafikk 5">
            <a:extLst>
              <a:ext uri="{FF2B5EF4-FFF2-40B4-BE49-F238E27FC236}">
                <a16:creationId xmlns:a16="http://schemas.microsoft.com/office/drawing/2014/main" id="{6B1E9B2A-3276-2D89-DFA7-06596D393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3664155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D3A2AE-C2B6-E945-D90C-D9CDA9C0B1E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778E9693-72F7-69DF-7092-8FD11EB0A458}"/>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4A29A294-8F76-9FA8-CD0A-FEAB9C6D375F}"/>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9FFDB090-BA32-A464-EA14-BA1BFCB0AE22}"/>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6" name="Plassholder for bunntekst 5">
            <a:extLst>
              <a:ext uri="{FF2B5EF4-FFF2-40B4-BE49-F238E27FC236}">
                <a16:creationId xmlns:a16="http://schemas.microsoft.com/office/drawing/2014/main" id="{D8299A12-7AF1-7498-9614-DEA34237A41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A4E2A5D-834D-A232-B97C-7E90C258B56A}"/>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3341764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telslide - Høyrestilt">
    <p:bg>
      <p:bgPr>
        <a:solidFill>
          <a:srgbClr val="FFEFE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841" y="1926505"/>
            <a:ext cx="5689970" cy="1477328"/>
          </a:xfrm>
        </p:spPr>
        <p:txBody>
          <a:bodyPr anchor="b" anchorCtr="0">
            <a:normAutofit/>
          </a:bodyPr>
          <a:lstStyle>
            <a:lvl1pPr algn="l">
              <a:lnSpc>
                <a:spcPct val="100000"/>
              </a:lnSpc>
              <a:spcBef>
                <a:spcPts val="0"/>
              </a:spcBef>
              <a:defRPr sz="4800">
                <a:solidFill>
                  <a:schemeClr val="tx2"/>
                </a:solidFill>
              </a:defRPr>
            </a:lvl1pPr>
          </a:lstStyle>
          <a:p>
            <a:r>
              <a:rPr lang="nb-NO"/>
              <a:t>Plass til din </a:t>
            </a:r>
            <a:br>
              <a:rPr lang="nb-NO"/>
            </a:br>
            <a:r>
              <a:rPr lang="nb-NO"/>
              <a:t>tittel her</a:t>
            </a:r>
            <a:endParaRPr lang="en-US"/>
          </a:p>
        </p:txBody>
      </p:sp>
      <p:sp>
        <p:nvSpPr>
          <p:cNvPr id="3" name="Subtitle 2"/>
          <p:cNvSpPr>
            <a:spLocks noGrp="1"/>
          </p:cNvSpPr>
          <p:nvPr>
            <p:ph type="subTitle" idx="1" hasCustomPrompt="1"/>
          </p:nvPr>
        </p:nvSpPr>
        <p:spPr>
          <a:xfrm>
            <a:off x="6167839" y="3880547"/>
            <a:ext cx="5696321" cy="602729"/>
          </a:xfrm>
        </p:spPr>
        <p:txBody>
          <a:bodyPr>
            <a:noAutofit/>
          </a:bodyPr>
          <a:lstStyle>
            <a:lvl1pPr marL="0" indent="0" algn="l">
              <a:lnSpc>
                <a:spcPts val="36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Undertittel her</a:t>
            </a:r>
            <a:endParaRPr lang="en-US"/>
          </a:p>
        </p:txBody>
      </p:sp>
      <p:pic>
        <p:nvPicPr>
          <p:cNvPr id="12" name="Grafikk 11">
            <a:extLst>
              <a:ext uri="{FF2B5EF4-FFF2-40B4-BE49-F238E27FC236}">
                <a16:creationId xmlns:a16="http://schemas.microsoft.com/office/drawing/2014/main" id="{2943192C-0B99-5D78-AA62-75E7BF96EA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650" y="1200822"/>
            <a:ext cx="3175051" cy="4644678"/>
          </a:xfrm>
          <a:prstGeom prst="rect">
            <a:avLst/>
          </a:prstGeom>
        </p:spPr>
      </p:pic>
      <p:pic>
        <p:nvPicPr>
          <p:cNvPr id="13" name="Grafikk 12">
            <a:extLst>
              <a:ext uri="{FF2B5EF4-FFF2-40B4-BE49-F238E27FC236}">
                <a16:creationId xmlns:a16="http://schemas.microsoft.com/office/drawing/2014/main" id="{3F981E0C-1672-38DB-EE07-9E12D156FD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26322769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genda - enkel">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50C726D-B190-3BAD-B8FF-EFC4379A1B7F}"/>
              </a:ext>
            </a:extLst>
          </p:cNvPr>
          <p:cNvSpPr/>
          <p:nvPr userDrawn="1"/>
        </p:nvSpPr>
        <p:spPr>
          <a:xfrm>
            <a:off x="1" y="0"/>
            <a:ext cx="4666432"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14" name="Grafikk 13">
            <a:extLst>
              <a:ext uri="{FF2B5EF4-FFF2-40B4-BE49-F238E27FC236}">
                <a16:creationId xmlns:a16="http://schemas.microsoft.com/office/drawing/2014/main" id="{BA71A24A-D2AE-6609-0FEF-06D0A3AE9B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33531" y="1534122"/>
            <a:ext cx="3738082" cy="3737839"/>
          </a:xfrm>
          <a:prstGeom prst="rect">
            <a:avLst/>
          </a:prstGeom>
        </p:spPr>
      </p:pic>
      <p:sp>
        <p:nvSpPr>
          <p:cNvPr id="2" name="Title 1"/>
          <p:cNvSpPr>
            <a:spLocks noGrp="1"/>
          </p:cNvSpPr>
          <p:nvPr>
            <p:ph type="ctrTitle" hasCustomPrompt="1"/>
          </p:nvPr>
        </p:nvSpPr>
        <p:spPr>
          <a:xfrm>
            <a:off x="5611197" y="1697601"/>
            <a:ext cx="5954638" cy="738664"/>
          </a:xfrm>
        </p:spPr>
        <p:txBody>
          <a:bodyPr anchor="b" anchorCtr="0"/>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5611198" y="2965411"/>
            <a:ext cx="6246611" cy="3175039"/>
          </a:xfrm>
        </p:spPr>
        <p:txBody>
          <a:bodyPr>
            <a:normAutofit/>
          </a:bodyPr>
          <a:lstStyle>
            <a:lvl1pPr marL="457200" indent="-457200" algn="l">
              <a:lnSpc>
                <a:spcPts val="2900"/>
              </a:lnSpc>
              <a:spcBef>
                <a:spcPts val="0"/>
              </a:spcBef>
              <a:spcAft>
                <a:spcPts val="1800"/>
              </a:spcAft>
              <a:buAutoNum type="arabicPeriod"/>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Introduksjon og bakgrunn</a:t>
            </a:r>
          </a:p>
          <a:p>
            <a:r>
              <a:rPr lang="nb-NO"/>
              <a:t>Demografi, kjennskap og reisefrekvens</a:t>
            </a:r>
          </a:p>
          <a:p>
            <a:r>
              <a:rPr lang="nb-NO"/>
              <a:t>Markører som har blitt testet</a:t>
            </a:r>
          </a:p>
          <a:p>
            <a:r>
              <a:rPr lang="nb-NO"/>
              <a:t>Resultat</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5419CBA7-3544-7BCC-6322-F903D964EE7B}"/>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612918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genda - reis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3682" y="1697601"/>
            <a:ext cx="7934126" cy="738664"/>
          </a:xfrm>
        </p:spPr>
        <p:txBody>
          <a:bodyPr anchor="b" anchorCtr="0"/>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3911174" y="2800311"/>
            <a:ext cx="7946636" cy="3340139"/>
          </a:xfrm>
        </p:spPr>
        <p:txBody>
          <a:bodyPr>
            <a:noAutofit/>
          </a:bodyPr>
          <a:lstStyle>
            <a:lvl1pPr marL="0" indent="0" algn="l">
              <a:lnSpc>
                <a:spcPts val="3000"/>
              </a:lnSpc>
              <a:spcBef>
                <a:spcPts val="0"/>
              </a:spcBef>
              <a:spcAft>
                <a:spcPts val="1800"/>
              </a:spcAft>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1. Introduksjon og bakgrunn</a:t>
            </a:r>
          </a:p>
          <a:p>
            <a:r>
              <a:rPr lang="nb-NO"/>
              <a:t>2. Demografi, kjennskap og reisefrekvens</a:t>
            </a:r>
          </a:p>
          <a:p>
            <a:r>
              <a:rPr lang="nb-NO"/>
              <a:t>3. Markører som har blitt testet</a:t>
            </a:r>
          </a:p>
          <a:p>
            <a:r>
              <a:rPr lang="nb-NO"/>
              <a:t>4. Resultat</a:t>
            </a:r>
            <a:endParaRPr lang="en-US"/>
          </a:p>
        </p:txBody>
      </p:sp>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61476" y="0"/>
            <a:ext cx="0" cy="6858000"/>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4" name="Ellipse 3">
            <a:extLst>
              <a:ext uri="{FF2B5EF4-FFF2-40B4-BE49-F238E27FC236}">
                <a16:creationId xmlns:a16="http://schemas.microsoft.com/office/drawing/2014/main" id="{9BE1EDE3-5A19-3B7E-F1A2-90103DF88E28}"/>
              </a:ext>
            </a:extLst>
          </p:cNvPr>
          <p:cNvSpPr/>
          <p:nvPr userDrawn="1"/>
        </p:nvSpPr>
        <p:spPr>
          <a:xfrm>
            <a:off x="1934390" y="2019276"/>
            <a:ext cx="248495" cy="248479"/>
          </a:xfrm>
          <a:prstGeom prst="ellipse">
            <a:avLst/>
          </a:prstGeom>
          <a:solidFill>
            <a:schemeClr val="bg2"/>
          </a:solidFill>
          <a:ln w="190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6" name="Ellipse 5">
            <a:extLst>
              <a:ext uri="{FF2B5EF4-FFF2-40B4-BE49-F238E27FC236}">
                <a16:creationId xmlns:a16="http://schemas.microsoft.com/office/drawing/2014/main" id="{C3EF7377-AF6C-FFEE-C74A-AB806220032A}"/>
              </a:ext>
            </a:extLst>
          </p:cNvPr>
          <p:cNvSpPr/>
          <p:nvPr userDrawn="1"/>
        </p:nvSpPr>
        <p:spPr>
          <a:xfrm>
            <a:off x="1934390" y="2853066"/>
            <a:ext cx="248495" cy="248479"/>
          </a:xfrm>
          <a:prstGeom prst="ellipse">
            <a:avLst/>
          </a:prstGeom>
          <a:solidFill>
            <a:schemeClr val="bg2"/>
          </a:solidFill>
          <a:ln w="190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Tree>
    <p:extLst>
      <p:ext uri="{BB962C8B-B14F-4D97-AF65-F5344CB8AC3E}">
        <p14:creationId xmlns:p14="http://schemas.microsoft.com/office/powerpoint/2010/main" val="7960103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Kapittelslide - Mørk blå">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439" y="2975799"/>
            <a:ext cx="11496019" cy="718146"/>
          </a:xfrm>
        </p:spPr>
        <p:txBody>
          <a:bodyPr anchor="ctr" anchorCtr="0"/>
          <a:lstStyle>
            <a:lvl1pPr algn="ctr">
              <a:lnSpc>
                <a:spcPts val="5600"/>
              </a:lnSpc>
              <a:defRPr sz="5200" spc="-10" baseline="0">
                <a:solidFill>
                  <a:schemeClr val="accent1"/>
                </a:solidFill>
                <a:latin typeface="+mn-lt"/>
              </a:defRPr>
            </a:lvl1pPr>
          </a:lstStyle>
          <a:p>
            <a:r>
              <a:rPr lang="nb-NO"/>
              <a:t>1. Introduksjon 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bg1"/>
                </a:solidFill>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pic>
        <p:nvPicPr>
          <p:cNvPr id="3" name="Bilde 2">
            <a:extLst>
              <a:ext uri="{FF2B5EF4-FFF2-40B4-BE49-F238E27FC236}">
                <a16:creationId xmlns:a16="http://schemas.microsoft.com/office/drawing/2014/main" id="{37DE6ECE-36A2-B46D-780B-B19A340E4F7B}"/>
              </a:ext>
            </a:extLst>
          </p:cNvPr>
          <p:cNvPicPr>
            <a:picLocks noChangeAspect="1"/>
          </p:cNvPicPr>
          <p:nvPr userDrawn="1"/>
        </p:nvPicPr>
        <p:blipFill>
          <a:blip r:embed="rId4">
            <a:alphaModFix amt="15000"/>
          </a:blip>
          <a:stretch>
            <a:fillRect/>
          </a:stretch>
        </p:blipFill>
        <p:spPr>
          <a:xfrm rot="3080627">
            <a:off x="6029921" y="-159054"/>
            <a:ext cx="9376088" cy="11785097"/>
          </a:xfrm>
          <a:prstGeom prst="rect">
            <a:avLst/>
          </a:prstGeom>
        </p:spPr>
      </p:pic>
    </p:spTree>
    <p:extLst>
      <p:ext uri="{BB962C8B-B14F-4D97-AF65-F5344CB8AC3E}">
        <p14:creationId xmlns:p14="http://schemas.microsoft.com/office/powerpoint/2010/main" val="20984257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Kapittelslide - lys">
    <p:bg>
      <p:bgPr>
        <a:solidFill>
          <a:srgbClr val="F9F6F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792" y="2970861"/>
            <a:ext cx="11496019" cy="718146"/>
          </a:xfrm>
        </p:spPr>
        <p:txBody>
          <a:bodyPr anchor="ctr" anchorCtr="0"/>
          <a:lstStyle>
            <a:lvl1pPr algn="ctr">
              <a:lnSpc>
                <a:spcPts val="5600"/>
              </a:lnSpc>
              <a:defRPr sz="5200" spc="-10" baseline="0">
                <a:solidFill>
                  <a:schemeClr val="tx2"/>
                </a:solidFill>
                <a:latin typeface="+mn-lt"/>
              </a:defRPr>
            </a:lvl1pPr>
          </a:lstStyle>
          <a:p>
            <a:r>
              <a:rPr lang="nb-NO"/>
              <a:t>1. Introduksjon 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258E6D3-7D36-FF9C-522F-E98D6A518A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pic>
        <p:nvPicPr>
          <p:cNvPr id="5" name="Bilde 4">
            <a:extLst>
              <a:ext uri="{FF2B5EF4-FFF2-40B4-BE49-F238E27FC236}">
                <a16:creationId xmlns:a16="http://schemas.microsoft.com/office/drawing/2014/main" id="{37FE3928-9771-2CCB-834F-81761BC024FF}"/>
              </a:ext>
            </a:extLst>
          </p:cNvPr>
          <p:cNvPicPr>
            <a:picLocks noChangeAspect="1"/>
          </p:cNvPicPr>
          <p:nvPr userDrawn="1"/>
        </p:nvPicPr>
        <p:blipFill>
          <a:blip r:embed="rId4">
            <a:alphaModFix amt="15000"/>
          </a:blip>
          <a:stretch>
            <a:fillRect/>
          </a:stretch>
        </p:blipFill>
        <p:spPr>
          <a:xfrm rot="2971806">
            <a:off x="5015171" y="-2273115"/>
            <a:ext cx="10403806" cy="9853252"/>
          </a:xfrm>
          <a:prstGeom prst="rect">
            <a:avLst/>
          </a:prstGeom>
        </p:spPr>
      </p:pic>
    </p:spTree>
    <p:extLst>
      <p:ext uri="{BB962C8B-B14F-4D97-AF65-F5344CB8AC3E}">
        <p14:creationId xmlns:p14="http://schemas.microsoft.com/office/powerpoint/2010/main" val="3269901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Kapittelslide - Lys blå">
    <p:bg>
      <p:bgPr>
        <a:solidFill>
          <a:srgbClr val="E1F4FF"/>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7F237EC-213E-18F7-3F85-A352ECB6000E}"/>
              </a:ext>
            </a:extLst>
          </p:cNvPr>
          <p:cNvPicPr>
            <a:picLocks noChangeAspect="1"/>
          </p:cNvPicPr>
          <p:nvPr userDrawn="1"/>
        </p:nvPicPr>
        <p:blipFill>
          <a:blip r:embed="rId2">
            <a:alphaModFix amt="30000"/>
          </a:blip>
          <a:stretch>
            <a:fillRect/>
          </a:stretch>
        </p:blipFill>
        <p:spPr>
          <a:xfrm rot="4497496">
            <a:off x="-4640270" y="2918543"/>
            <a:ext cx="15910015" cy="8307539"/>
          </a:xfrm>
          <a:prstGeom prst="rect">
            <a:avLst/>
          </a:prstGeom>
        </p:spPr>
      </p:pic>
      <p:sp>
        <p:nvSpPr>
          <p:cNvPr id="2" name="Title 1"/>
          <p:cNvSpPr>
            <a:spLocks noGrp="1"/>
          </p:cNvSpPr>
          <p:nvPr>
            <p:ph type="title" hasCustomPrompt="1"/>
          </p:nvPr>
        </p:nvSpPr>
        <p:spPr>
          <a:xfrm>
            <a:off x="361792" y="2970861"/>
            <a:ext cx="11496019" cy="718146"/>
          </a:xfrm>
        </p:spPr>
        <p:txBody>
          <a:bodyPr anchor="ctr" anchorCtr="0"/>
          <a:lstStyle>
            <a:lvl1pPr algn="ctr">
              <a:lnSpc>
                <a:spcPts val="5600"/>
              </a:lnSpc>
              <a:defRPr sz="5200" spc="-10" baseline="0">
                <a:solidFill>
                  <a:schemeClr val="tx2"/>
                </a:solidFill>
                <a:latin typeface="+mn-lt"/>
              </a:defRPr>
            </a:lvl1pPr>
          </a:lstStyle>
          <a:p>
            <a:r>
              <a:rPr lang="nb-NO"/>
              <a:t>1. Introduksjon 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8ACB97FF-F3EF-CB35-AF8B-DC31BACADD2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710638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Kapittelslide - med illustrasjon">
    <p:bg>
      <p:bgPr>
        <a:solidFill>
          <a:schemeClr val="bg2"/>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456B0605-953D-3384-5E23-9C7975A710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8302" y="1154847"/>
            <a:ext cx="5019360" cy="5019034"/>
          </a:xfrm>
          <a:prstGeom prst="rect">
            <a:avLst/>
          </a:prstGeom>
        </p:spPr>
      </p:pic>
      <p:sp>
        <p:nvSpPr>
          <p:cNvPr id="2" name="Title 1"/>
          <p:cNvSpPr>
            <a:spLocks noGrp="1"/>
          </p:cNvSpPr>
          <p:nvPr>
            <p:ph type="title" hasCustomPrompt="1"/>
          </p:nvPr>
        </p:nvSpPr>
        <p:spPr>
          <a:xfrm>
            <a:off x="658856" y="2616083"/>
            <a:ext cx="6187367" cy="1600567"/>
          </a:xfrm>
        </p:spPr>
        <p:txBody>
          <a:bodyPr anchor="t">
            <a:normAutofit/>
          </a:bodyPr>
          <a:lstStyle>
            <a:lvl1pPr algn="l">
              <a:lnSpc>
                <a:spcPts val="5600"/>
              </a:lnSpc>
              <a:defRPr sz="5200" spc="-10" baseline="0">
                <a:solidFill>
                  <a:schemeClr val="tx2"/>
                </a:solidFill>
                <a:latin typeface="+mn-lt"/>
              </a:defRPr>
            </a:lvl1pPr>
          </a:lstStyle>
          <a:p>
            <a:r>
              <a:rPr lang="nb-NO"/>
              <a:t>1. Introduksjon </a:t>
            </a:r>
            <a:br>
              <a:rPr lang="nb-NO"/>
            </a:br>
            <a:r>
              <a:rPr lang="nb-NO"/>
              <a:t>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15182236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gress - blå">
    <p:bg>
      <p:bgPr>
        <a:solidFill>
          <a:srgbClr val="1B1F4A"/>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27C06AE-6AA7-F8D6-8514-ADE0600CD92C}"/>
              </a:ext>
            </a:extLst>
          </p:cNvPr>
          <p:cNvPicPr>
            <a:picLocks noChangeAspect="1"/>
          </p:cNvPicPr>
          <p:nvPr userDrawn="1"/>
        </p:nvPicPr>
        <p:blipFill>
          <a:blip r:embed="rId2">
            <a:alphaModFix amt="15000"/>
          </a:blip>
          <a:stretch>
            <a:fillRect/>
          </a:stretch>
        </p:blipFill>
        <p:spPr>
          <a:xfrm rot="7702695">
            <a:off x="7351559" y="-4098188"/>
            <a:ext cx="6095603" cy="7692571"/>
          </a:xfrm>
          <a:prstGeom prst="rect">
            <a:avLst/>
          </a:prstGeom>
        </p:spPr>
      </p:pic>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70995" y="6173313"/>
            <a:ext cx="392390" cy="340200"/>
          </a:xfrm>
          <a:prstGeom prst="rect">
            <a:avLst/>
          </a:prstGeom>
        </p:spPr>
      </p:pic>
      <p:sp>
        <p:nvSpPr>
          <p:cNvPr id="5" name="Tittel 9">
            <a:extLst>
              <a:ext uri="{FF2B5EF4-FFF2-40B4-BE49-F238E27FC236}">
                <a16:creationId xmlns:a16="http://schemas.microsoft.com/office/drawing/2014/main" id="{788710C9-1969-4324-AF07-9E87278E87BF}"/>
              </a:ext>
            </a:extLst>
          </p:cNvPr>
          <p:cNvSpPr>
            <a:spLocks noGrp="1"/>
          </p:cNvSpPr>
          <p:nvPr>
            <p:ph type="title" hasCustomPrompt="1"/>
          </p:nvPr>
        </p:nvSpPr>
        <p:spPr>
          <a:xfrm>
            <a:off x="674314" y="1892307"/>
            <a:ext cx="8433766" cy="953178"/>
          </a:xfrm>
        </p:spPr>
        <p:txBody>
          <a:bodyPr anchor="t" anchorCtr="0">
            <a:normAutofit/>
          </a:bodyPr>
          <a:lstStyle>
            <a:lvl1pPr>
              <a:lnSpc>
                <a:spcPts val="4000"/>
              </a:lnSpc>
              <a:defRPr>
                <a:solidFill>
                  <a:schemeClr val="accent1"/>
                </a:solidFill>
              </a:defRPr>
            </a:lvl1pPr>
          </a:lstStyle>
          <a:p>
            <a:pPr algn="l"/>
            <a:r>
              <a:rPr lang="nb-NO" sz="4000"/>
              <a:t>Overskrift</a:t>
            </a:r>
          </a:p>
        </p:txBody>
      </p:sp>
      <p:sp>
        <p:nvSpPr>
          <p:cNvPr id="9" name="Plassholder for tekst 8">
            <a:extLst>
              <a:ext uri="{FF2B5EF4-FFF2-40B4-BE49-F238E27FC236}">
                <a16:creationId xmlns:a16="http://schemas.microsoft.com/office/drawing/2014/main" id="{EA32EE54-F0E9-83BF-BD9C-3C1D8462A148}"/>
              </a:ext>
            </a:extLst>
          </p:cNvPr>
          <p:cNvSpPr>
            <a:spLocks noGrp="1"/>
          </p:cNvSpPr>
          <p:nvPr>
            <p:ph type="body" sz="quarter" idx="20" hasCustomPrompt="1"/>
          </p:nvPr>
        </p:nvSpPr>
        <p:spPr>
          <a:xfrm>
            <a:off x="658855" y="3158692"/>
            <a:ext cx="8449225" cy="3122613"/>
          </a:xfrm>
        </p:spPr>
        <p:txBody>
          <a:bodyPr>
            <a:normAutofit/>
          </a:bodyPr>
          <a:lstStyle>
            <a:lvl1pPr marL="0" indent="0">
              <a:lnSpc>
                <a:spcPct val="150000"/>
              </a:lnSpc>
              <a:buNone/>
              <a:defRPr sz="1800">
                <a:solidFill>
                  <a:schemeClr val="bg1"/>
                </a:solidFill>
              </a:defRPr>
            </a:lvl1pPr>
          </a:lstStyle>
          <a:p>
            <a:pPr lvl="0"/>
            <a:r>
              <a:rPr lang="nb-NO"/>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lvl="0"/>
            <a:endParaRPr lang="nb-NO" err="1"/>
          </a:p>
        </p:txBody>
      </p:sp>
      <p:sp>
        <p:nvSpPr>
          <p:cNvPr id="11" name="Plassholder for tekst 10">
            <a:extLst>
              <a:ext uri="{FF2B5EF4-FFF2-40B4-BE49-F238E27FC236}">
                <a16:creationId xmlns:a16="http://schemas.microsoft.com/office/drawing/2014/main" id="{FCFAE3FD-55EB-32F0-C307-982316D7480C}"/>
              </a:ext>
            </a:extLst>
          </p:cNvPr>
          <p:cNvSpPr>
            <a:spLocks noGrp="1"/>
          </p:cNvSpPr>
          <p:nvPr>
            <p:ph type="body" sz="quarter" idx="21" hasCustomPrompt="1"/>
          </p:nvPr>
        </p:nvSpPr>
        <p:spPr>
          <a:xfrm>
            <a:off x="658855" y="1156098"/>
            <a:ext cx="8449225" cy="492919"/>
          </a:xfrm>
        </p:spPr>
        <p:txBody>
          <a:bodyPr>
            <a:noAutofit/>
          </a:bodyPr>
          <a:lstStyle>
            <a:lvl1pPr marL="0" indent="0">
              <a:buNone/>
              <a:defRPr sz="2000">
                <a:solidFill>
                  <a:schemeClr val="bg1"/>
                </a:solidFill>
              </a:defRPr>
            </a:lvl1pPr>
            <a:lvl2pPr marL="225000" indent="0">
              <a:buNone/>
              <a:defRPr sz="1600">
                <a:solidFill>
                  <a:schemeClr val="bg1"/>
                </a:solidFill>
              </a:defRPr>
            </a:lvl2pPr>
            <a:lvl3pPr marL="450000" indent="0">
              <a:buNone/>
              <a:defRPr sz="1600">
                <a:solidFill>
                  <a:schemeClr val="bg1"/>
                </a:solidFill>
              </a:defRPr>
            </a:lvl3pPr>
            <a:lvl4pPr marL="675000" indent="0">
              <a:buNone/>
              <a:defRPr sz="1600">
                <a:solidFill>
                  <a:schemeClr val="bg1"/>
                </a:solidFill>
              </a:defRPr>
            </a:lvl4pPr>
            <a:lvl5pPr marL="900000" indent="0">
              <a:buNone/>
              <a:defRPr sz="1600">
                <a:solidFill>
                  <a:schemeClr val="bg1"/>
                </a:solidFill>
              </a:defRPr>
            </a:lvl5pPr>
          </a:lstStyle>
          <a:p>
            <a:pPr lvl="0"/>
            <a:r>
              <a:rPr lang="nb-NO"/>
              <a:t>En kort ingress her</a:t>
            </a:r>
          </a:p>
        </p:txBody>
      </p:sp>
    </p:spTree>
    <p:extLst>
      <p:ext uri="{BB962C8B-B14F-4D97-AF65-F5344CB8AC3E}">
        <p14:creationId xmlns:p14="http://schemas.microsoft.com/office/powerpoint/2010/main" val="2221252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gress - Hvit">
    <p:bg>
      <p:bgPr>
        <a:solidFill>
          <a:schemeClr val="bg1"/>
        </a:solidFill>
        <a:effectLst/>
      </p:bgPr>
    </p:bg>
    <p:spTree>
      <p:nvGrpSpPr>
        <p:cNvPr id="1" name=""/>
        <p:cNvGrpSpPr/>
        <p:nvPr/>
      </p:nvGrpSpPr>
      <p:grpSpPr>
        <a:xfrm>
          <a:off x="0" y="0"/>
          <a:ext cx="0" cy="0"/>
          <a:chOff x="0" y="0"/>
          <a:chExt cx="0" cy="0"/>
        </a:xfrm>
      </p:grpSpPr>
      <p:sp>
        <p:nvSpPr>
          <p:cNvPr id="11" name="Plassholder for lysbildenummer 10">
            <a:extLst>
              <a:ext uri="{FF2B5EF4-FFF2-40B4-BE49-F238E27FC236}">
                <a16:creationId xmlns:a16="http://schemas.microsoft.com/office/drawing/2014/main" id="{F05715D1-7A7E-4708-AA30-862180BC1F2A}"/>
              </a:ext>
            </a:extLst>
          </p:cNvPr>
          <p:cNvSpPr>
            <a:spLocks noGrp="1"/>
          </p:cNvSpPr>
          <p:nvPr>
            <p:ph type="sldNum" sz="quarter" idx="19"/>
          </p:nvPr>
        </p:nvSpPr>
        <p:spPr/>
        <p:txBody>
          <a:bodyPr/>
          <a:lstStyle/>
          <a:p>
            <a:fld id="{B579C9E0-A277-48DD-90E0-9FF5EF9655C7}" type="slidenum">
              <a:rPr lang="nb-NO" smtClean="0"/>
              <a:t>‹#›</a:t>
            </a:fld>
            <a:endParaRPr lang="nb-NO"/>
          </a:p>
        </p:txBody>
      </p:sp>
      <p:sp>
        <p:nvSpPr>
          <p:cNvPr id="6" name="Title 1">
            <a:extLst>
              <a:ext uri="{FF2B5EF4-FFF2-40B4-BE49-F238E27FC236}">
                <a16:creationId xmlns:a16="http://schemas.microsoft.com/office/drawing/2014/main" id="{DF1AB002-9959-B0D9-B058-96CCDDC1CC31}"/>
              </a:ext>
            </a:extLst>
          </p:cNvPr>
          <p:cNvSpPr>
            <a:spLocks noGrp="1"/>
          </p:cNvSpPr>
          <p:nvPr>
            <p:ph type="title" hasCustomPrompt="1"/>
          </p:nvPr>
        </p:nvSpPr>
        <p:spPr>
          <a:xfrm>
            <a:off x="658856" y="1898370"/>
            <a:ext cx="11205304" cy="474489"/>
          </a:xfrm>
        </p:spPr>
        <p:txBody>
          <a:bodyPr>
            <a:normAutofit/>
          </a:bodyPr>
          <a:lstStyle>
            <a:lvl1pPr>
              <a:defRPr sz="36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7" name="Content Placeholder 2">
            <a:extLst>
              <a:ext uri="{FF2B5EF4-FFF2-40B4-BE49-F238E27FC236}">
                <a16:creationId xmlns:a16="http://schemas.microsoft.com/office/drawing/2014/main" id="{BA46F890-462F-CDF1-F16C-6BC2B5513F17}"/>
              </a:ext>
            </a:extLst>
          </p:cNvPr>
          <p:cNvSpPr>
            <a:spLocks noGrp="1"/>
          </p:cNvSpPr>
          <p:nvPr>
            <p:ph idx="1" hasCustomPrompt="1"/>
          </p:nvPr>
        </p:nvSpPr>
        <p:spPr>
          <a:xfrm>
            <a:off x="658856" y="2944801"/>
            <a:ext cx="8449225" cy="3195650"/>
          </a:xfrm>
        </p:spPr>
        <p:txBody>
          <a:bodyPr>
            <a:normAutofit/>
          </a:bodyPr>
          <a:lstStyle>
            <a:lvl1pPr marL="0" indent="0">
              <a:lnSpc>
                <a:spcPct val="15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err="1"/>
              <a:t>Lorem</a:t>
            </a:r>
            <a:r>
              <a:rPr lang="nb-NO"/>
              <a:t> </a:t>
            </a:r>
            <a:r>
              <a:rPr lang="nb-NO" err="1"/>
              <a:t>ipsum</a:t>
            </a:r>
            <a:r>
              <a:rPr lang="nb-NO"/>
              <a:t> </a:t>
            </a:r>
            <a:r>
              <a:rPr lang="nb-NO" err="1"/>
              <a:t>dolor</a:t>
            </a:r>
            <a:r>
              <a:rPr lang="nb-NO"/>
              <a:t> </a:t>
            </a:r>
            <a:r>
              <a:rPr lang="nb-NO" err="1"/>
              <a:t>sit</a:t>
            </a:r>
            <a:r>
              <a:rPr lang="nb-NO"/>
              <a:t> </a:t>
            </a:r>
            <a:r>
              <a:rPr lang="nb-NO" err="1"/>
              <a:t>amet</a:t>
            </a:r>
            <a:r>
              <a:rPr lang="nb-NO"/>
              <a: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t>
            </a:r>
            <a:r>
              <a:rPr lang="nb-NO" err="1"/>
              <a:t>incididunt</a:t>
            </a:r>
            <a:r>
              <a:rPr lang="nb-NO"/>
              <a:t> ut </a:t>
            </a:r>
            <a:r>
              <a:rPr lang="nb-NO" err="1"/>
              <a:t>labore</a:t>
            </a:r>
            <a:r>
              <a:rPr lang="nb-NO"/>
              <a:t> et </a:t>
            </a:r>
            <a:r>
              <a:rPr lang="nb-NO" err="1"/>
              <a:t>dolore</a:t>
            </a:r>
            <a:r>
              <a:rPr lang="nb-NO"/>
              <a:t> </a:t>
            </a:r>
            <a:r>
              <a:rPr lang="nb-NO" err="1"/>
              <a:t>magna</a:t>
            </a:r>
            <a:r>
              <a:rPr lang="nb-NO"/>
              <a:t> </a:t>
            </a:r>
            <a:r>
              <a:rPr lang="nb-NO" err="1"/>
              <a:t>aliqua</a:t>
            </a:r>
            <a:r>
              <a:rPr lang="nb-NO"/>
              <a:t>. Ut </a:t>
            </a:r>
            <a:r>
              <a:rPr lang="nb-NO" err="1"/>
              <a:t>enim</a:t>
            </a:r>
            <a:r>
              <a:rPr lang="nb-NO"/>
              <a:t> ad </a:t>
            </a:r>
            <a:r>
              <a:rPr lang="nb-NO" err="1"/>
              <a:t>minim</a:t>
            </a:r>
            <a:r>
              <a:rPr lang="nb-NO"/>
              <a:t> </a:t>
            </a:r>
            <a:r>
              <a:rPr lang="nb-NO" err="1"/>
              <a:t>veniam</a:t>
            </a:r>
            <a:r>
              <a:rPr lang="nb-NO"/>
              <a:t>, </a:t>
            </a:r>
            <a:r>
              <a:rPr lang="nb-NO" err="1"/>
              <a:t>quis</a:t>
            </a:r>
            <a:r>
              <a:rPr lang="nb-NO"/>
              <a:t> </a:t>
            </a:r>
            <a:r>
              <a:rPr lang="nb-NO" err="1"/>
              <a:t>nostrud</a:t>
            </a:r>
            <a:r>
              <a:rPr lang="nb-NO"/>
              <a:t> </a:t>
            </a:r>
            <a:r>
              <a:rPr lang="nb-NO" err="1"/>
              <a:t>exercitation</a:t>
            </a:r>
            <a:r>
              <a:rPr lang="nb-NO"/>
              <a:t> </a:t>
            </a:r>
            <a:r>
              <a:rPr lang="nb-NO" err="1"/>
              <a:t>ullamco</a:t>
            </a:r>
            <a:r>
              <a:rPr lang="nb-NO"/>
              <a:t> </a:t>
            </a:r>
            <a:r>
              <a:rPr lang="nb-NO" err="1"/>
              <a:t>laboris</a:t>
            </a:r>
            <a:r>
              <a:rPr lang="nb-NO"/>
              <a:t> </a:t>
            </a:r>
            <a:r>
              <a:rPr lang="nb-NO" err="1"/>
              <a:t>nisi</a:t>
            </a:r>
            <a:r>
              <a:rPr lang="nb-NO"/>
              <a:t> ut </a:t>
            </a:r>
            <a:r>
              <a:rPr lang="nb-NO" err="1"/>
              <a:t>aliquip</a:t>
            </a:r>
            <a:r>
              <a:rPr lang="nb-NO"/>
              <a:t> ex </a:t>
            </a:r>
            <a:r>
              <a:rPr lang="nb-NO" err="1"/>
              <a:t>ea</a:t>
            </a:r>
            <a:r>
              <a:rPr lang="nb-NO"/>
              <a:t> </a:t>
            </a:r>
            <a:r>
              <a:rPr lang="nb-NO" err="1"/>
              <a:t>commodo</a:t>
            </a:r>
            <a:r>
              <a:rPr lang="nb-NO"/>
              <a:t> </a:t>
            </a:r>
            <a:r>
              <a:rPr lang="nb-NO" err="1"/>
              <a:t>consequat</a:t>
            </a:r>
            <a:r>
              <a:rPr lang="nb-NO"/>
              <a:t>. </a:t>
            </a:r>
            <a:r>
              <a:rPr lang="nb-NO" err="1"/>
              <a:t>Duis</a:t>
            </a:r>
            <a:r>
              <a:rPr lang="nb-NO"/>
              <a:t> </a:t>
            </a:r>
            <a:r>
              <a:rPr lang="nb-NO" err="1"/>
              <a:t>aute</a:t>
            </a:r>
            <a:r>
              <a:rPr lang="nb-NO"/>
              <a:t> </a:t>
            </a:r>
            <a:r>
              <a:rPr lang="nb-NO" err="1"/>
              <a:t>irure</a:t>
            </a:r>
            <a:r>
              <a:rPr lang="nb-NO"/>
              <a:t> </a:t>
            </a:r>
            <a:r>
              <a:rPr lang="nb-NO" err="1"/>
              <a:t>dolor</a:t>
            </a:r>
            <a:r>
              <a:rPr lang="nb-NO"/>
              <a:t> in </a:t>
            </a:r>
            <a:r>
              <a:rPr lang="nb-NO" err="1"/>
              <a:t>reprehenderit</a:t>
            </a:r>
            <a:r>
              <a:rPr lang="nb-NO"/>
              <a:t> in </a:t>
            </a:r>
            <a:r>
              <a:rPr lang="nb-NO" err="1"/>
              <a:t>voluptate</a:t>
            </a:r>
            <a:r>
              <a:rPr lang="nb-NO"/>
              <a:t> </a:t>
            </a:r>
            <a:r>
              <a:rPr lang="nb-NO" err="1"/>
              <a:t>velit</a:t>
            </a:r>
            <a:r>
              <a:rPr lang="nb-NO"/>
              <a:t> esse </a:t>
            </a:r>
            <a:r>
              <a:rPr lang="nb-NO" err="1"/>
              <a:t>cillum</a:t>
            </a:r>
            <a:r>
              <a:rPr lang="nb-NO"/>
              <a:t> </a:t>
            </a:r>
            <a:r>
              <a:rPr lang="nb-NO" err="1"/>
              <a:t>dolore</a:t>
            </a:r>
            <a:r>
              <a:rPr lang="nb-NO"/>
              <a:t> </a:t>
            </a:r>
            <a:r>
              <a:rPr lang="nb-NO" err="1"/>
              <a:t>eu</a:t>
            </a:r>
            <a:r>
              <a:rPr lang="nb-NO"/>
              <a:t> </a:t>
            </a:r>
            <a:r>
              <a:rPr lang="nb-NO" err="1"/>
              <a:t>fugiat</a:t>
            </a:r>
            <a:r>
              <a:rPr lang="nb-NO"/>
              <a:t> nulla pariatur. </a:t>
            </a:r>
            <a:r>
              <a:rPr lang="nb-NO" err="1"/>
              <a:t>Excepteur</a:t>
            </a:r>
            <a:r>
              <a:rPr lang="nb-NO"/>
              <a:t> sint </a:t>
            </a:r>
            <a:r>
              <a:rPr lang="nb-NO" err="1"/>
              <a:t>occaecat</a:t>
            </a:r>
            <a:r>
              <a:rPr lang="nb-NO"/>
              <a:t> </a:t>
            </a:r>
            <a:r>
              <a:rPr lang="nb-NO" err="1"/>
              <a:t>cupidatat</a:t>
            </a:r>
            <a:r>
              <a:rPr lang="nb-NO"/>
              <a:t> non </a:t>
            </a:r>
            <a:r>
              <a:rPr lang="nb-NO" err="1"/>
              <a:t>proident</a:t>
            </a:r>
            <a:r>
              <a:rPr lang="nb-NO"/>
              <a:t>, sunt in culpa </a:t>
            </a:r>
            <a:r>
              <a:rPr lang="nb-NO" err="1"/>
              <a:t>qui</a:t>
            </a:r>
            <a:r>
              <a:rPr lang="nb-NO"/>
              <a:t> officia </a:t>
            </a:r>
            <a:r>
              <a:rPr lang="nb-NO" err="1"/>
              <a:t>deserunt</a:t>
            </a:r>
            <a:r>
              <a:rPr lang="nb-NO"/>
              <a:t> </a:t>
            </a:r>
            <a:r>
              <a:rPr lang="nb-NO" err="1"/>
              <a:t>mollit</a:t>
            </a:r>
            <a:r>
              <a:rPr lang="nb-NO"/>
              <a:t> </a:t>
            </a:r>
            <a:r>
              <a:rPr lang="nb-NO" err="1"/>
              <a:t>anim</a:t>
            </a:r>
            <a:r>
              <a:rPr lang="nb-NO"/>
              <a:t> id est </a:t>
            </a:r>
            <a:r>
              <a:rPr lang="nb-NO" err="1"/>
              <a:t>laborum</a:t>
            </a:r>
            <a:endParaRPr lang="nb-NO"/>
          </a:p>
          <a:p>
            <a:pPr lvl="0"/>
            <a:endParaRPr lang="nb-NO" err="1"/>
          </a:p>
        </p:txBody>
      </p:sp>
      <p:sp>
        <p:nvSpPr>
          <p:cNvPr id="13" name="Content Placeholder 2">
            <a:extLst>
              <a:ext uri="{FF2B5EF4-FFF2-40B4-BE49-F238E27FC236}">
                <a16:creationId xmlns:a16="http://schemas.microsoft.com/office/drawing/2014/main" id="{9E2E0FFF-DC8F-5532-B72D-0876C14C370C}"/>
              </a:ext>
            </a:extLst>
          </p:cNvPr>
          <p:cNvSpPr>
            <a:spLocks noGrp="1"/>
          </p:cNvSpPr>
          <p:nvPr>
            <p:ph idx="20" hasCustomPrompt="1"/>
          </p:nvPr>
        </p:nvSpPr>
        <p:spPr>
          <a:xfrm>
            <a:off x="658856" y="1172244"/>
            <a:ext cx="5508983" cy="474489"/>
          </a:xfrm>
        </p:spPr>
        <p:txBody>
          <a:bodyPr wrap="square" anchor="b" anchorCtr="0">
            <a:normAutofit/>
          </a:bodyPr>
          <a:lstStyle>
            <a:lvl1pPr marL="0" indent="0">
              <a:lnSpc>
                <a:spcPct val="150000"/>
              </a:lnSpc>
              <a:buNone/>
              <a:defRPr sz="2000">
                <a:solidFill>
                  <a:schemeClr val="accent2"/>
                </a:solidFill>
              </a:defRPr>
            </a:lvl1pPr>
            <a:lvl2pPr marL="225000" indent="0">
              <a:buNone/>
              <a:defRPr/>
            </a:lvl2pPr>
            <a:lvl3pPr marL="450000" indent="0">
              <a:buNone/>
              <a:defRPr/>
            </a:lvl3pPr>
            <a:lvl4pPr marL="675000" indent="0">
              <a:buNone/>
              <a:defRPr/>
            </a:lvl4pPr>
            <a:lvl5pPr marL="900000" indent="0">
              <a:buNone/>
              <a:defRPr/>
            </a:lvl5pPr>
          </a:lstStyle>
          <a:p>
            <a:pPr lvl="0"/>
            <a:r>
              <a:rPr lang="nb-NO"/>
              <a:t>En kort tekst her</a:t>
            </a:r>
          </a:p>
        </p:txBody>
      </p:sp>
      <p:pic>
        <p:nvPicPr>
          <p:cNvPr id="2" name="Grafikk 1">
            <a:extLst>
              <a:ext uri="{FF2B5EF4-FFF2-40B4-BE49-F238E27FC236}">
                <a16:creationId xmlns:a16="http://schemas.microsoft.com/office/drawing/2014/main" id="{B0C4FE8B-71F8-22AC-D250-9B5B077D5F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29411575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Illustrasjon venstre, punktliste">
    <p:bg>
      <p:bgPr>
        <a:solidFill>
          <a:schemeClr val="accent3"/>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8A22237-FF85-AD05-9D91-D45813AE24B7}"/>
              </a:ext>
            </a:extLst>
          </p:cNvPr>
          <p:cNvSpPr/>
          <p:nvPr userDrawn="1"/>
        </p:nvSpPr>
        <p:spPr>
          <a:xfrm>
            <a:off x="-894" y="0"/>
            <a:ext cx="6014635"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le 1"/>
          <p:cNvSpPr>
            <a:spLocks noGrp="1"/>
          </p:cNvSpPr>
          <p:nvPr>
            <p:ph type="ctrTitle" hasCustomPrompt="1"/>
          </p:nvPr>
        </p:nvSpPr>
        <p:spPr>
          <a:xfrm>
            <a:off x="6538359" y="825919"/>
            <a:ext cx="5147991" cy="615553"/>
          </a:xfrm>
        </p:spPr>
        <p:txBody>
          <a:bodyPr anchor="b" anchorCtr="0">
            <a:normAutofit/>
          </a:bodyPr>
          <a:lstStyle>
            <a:lvl1pPr algn="l">
              <a:lnSpc>
                <a:spcPct val="100000"/>
              </a:lnSpc>
              <a:spcBef>
                <a:spcPts val="0"/>
              </a:spcBef>
              <a:defRPr sz="4000">
                <a:solidFill>
                  <a:schemeClr val="tx2"/>
                </a:solidFill>
                <a:latin typeface="+mj-lt"/>
              </a:defRPr>
            </a:lvl1pPr>
          </a:lstStyle>
          <a:p>
            <a:r>
              <a:rPr lang="nb-NO"/>
              <a:t>Har vi nådd målene? </a:t>
            </a:r>
            <a:endParaRPr lang="en-US"/>
          </a:p>
        </p:txBody>
      </p:sp>
      <p:pic>
        <p:nvPicPr>
          <p:cNvPr id="10" name="Grafikk 9">
            <a:extLst>
              <a:ext uri="{FF2B5EF4-FFF2-40B4-BE49-F238E27FC236}">
                <a16:creationId xmlns:a16="http://schemas.microsoft.com/office/drawing/2014/main" id="{CD7285CD-5F72-30CA-EA00-B7E575884C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13" name="Plassholder for lysbildenummer 10">
            <a:extLst>
              <a:ext uri="{FF2B5EF4-FFF2-40B4-BE49-F238E27FC236}">
                <a16:creationId xmlns:a16="http://schemas.microsoft.com/office/drawing/2014/main" id="{2A415211-C6C4-E7DE-4E2F-04CF3B6048C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7" name="Plassholder for tekst 6">
            <a:extLst>
              <a:ext uri="{FF2B5EF4-FFF2-40B4-BE49-F238E27FC236}">
                <a16:creationId xmlns:a16="http://schemas.microsoft.com/office/drawing/2014/main" id="{5EFB07C1-A8A4-B0F8-0E42-647767217A4E}"/>
              </a:ext>
            </a:extLst>
          </p:cNvPr>
          <p:cNvSpPr>
            <a:spLocks noGrp="1"/>
          </p:cNvSpPr>
          <p:nvPr>
            <p:ph type="body" sz="quarter" idx="20" hasCustomPrompt="1"/>
          </p:nvPr>
        </p:nvSpPr>
        <p:spPr>
          <a:xfrm>
            <a:off x="6524070" y="2048405"/>
            <a:ext cx="5003301" cy="4092045"/>
          </a:xfrm>
        </p:spPr>
        <p:txBody>
          <a:bodyPr>
            <a:normAutofit/>
          </a:bodyPr>
          <a:lstStyle>
            <a:lvl1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600"/>
            </a:lvl1pPr>
            <a:lvl2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2pPr>
            <a:lvl3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3pPr>
            <a:lvl4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4pPr>
            <a:lvl5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p:txBody>
      </p:sp>
      <p:sp>
        <p:nvSpPr>
          <p:cNvPr id="5" name="Plassholder for bilde 4">
            <a:extLst>
              <a:ext uri="{FF2B5EF4-FFF2-40B4-BE49-F238E27FC236}">
                <a16:creationId xmlns:a16="http://schemas.microsoft.com/office/drawing/2014/main" id="{EEEB97C7-B7F3-84D4-D866-780184D12219}"/>
              </a:ext>
            </a:extLst>
          </p:cNvPr>
          <p:cNvSpPr>
            <a:spLocks noGrp="1"/>
          </p:cNvSpPr>
          <p:nvPr>
            <p:ph type="pic" sz="quarter" idx="21"/>
          </p:nvPr>
        </p:nvSpPr>
        <p:spPr>
          <a:xfrm>
            <a:off x="658856" y="826294"/>
            <a:ext cx="4551659" cy="5314156"/>
          </a:xfrm>
          <a:noFill/>
        </p:spPr>
        <p:txBody>
          <a:bodyPr/>
          <a:lstStyle>
            <a:lvl1pPr marL="0" indent="0">
              <a:buNone/>
              <a:defRPr>
                <a:noFill/>
              </a:defRPr>
            </a:lvl1pPr>
          </a:lstStyle>
          <a:p>
            <a:endParaRPr lang="nb-NO"/>
          </a:p>
        </p:txBody>
      </p:sp>
    </p:spTree>
    <p:extLst>
      <p:ext uri="{BB962C8B-B14F-4D97-AF65-F5344CB8AC3E}">
        <p14:creationId xmlns:p14="http://schemas.microsoft.com/office/powerpoint/2010/main" val="4261923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CAC4A0-2877-07FB-36B6-0917677D31C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06AC01D3-6FE8-226D-7124-9CD18A159D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725E7A9-7BAB-65B1-F88A-E342E53353EC}"/>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68CC743E-6A6C-FEED-4982-66D3373DE9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E578B684-A336-155C-4E31-4E3A210F826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8604090F-082D-9610-2E78-176473778673}"/>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8" name="Plassholder for bunntekst 7">
            <a:extLst>
              <a:ext uri="{FF2B5EF4-FFF2-40B4-BE49-F238E27FC236}">
                <a16:creationId xmlns:a16="http://schemas.microsoft.com/office/drawing/2014/main" id="{D9C003EC-2A3D-4042-73A6-E87266A5D404}"/>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5E71D7F7-4AB4-7ABC-FF4E-49E66CD469E3}"/>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84658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kst, Illustration høy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5207" y="1308894"/>
            <a:ext cx="4859654" cy="553998"/>
          </a:xfrm>
        </p:spPr>
        <p:txBody>
          <a:bodyPr anchor="b" anchorCtr="0"/>
          <a:lstStyle>
            <a:lvl1pPr algn="l">
              <a:lnSpc>
                <a:spcPct val="100000"/>
              </a:lnSpc>
              <a:spcBef>
                <a:spcPts val="0"/>
              </a:spcBef>
              <a:defRPr sz="3600">
                <a:solidFill>
                  <a:schemeClr val="tx2"/>
                </a:solidFill>
                <a:latin typeface="+mj-lt"/>
              </a:defRPr>
            </a:lvl1pPr>
          </a:lstStyle>
          <a:p>
            <a:r>
              <a:rPr lang="nb-NO"/>
              <a:t>En overskrift her</a:t>
            </a:r>
            <a:endParaRPr lang="en-US"/>
          </a:p>
        </p:txBody>
      </p:sp>
      <p:sp>
        <p:nvSpPr>
          <p:cNvPr id="4" name="Rektangel 3">
            <a:extLst>
              <a:ext uri="{FF2B5EF4-FFF2-40B4-BE49-F238E27FC236}">
                <a16:creationId xmlns:a16="http://schemas.microsoft.com/office/drawing/2014/main" id="{88A22237-FF85-AD05-9D91-D45813AE24B7}"/>
              </a:ext>
            </a:extLst>
          </p:cNvPr>
          <p:cNvSpPr/>
          <p:nvPr userDrawn="1"/>
        </p:nvSpPr>
        <p:spPr>
          <a:xfrm>
            <a:off x="6187574" y="0"/>
            <a:ext cx="6014635" cy="6858000"/>
          </a:xfrm>
          <a:prstGeom prst="rect">
            <a:avLst/>
          </a:prstGeom>
          <a:solidFill>
            <a:srgbClr val="FF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5" name="Content Placeholder 2">
            <a:extLst>
              <a:ext uri="{FF2B5EF4-FFF2-40B4-BE49-F238E27FC236}">
                <a16:creationId xmlns:a16="http://schemas.microsoft.com/office/drawing/2014/main" id="{1D113961-1AC0-CA8F-0491-4E3E1AA2333E}"/>
              </a:ext>
            </a:extLst>
          </p:cNvPr>
          <p:cNvSpPr>
            <a:spLocks noGrp="1"/>
          </p:cNvSpPr>
          <p:nvPr>
            <p:ph idx="10" hasCustomPrompt="1"/>
          </p:nvPr>
        </p:nvSpPr>
        <p:spPr>
          <a:xfrm>
            <a:off x="658856" y="2170628"/>
            <a:ext cx="4859654" cy="3969822"/>
          </a:xfrm>
        </p:spPr>
        <p:txBody>
          <a:bodyPr>
            <a:normAutofit/>
          </a:bodyPr>
          <a:lstStyle>
            <a:lvl1pPr marL="0" indent="0">
              <a:lnSpc>
                <a:spcPts val="2200"/>
              </a:lnSpc>
              <a:spcAft>
                <a:spcPts val="1200"/>
              </a:spcAft>
              <a:buNone/>
              <a:defRPr sz="1600"/>
            </a:lvl1pPr>
            <a:lvl2pPr marL="225000" indent="0">
              <a:buNone/>
              <a:defRPr/>
            </a:lvl2pPr>
            <a:lvl3pPr marL="450000" indent="0">
              <a:buNone/>
              <a:defRPr/>
            </a:lvl3pPr>
            <a:lvl4pPr marL="675000" indent="0">
              <a:buNone/>
              <a:defRPr/>
            </a:lvl4pPr>
            <a:lvl5pPr marL="900000" indent="0">
              <a:buNone/>
              <a:defRPr/>
            </a:lvl5pPr>
          </a:lstStyle>
          <a:p>
            <a:pPr lvl="0"/>
            <a:r>
              <a:rPr lang="nb-NO"/>
              <a:t>Lorem ipsum dolor sit amet, consectetur adipiscing elit, sed do eiusmod tempor incididunt ut labore et dolore magna aliqua. Ut enim ad minim veniam, quis nostrud exercitation ullamco laboris </a:t>
            </a:r>
            <a:r>
              <a:rPr lang="nb-NO" err="1"/>
              <a:t>nisi</a:t>
            </a:r>
            <a:r>
              <a:rPr lang="nb-NO"/>
              <a:t> ut aliquip ex ea commodo consequat. </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Excepteur sint occaecat cupidatat non proident.</a:t>
            </a:r>
          </a:p>
          <a:p>
            <a:pPr lvl="0"/>
            <a:endParaRPr lang="nb-NO"/>
          </a:p>
          <a:p>
            <a:pPr lvl="0"/>
            <a:endParaRPr lang="nb-NO"/>
          </a:p>
        </p:txBody>
      </p:sp>
      <p:sp>
        <p:nvSpPr>
          <p:cNvPr id="7" name="Plassholder for bilde 6">
            <a:extLst>
              <a:ext uri="{FF2B5EF4-FFF2-40B4-BE49-F238E27FC236}">
                <a16:creationId xmlns:a16="http://schemas.microsoft.com/office/drawing/2014/main" id="{940C8001-7917-63D5-D22E-898E7C3AB04D}"/>
              </a:ext>
            </a:extLst>
          </p:cNvPr>
          <p:cNvSpPr>
            <a:spLocks noGrp="1" noChangeAspect="1"/>
          </p:cNvSpPr>
          <p:nvPr>
            <p:ph type="pic" sz="quarter" idx="22"/>
          </p:nvPr>
        </p:nvSpPr>
        <p:spPr>
          <a:xfrm>
            <a:off x="6746283" y="842963"/>
            <a:ext cx="4887437" cy="5303838"/>
          </a:xfrm>
          <a:noFill/>
        </p:spPr>
        <p:txBody>
          <a:bodyPr wrap="none">
            <a:noAutofit/>
          </a:bodyPr>
          <a:lstStyle>
            <a:lvl1pPr marL="0" indent="0">
              <a:buNone/>
              <a:defRPr>
                <a:noFill/>
              </a:defRPr>
            </a:lvl1pPr>
          </a:lstStyle>
          <a:p>
            <a:endParaRPr lang="nb-NO"/>
          </a:p>
        </p:txBody>
      </p:sp>
    </p:spTree>
    <p:extLst>
      <p:ext uri="{BB962C8B-B14F-4D97-AF65-F5344CB8AC3E}">
        <p14:creationId xmlns:p14="http://schemas.microsoft.com/office/powerpoint/2010/main" val="25616375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ilde venstre, punktlist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1" y="0"/>
            <a:ext cx="4680305" cy="6858000"/>
          </a:xfrm>
          <a:solidFill>
            <a:srgbClr val="F9F6F0"/>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5304962" y="878040"/>
            <a:ext cx="6358557" cy="553998"/>
          </a:xfrm>
        </p:spPr>
        <p:txBody>
          <a:bodyPr anchor="b" anchorCtr="0">
            <a:normAutofit/>
          </a:bodyPr>
          <a:lstStyle>
            <a:lvl1pPr algn="l">
              <a:lnSpc>
                <a:spcPct val="100000"/>
              </a:lnSpc>
              <a:spcBef>
                <a:spcPts val="0"/>
              </a:spcBef>
              <a:defRPr sz="3600">
                <a:solidFill>
                  <a:schemeClr val="tx2"/>
                </a:solidFill>
                <a:latin typeface="+mj-lt"/>
              </a:defRPr>
            </a:lvl1pPr>
          </a:lstStyle>
          <a:p>
            <a:r>
              <a:rPr lang="nb-NO"/>
              <a:t>Har vi nådd målene?</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6" name="Plassholder for tekst 6">
            <a:extLst>
              <a:ext uri="{FF2B5EF4-FFF2-40B4-BE49-F238E27FC236}">
                <a16:creationId xmlns:a16="http://schemas.microsoft.com/office/drawing/2014/main" id="{E5E66A36-6643-6CB2-A695-E1A6C4D11258}"/>
              </a:ext>
            </a:extLst>
          </p:cNvPr>
          <p:cNvSpPr>
            <a:spLocks noGrp="1"/>
          </p:cNvSpPr>
          <p:nvPr>
            <p:ph type="body" sz="quarter" idx="20" hasCustomPrompt="1"/>
          </p:nvPr>
        </p:nvSpPr>
        <p:spPr>
          <a:xfrm>
            <a:off x="5304962" y="1979877"/>
            <a:ext cx="6236698" cy="4160573"/>
          </a:xfrm>
        </p:spPr>
        <p:txBody>
          <a:bodyPr>
            <a:normAutofit/>
          </a:bodyPr>
          <a:lstStyle>
            <a:lvl1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600"/>
            </a:lvl1pPr>
            <a:lvl2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2pPr>
            <a:lvl3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3pPr>
            <a:lvl4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4pPr>
            <a:lvl5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dolore eu fugiat nulla pariatur. Excepteur sint occaecat cupidatat non proident, sunt in culpa qui officia deserunt mollit anim id est laborum.</a:t>
            </a:r>
          </a:p>
          <a:p>
            <a:pPr lvl="0"/>
            <a:endParaRPr lang="nb-NO"/>
          </a:p>
        </p:txBody>
      </p:sp>
    </p:spTree>
    <p:extLst>
      <p:ext uri="{BB962C8B-B14F-4D97-AF65-F5344CB8AC3E}">
        <p14:creationId xmlns:p14="http://schemas.microsoft.com/office/powerpoint/2010/main" val="2989882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Punktliste, bildebok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4622" y="865610"/>
            <a:ext cx="6166932" cy="553998"/>
          </a:xfrm>
        </p:spPr>
        <p:txBody>
          <a:bodyPr anchor="b" anchorCtr="0">
            <a:normAutofit/>
          </a:bodyPr>
          <a:lstStyle>
            <a:lvl1pPr algn="l">
              <a:lnSpc>
                <a:spcPct val="100000"/>
              </a:lnSpc>
              <a:spcBef>
                <a:spcPts val="0"/>
              </a:spcBef>
              <a:defRPr sz="3600">
                <a:solidFill>
                  <a:schemeClr val="tx2"/>
                </a:solidFill>
                <a:latin typeface="+mj-lt"/>
              </a:defRPr>
            </a:lvl1pPr>
          </a:lstStyle>
          <a:p>
            <a:r>
              <a:rPr lang="nb-NO"/>
              <a:t>Har vi nådd målene?</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5" name="Plassholder for lysbildenummer 10">
            <a:extLst>
              <a:ext uri="{FF2B5EF4-FFF2-40B4-BE49-F238E27FC236}">
                <a16:creationId xmlns:a16="http://schemas.microsoft.com/office/drawing/2014/main" id="{FFF2F2BE-96A0-6FDA-B16C-8A704CE9A46E}"/>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4" name="Plassholder for bilde 7">
            <a:extLst>
              <a:ext uri="{FF2B5EF4-FFF2-40B4-BE49-F238E27FC236}">
                <a16:creationId xmlns:a16="http://schemas.microsoft.com/office/drawing/2014/main" id="{E74981A1-7DB2-545C-EC41-2DFBF317219F}"/>
              </a:ext>
            </a:extLst>
          </p:cNvPr>
          <p:cNvSpPr>
            <a:spLocks noGrp="1"/>
          </p:cNvSpPr>
          <p:nvPr>
            <p:ph type="pic" sz="quarter" idx="44"/>
          </p:nvPr>
        </p:nvSpPr>
        <p:spPr>
          <a:xfrm>
            <a:off x="7363867" y="865610"/>
            <a:ext cx="4500293" cy="4964357"/>
          </a:xfrm>
          <a:prstGeom prst="roundRect">
            <a:avLst>
              <a:gd name="adj" fmla="val 4779"/>
            </a:avLst>
          </a:prstGeom>
          <a:solidFill>
            <a:srgbClr val="F9F6F0"/>
          </a:solidFill>
        </p:spPr>
        <p:txBody>
          <a:bodyPr/>
          <a:lstStyle>
            <a:lvl1pPr marL="0" indent="0">
              <a:buNone/>
              <a:defRPr>
                <a:noFill/>
              </a:defRPr>
            </a:lvl1pPr>
          </a:lstStyle>
          <a:p>
            <a:endParaRPr lang="nb-NO"/>
          </a:p>
        </p:txBody>
      </p:sp>
      <p:sp>
        <p:nvSpPr>
          <p:cNvPr id="8" name="Plassholder for tekst 6">
            <a:extLst>
              <a:ext uri="{FF2B5EF4-FFF2-40B4-BE49-F238E27FC236}">
                <a16:creationId xmlns:a16="http://schemas.microsoft.com/office/drawing/2014/main" id="{081E0EDF-0285-0D44-A8A8-506A545E878D}"/>
              </a:ext>
            </a:extLst>
          </p:cNvPr>
          <p:cNvSpPr>
            <a:spLocks noGrp="1"/>
          </p:cNvSpPr>
          <p:nvPr>
            <p:ph type="body" sz="quarter" idx="20" hasCustomPrompt="1"/>
          </p:nvPr>
        </p:nvSpPr>
        <p:spPr>
          <a:xfrm>
            <a:off x="674622" y="1762149"/>
            <a:ext cx="6181220" cy="4160573"/>
          </a:xfrm>
        </p:spPr>
        <p:txBody>
          <a:bodyPr>
            <a:normAutofit/>
          </a:bodyPr>
          <a:lstStyle>
            <a:lvl1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600"/>
            </a:lvl1pPr>
            <a:lvl2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2pPr>
            <a:lvl3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3pPr>
            <a:lvl4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4pPr>
            <a:lvl5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Dolore eu fugiat nulla pariatur. Excepteur sint occaecat cupidatat non proident, sunt in culpa qui officia deserunt mollit anim id est laborum.</a:t>
            </a:r>
          </a:p>
          <a:p>
            <a:pPr lvl="0"/>
            <a:endParaRPr lang="nb-NO"/>
          </a:p>
        </p:txBody>
      </p:sp>
    </p:spTree>
    <p:extLst>
      <p:ext uri="{BB962C8B-B14F-4D97-AF65-F5344CB8AC3E}">
        <p14:creationId xmlns:p14="http://schemas.microsoft.com/office/powerpoint/2010/main" val="2358088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Punktliste, bilde (utfallend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7511695" y="0"/>
            <a:ext cx="4680305" cy="6858000"/>
          </a:xfrm>
          <a:solidFill>
            <a:srgbClr val="F9F6F0"/>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674622" y="879951"/>
            <a:ext cx="6358557" cy="553998"/>
          </a:xfrm>
        </p:spPr>
        <p:txBody>
          <a:bodyPr anchor="t">
            <a:normAutofit/>
          </a:bodyPr>
          <a:lstStyle>
            <a:lvl1pPr algn="l">
              <a:lnSpc>
                <a:spcPct val="100000"/>
              </a:lnSpc>
              <a:spcBef>
                <a:spcPts val="0"/>
              </a:spcBef>
              <a:defRPr sz="3600">
                <a:solidFill>
                  <a:schemeClr val="tx2"/>
                </a:solidFill>
                <a:latin typeface="+mj-lt"/>
              </a:defRPr>
            </a:lvl1pPr>
          </a:lstStyle>
          <a:p>
            <a:r>
              <a:rPr lang="nb-NO"/>
              <a:t>Har vi nådd målene?</a:t>
            </a:r>
            <a:endParaRPr lang="en-US"/>
          </a:p>
        </p:txBody>
      </p:sp>
      <p:sp>
        <p:nvSpPr>
          <p:cNvPr id="4" name="Plassholder for tekst 6">
            <a:extLst>
              <a:ext uri="{FF2B5EF4-FFF2-40B4-BE49-F238E27FC236}">
                <a16:creationId xmlns:a16="http://schemas.microsoft.com/office/drawing/2014/main" id="{32C0F572-A9F8-68CE-DB32-C248FB044282}"/>
              </a:ext>
            </a:extLst>
          </p:cNvPr>
          <p:cNvSpPr>
            <a:spLocks noGrp="1"/>
          </p:cNvSpPr>
          <p:nvPr>
            <p:ph type="body" sz="quarter" idx="20" hasCustomPrompt="1"/>
          </p:nvPr>
        </p:nvSpPr>
        <p:spPr>
          <a:xfrm>
            <a:off x="674622" y="1762149"/>
            <a:ext cx="6181220" cy="4160573"/>
          </a:xfrm>
        </p:spPr>
        <p:txBody>
          <a:bodyPr>
            <a:normAutofit/>
          </a:bodyPr>
          <a:lstStyle>
            <a:lvl1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600"/>
            </a:lvl1pPr>
            <a:lvl2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2pPr>
            <a:lvl3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3pPr>
            <a:lvl4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4pPr>
            <a:lvl5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Dolore eu fugiat nulla pariatur. Excepteur sint occaecat cupidatat non proident, sunt in culpa qui officia deserunt mollit anim id est laborum.</a:t>
            </a:r>
          </a:p>
          <a:p>
            <a:pPr lvl="0"/>
            <a:endParaRPr lang="nb-NO"/>
          </a:p>
        </p:txBody>
      </p:sp>
    </p:spTree>
    <p:extLst>
      <p:ext uri="{BB962C8B-B14F-4D97-AF65-F5344CB8AC3E}">
        <p14:creationId xmlns:p14="http://schemas.microsoft.com/office/powerpoint/2010/main" val="9216981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tel og innhold venstrestil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650" y="926149"/>
            <a:ext cx="11180159" cy="474489"/>
          </a:xfrm>
        </p:spPr>
        <p:txBody>
          <a:bodyPr/>
          <a:lstStyle>
            <a:lvl1pPr>
              <a:defRPr>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p:nvPr>
        </p:nvSpPr>
        <p:spPr>
          <a:xfrm>
            <a:off x="672303" y="1615407"/>
            <a:ext cx="6913554" cy="4706569"/>
          </a:xfrm>
        </p:spPr>
        <p:txBody>
          <a:bodyPr>
            <a:normAutofit/>
          </a:bodyPr>
          <a:lstStyle>
            <a:lvl1pPr marL="0" indent="0">
              <a:lnSpc>
                <a:spcPts val="2000"/>
              </a:lnSpc>
              <a:spcAft>
                <a:spcPts val="1500"/>
              </a:spcAft>
              <a:buNone/>
              <a:defRPr sz="1500">
                <a:solidFill>
                  <a:schemeClr val="tx2"/>
                </a:solidFill>
              </a:defRPr>
            </a:lvl1pPr>
            <a:lvl2pPr marL="225000" indent="0">
              <a:buNone/>
              <a:defRPr/>
            </a:lvl2pPr>
            <a:lvl3pPr marL="450000" indent="0">
              <a:buNone/>
              <a:defRPr/>
            </a:lvl3pPr>
            <a:lvl4pPr marL="675000" indent="0">
              <a:buNone/>
              <a:defRPr/>
            </a:lvl4pPr>
            <a:lvl5pPr marL="900000" indent="0">
              <a:buNone/>
              <a:defRPr/>
            </a:lvl5pPr>
          </a:lstStyle>
          <a:p>
            <a:pPr lvl="0"/>
            <a:endParaRPr lang="nb-NO"/>
          </a:p>
        </p:txBody>
      </p:sp>
      <p:sp>
        <p:nvSpPr>
          <p:cNvPr id="11" name="Plassholder for lysbildenummer 10">
            <a:extLst>
              <a:ext uri="{FF2B5EF4-FFF2-40B4-BE49-F238E27FC236}">
                <a16:creationId xmlns:a16="http://schemas.microsoft.com/office/drawing/2014/main" id="{7807E362-8104-44CC-86A1-2B45D6BBD5E4}"/>
              </a:ext>
            </a:extLst>
          </p:cNvPr>
          <p:cNvSpPr>
            <a:spLocks noGrp="1"/>
          </p:cNvSpPr>
          <p:nvPr>
            <p:ph type="sldNum" sz="quarter" idx="19"/>
          </p:nvPr>
        </p:nvSpPr>
        <p:spPr/>
        <p:txBody>
          <a:bodyPr/>
          <a:lstStyle/>
          <a:p>
            <a:fld id="{6D65A19B-F501-47C9-98E5-3946BFE4C503}" type="slidenum">
              <a:rPr lang="nb-NO" smtClean="0"/>
              <a:t>‹#›</a:t>
            </a:fld>
            <a:endParaRPr lang="nb-NO"/>
          </a:p>
        </p:txBody>
      </p:sp>
      <p:pic>
        <p:nvPicPr>
          <p:cNvPr id="5" name="Grafikk 4">
            <a:extLst>
              <a:ext uri="{FF2B5EF4-FFF2-40B4-BE49-F238E27FC236}">
                <a16:creationId xmlns:a16="http://schemas.microsoft.com/office/drawing/2014/main" id="{0B141B0E-0120-69E6-7478-B13C2D6A09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7321961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Bildeslide, liten teks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3287133" y="12700"/>
            <a:ext cx="8904867" cy="6858000"/>
          </a:xfrm>
          <a:solidFill>
            <a:schemeClr val="accent3"/>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6" name="Plassholder for tekst 5">
            <a:extLst>
              <a:ext uri="{FF2B5EF4-FFF2-40B4-BE49-F238E27FC236}">
                <a16:creationId xmlns:a16="http://schemas.microsoft.com/office/drawing/2014/main" id="{A681A725-D6E6-923B-F2D9-FF749F44FB1C}"/>
              </a:ext>
            </a:extLst>
          </p:cNvPr>
          <p:cNvSpPr>
            <a:spLocks noGrp="1"/>
          </p:cNvSpPr>
          <p:nvPr>
            <p:ph type="body" sz="quarter" idx="20" hasCustomPrompt="1"/>
          </p:nvPr>
        </p:nvSpPr>
        <p:spPr>
          <a:xfrm>
            <a:off x="353048" y="1930624"/>
            <a:ext cx="2662411" cy="4006626"/>
          </a:xfrm>
        </p:spPr>
        <p:txBody>
          <a:bodyPr>
            <a:normAutofit/>
          </a:bodyPr>
          <a:lstStyle>
            <a:lvl1pPr marL="0" indent="0">
              <a:lnSpc>
                <a:spcPts val="1600"/>
              </a:lnSpc>
              <a:spcAft>
                <a:spcPts val="1200"/>
              </a:spcAft>
              <a:buNone/>
              <a:defRPr sz="1000"/>
            </a:lvl1pPr>
          </a:lstStyle>
          <a:p>
            <a:pPr lvl="0"/>
            <a:r>
              <a:rPr lang="nb-NO"/>
              <a:t>En bildetekst her. </a:t>
            </a:r>
            <a:r>
              <a:rPr lang="nb-NO" err="1"/>
              <a:t>Lorem</a:t>
            </a:r>
            <a:r>
              <a:rPr lang="nb-NO"/>
              <a:t> ipsum dolor sit amet, consectetur adipiscing </a:t>
            </a:r>
            <a:r>
              <a:rPr lang="nb-NO" err="1"/>
              <a:t>elit</a:t>
            </a:r>
            <a:r>
              <a:rPr lang="nb-NO"/>
              <a:t>, do eiusmod tempor ad </a:t>
            </a:r>
            <a:r>
              <a:rPr lang="nb-NO" err="1"/>
              <a:t>aliqua</a:t>
            </a:r>
            <a:r>
              <a:rPr lang="nb-NO"/>
              <a:t>. Ut commodo consequat. </a:t>
            </a:r>
          </a:p>
        </p:txBody>
      </p:sp>
    </p:spTree>
    <p:extLst>
      <p:ext uri="{BB962C8B-B14F-4D97-AF65-F5344CB8AC3E}">
        <p14:creationId xmlns:p14="http://schemas.microsoft.com/office/powerpoint/2010/main" val="3084967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Bilde på blå bakgrunn, liten tekst">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A36563-40E6-AEF1-CCD9-AA50DF66C60C}"/>
              </a:ext>
            </a:extLst>
          </p:cNvPr>
          <p:cNvSpPr/>
          <p:nvPr userDrawn="1"/>
        </p:nvSpPr>
        <p:spPr>
          <a:xfrm>
            <a:off x="3287133" y="0"/>
            <a:ext cx="8904867" cy="6858000"/>
          </a:xfrm>
          <a:prstGeom prst="rect">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tx2"/>
              </a:solidFill>
            </a:endParaRPr>
          </a:p>
        </p:txBody>
      </p:sp>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5758237" y="715963"/>
            <a:ext cx="3962658" cy="5426075"/>
          </a:xfrm>
          <a:noFill/>
        </p:spPr>
        <p:txBody>
          <a:bodyPr anchor="ctr" anchorCtr="0">
            <a:normAutofit/>
          </a:bodyPr>
          <a:lstStyle>
            <a:lvl1pPr marL="0" indent="0">
              <a:buNone/>
              <a:defRPr sz="1200">
                <a:noFill/>
              </a:defRPr>
            </a:lvl1pPr>
          </a:lstStyle>
          <a:p>
            <a:endParaRPr lang="nb-NO"/>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6" name="Title 1">
            <a:extLst>
              <a:ext uri="{FF2B5EF4-FFF2-40B4-BE49-F238E27FC236}">
                <a16:creationId xmlns:a16="http://schemas.microsoft.com/office/drawing/2014/main" id="{20EB1950-A600-C37D-707A-2112FD3D25B7}"/>
              </a:ext>
            </a:extLst>
          </p:cNvPr>
          <p:cNvSpPr>
            <a:spLocks noGrp="1"/>
          </p:cNvSpPr>
          <p:nvPr>
            <p:ph type="ctrTitle" hasCustomPrompt="1"/>
          </p:nvPr>
        </p:nvSpPr>
        <p:spPr>
          <a:xfrm>
            <a:off x="353047" y="1115863"/>
            <a:ext cx="2749729" cy="246222"/>
          </a:xfrm>
        </p:spPr>
        <p:txBody>
          <a:bodyPr anchor="t">
            <a:normAutofit/>
          </a:bodyPr>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3" name="Plassholder for tekst 5">
            <a:extLst>
              <a:ext uri="{FF2B5EF4-FFF2-40B4-BE49-F238E27FC236}">
                <a16:creationId xmlns:a16="http://schemas.microsoft.com/office/drawing/2014/main" id="{3164D0A8-0CA2-6ABD-B94C-BD1698F8F094}"/>
              </a:ext>
            </a:extLst>
          </p:cNvPr>
          <p:cNvSpPr>
            <a:spLocks noGrp="1"/>
          </p:cNvSpPr>
          <p:nvPr>
            <p:ph type="body" sz="quarter" idx="20" hasCustomPrompt="1"/>
          </p:nvPr>
        </p:nvSpPr>
        <p:spPr>
          <a:xfrm>
            <a:off x="353048" y="4693920"/>
            <a:ext cx="2662411" cy="1446530"/>
          </a:xfrm>
        </p:spPr>
        <p:txBody>
          <a:bodyPr anchor="b" anchorCtr="0">
            <a:normAutofit/>
          </a:bodyPr>
          <a:lstStyle>
            <a:lvl1pPr marL="0" indent="0">
              <a:lnSpc>
                <a:spcPts val="1600"/>
              </a:lnSpc>
              <a:spcAft>
                <a:spcPts val="1200"/>
              </a:spcAft>
              <a:buNone/>
              <a:defRPr sz="1000"/>
            </a:lvl1pPr>
          </a:lstStyle>
          <a:p>
            <a:pPr lvl="0"/>
            <a:r>
              <a:rPr lang="nb-NO"/>
              <a:t>Lorem ipsum dolor sit amet,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ad </a:t>
            </a:r>
            <a:r>
              <a:rPr lang="nb-NO" err="1"/>
              <a:t>ea</a:t>
            </a:r>
            <a:r>
              <a:rPr lang="nb-NO"/>
              <a:t> commodo consequat. </a:t>
            </a:r>
          </a:p>
        </p:txBody>
      </p:sp>
    </p:spTree>
    <p:extLst>
      <p:ext uri="{BB962C8B-B14F-4D97-AF65-F5344CB8AC3E}">
        <p14:creationId xmlns:p14="http://schemas.microsoft.com/office/powerpoint/2010/main" val="30565981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all og illustrasjon">
    <p:bg>
      <p:bgPr>
        <a:solidFill>
          <a:srgbClr val="EBF5FF"/>
        </a:solidFill>
        <a:effectLst/>
      </p:bgPr>
    </p:bg>
    <p:spTree>
      <p:nvGrpSpPr>
        <p:cNvPr id="1" name=""/>
        <p:cNvGrpSpPr/>
        <p:nvPr/>
      </p:nvGrpSpPr>
      <p:grpSpPr>
        <a:xfrm>
          <a:off x="0" y="0"/>
          <a:ext cx="0" cy="0"/>
          <a:chOff x="0" y="0"/>
          <a:chExt cx="0" cy="0"/>
        </a:xfrm>
      </p:grpSpPr>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6167839" y="3446774"/>
            <a:ext cx="5689970" cy="1880082"/>
          </a:xfrm>
        </p:spPr>
        <p:txBody>
          <a:bodyPr anchor="t" anchorCtr="0">
            <a:normAutofit/>
          </a:bodyPr>
          <a:lstStyle>
            <a:lvl1pPr algn="l">
              <a:lnSpc>
                <a:spcPts val="3500"/>
              </a:lnSpc>
              <a:spcBef>
                <a:spcPts val="0"/>
              </a:spcBef>
              <a:defRPr sz="2750" spc="-20" baseline="0">
                <a:solidFill>
                  <a:schemeClr val="tx2"/>
                </a:solidFill>
                <a:latin typeface="+mn-lt"/>
              </a:defRPr>
            </a:lvl1pPr>
          </a:lstStyle>
          <a:p>
            <a:r>
              <a:rPr lang="nb-NO"/>
              <a:t>periodebilletter solgt i </a:t>
            </a:r>
            <a:br>
              <a:rPr lang="nb-NO"/>
            </a:br>
            <a:r>
              <a:rPr lang="nb-NO"/>
              <a:t>kampanje-perioden</a:t>
            </a:r>
            <a:endParaRPr lang="en-US"/>
          </a:p>
        </p:txBody>
      </p:sp>
      <p:sp>
        <p:nvSpPr>
          <p:cNvPr id="3" name="Plassholder for bilde 2">
            <a:extLst>
              <a:ext uri="{FF2B5EF4-FFF2-40B4-BE49-F238E27FC236}">
                <a16:creationId xmlns:a16="http://schemas.microsoft.com/office/drawing/2014/main" id="{DD08023D-C75F-A873-47D1-826FBE936317}"/>
              </a:ext>
            </a:extLst>
          </p:cNvPr>
          <p:cNvSpPr>
            <a:spLocks noGrp="1"/>
          </p:cNvSpPr>
          <p:nvPr>
            <p:ph type="pic" sz="quarter" idx="20"/>
          </p:nvPr>
        </p:nvSpPr>
        <p:spPr>
          <a:xfrm>
            <a:off x="672711" y="1122219"/>
            <a:ext cx="4753095" cy="4679076"/>
          </a:xfrm>
          <a:noFill/>
        </p:spPr>
        <p:txBody>
          <a:bodyPr/>
          <a:lstStyle>
            <a:lvl1pPr marL="0" indent="0">
              <a:buNone/>
              <a:defRPr>
                <a:solidFill>
                  <a:schemeClr val="dk2">
                    <a:alpha val="0"/>
                  </a:schemeClr>
                </a:solidFill>
              </a:defRPr>
            </a:lvl1pPr>
          </a:lstStyle>
          <a:p>
            <a:endParaRPr lang="nb-NO"/>
          </a:p>
        </p:txBody>
      </p:sp>
      <p:sp>
        <p:nvSpPr>
          <p:cNvPr id="10" name="Plassholder for tekst 9">
            <a:extLst>
              <a:ext uri="{FF2B5EF4-FFF2-40B4-BE49-F238E27FC236}">
                <a16:creationId xmlns:a16="http://schemas.microsoft.com/office/drawing/2014/main" id="{5E7CE277-762B-A99B-C4EC-0D2DF267114E}"/>
              </a:ext>
            </a:extLst>
          </p:cNvPr>
          <p:cNvSpPr>
            <a:spLocks noGrp="1"/>
          </p:cNvSpPr>
          <p:nvPr>
            <p:ph type="body" sz="quarter" idx="21" hasCustomPrompt="1"/>
          </p:nvPr>
        </p:nvSpPr>
        <p:spPr>
          <a:xfrm>
            <a:off x="6167839" y="1308894"/>
            <a:ext cx="5696321" cy="2088478"/>
          </a:xfrm>
        </p:spPr>
        <p:txBody>
          <a:bodyPr anchor="b" anchorCtr="0">
            <a:noAutofit/>
          </a:bodyPr>
          <a:lstStyle>
            <a:lvl1pPr marL="0" indent="0">
              <a:buNone/>
              <a:defRPr sz="8000" b="0" i="0">
                <a:latin typeface="TID UI Extra Bold" panose="02000503000000020004" pitchFamily="2" charset="0"/>
                <a:ea typeface="TID UI Extra Bold" panose="02000503000000020004" pitchFamily="2" charset="0"/>
                <a:cs typeface="TID UI Extra Bold" panose="02000503000000020004" pitchFamily="2" charset="0"/>
              </a:defRPr>
            </a:lvl1pPr>
          </a:lstStyle>
          <a:p>
            <a:pPr algn="l">
              <a:lnSpc>
                <a:spcPct val="100000"/>
              </a:lnSpc>
            </a:pPr>
            <a:r>
              <a:rPr lang="nb-NO" sz="4800" b="1" i="0">
                <a:solidFill>
                  <a:schemeClr val="tx1"/>
                </a:solidFill>
                <a:latin typeface="TID UI" panose="02000503000000020004" pitchFamily="2" charset="0"/>
                <a:ea typeface="TID UI" panose="02000503000000020004" pitchFamily="2" charset="0"/>
                <a:cs typeface="TID UI" panose="02000503000000020004" pitchFamily="2" charset="0"/>
              </a:rPr>
              <a:t>532 188</a:t>
            </a:r>
            <a:endParaRPr lang="en-US" sz="4800" b="1" i="0">
              <a:solidFill>
                <a:schemeClr val="tx1"/>
              </a:solidFill>
              <a:latin typeface="TID UI" panose="02000503000000020004" pitchFamily="2" charset="0"/>
              <a:ea typeface="TID UI" panose="02000503000000020004" pitchFamily="2" charset="0"/>
              <a:cs typeface="TID UI" panose="02000503000000020004" pitchFamily="2" charset="0"/>
            </a:endParaRPr>
          </a:p>
        </p:txBody>
      </p:sp>
    </p:spTree>
    <p:extLst>
      <p:ext uri="{BB962C8B-B14F-4D97-AF65-F5344CB8AC3E}">
        <p14:creationId xmlns:p14="http://schemas.microsoft.com/office/powerpoint/2010/main" val="19337973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o innholdsdeler (blå)">
    <p:bg>
      <p:bgPr>
        <a:solidFill>
          <a:srgbClr val="F3F4FA"/>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8856"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t>
            </a:r>
            <a:r>
              <a:rPr lang="nb-NO" err="1"/>
              <a:t>add</a:t>
            </a:r>
            <a:r>
              <a:rPr lang="nb-NO"/>
              <a:t> </a:t>
            </a:r>
            <a:r>
              <a:rPr lang="nb-NO" err="1"/>
              <a:t>text</a:t>
            </a:r>
            <a:endParaRPr lang="nb-NO"/>
          </a:p>
        </p:txBody>
      </p:sp>
      <p:sp>
        <p:nvSpPr>
          <p:cNvPr id="9" name="Title 1">
            <a:extLst>
              <a:ext uri="{FF2B5EF4-FFF2-40B4-BE49-F238E27FC236}">
                <a16:creationId xmlns:a16="http://schemas.microsoft.com/office/drawing/2014/main" id="{66D70B22-D3C9-434D-97E7-EF024D59518E}"/>
              </a:ext>
            </a:extLst>
          </p:cNvPr>
          <p:cNvSpPr>
            <a:spLocks noGrp="1"/>
          </p:cNvSpPr>
          <p:nvPr>
            <p:ph type="title" hasCustomPrompt="1"/>
          </p:nvPr>
        </p:nvSpPr>
        <p:spPr>
          <a:xfrm>
            <a:off x="658856" y="1093586"/>
            <a:ext cx="5355780" cy="282161"/>
          </a:xfrm>
        </p:spPr>
        <p:txBody>
          <a:bodyPr anchor="b" anchorCtr="0"/>
          <a:lstStyle>
            <a:lvl1pPr>
              <a:lnSpc>
                <a:spcPts val="2300"/>
              </a:lnSpc>
              <a:spcBef>
                <a:spcPts val="0"/>
              </a:spcBef>
              <a:defRPr sz="1800"/>
            </a:lvl1pPr>
          </a:lstStyle>
          <a:p>
            <a:r>
              <a:rPr lang="nb-NO"/>
              <a:t>Click to </a:t>
            </a:r>
            <a:r>
              <a:rPr lang="nb-NO" err="1"/>
              <a:t>add</a:t>
            </a:r>
            <a:r>
              <a:rPr lang="nb-NO"/>
              <a:t> </a:t>
            </a:r>
            <a:r>
              <a:rPr lang="nb-NO" err="1"/>
              <a:t>title</a:t>
            </a:r>
            <a:r>
              <a:rPr lang="nb-NO"/>
              <a:t> </a:t>
            </a:r>
            <a:endParaRPr lang="en-US"/>
          </a:p>
        </p:txBody>
      </p:sp>
      <p:sp>
        <p:nvSpPr>
          <p:cNvPr id="11" name="Plassholder for lysbildenummer 10">
            <a:extLst>
              <a:ext uri="{FF2B5EF4-FFF2-40B4-BE49-F238E27FC236}">
                <a16:creationId xmlns:a16="http://schemas.microsoft.com/office/drawing/2014/main" id="{09942071-0290-4703-BE96-47194AC003EA}"/>
              </a:ext>
            </a:extLst>
          </p:cNvPr>
          <p:cNvSpPr>
            <a:spLocks noGrp="1"/>
          </p:cNvSpPr>
          <p:nvPr>
            <p:ph type="sldNum" sz="quarter" idx="19"/>
          </p:nvPr>
        </p:nvSpPr>
        <p:spPr/>
        <p:txBody>
          <a:bodyPr/>
          <a:lstStyle/>
          <a:p>
            <a:fld id="{BA04BF58-AA71-4686-AB03-E285AF66F369}" type="slidenum">
              <a:rPr lang="nb-NO" smtClean="0"/>
              <a:t>‹#›</a:t>
            </a:fld>
            <a:endParaRPr lang="nb-NO"/>
          </a:p>
        </p:txBody>
      </p:sp>
      <p:pic>
        <p:nvPicPr>
          <p:cNvPr id="6" name="Grafikk 5">
            <a:extLst>
              <a:ext uri="{FF2B5EF4-FFF2-40B4-BE49-F238E27FC236}">
                <a16:creationId xmlns:a16="http://schemas.microsoft.com/office/drawing/2014/main" id="{739C8436-0637-DF21-6466-A5DF141C11A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ACF6A738-B7A4-A649-3811-6FD0742F09C3}"/>
              </a:ext>
            </a:extLst>
          </p:cNvPr>
          <p:cNvSpPr>
            <a:spLocks noGrp="1"/>
          </p:cNvSpPr>
          <p:nvPr>
            <p:ph idx="20" hasCustomPrompt="1"/>
          </p:nvPr>
        </p:nvSpPr>
        <p:spPr>
          <a:xfrm>
            <a:off x="6504865" y="1500713"/>
            <a:ext cx="5355780" cy="4473742"/>
          </a:xfrm>
        </p:spPr>
        <p:txBody>
          <a:bodyPr>
            <a:normAutofit/>
          </a:bodyPr>
          <a:lstStyle>
            <a:lvl1pPr marL="0" indent="0">
              <a:lnSpc>
                <a:spcPct val="10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a:t>Click to add text</a:t>
            </a:r>
          </a:p>
        </p:txBody>
      </p:sp>
      <p:sp>
        <p:nvSpPr>
          <p:cNvPr id="13" name="Title 1">
            <a:extLst>
              <a:ext uri="{FF2B5EF4-FFF2-40B4-BE49-F238E27FC236}">
                <a16:creationId xmlns:a16="http://schemas.microsoft.com/office/drawing/2014/main" id="{044A5088-7DC8-C83D-A266-35BA9AA6D0C8}"/>
              </a:ext>
            </a:extLst>
          </p:cNvPr>
          <p:cNvSpPr txBox="1">
            <a:spLocks/>
          </p:cNvSpPr>
          <p:nvPr userDrawn="1"/>
        </p:nvSpPr>
        <p:spPr>
          <a:xfrm>
            <a:off x="6472206" y="880740"/>
            <a:ext cx="5355780" cy="495007"/>
          </a:xfrm>
          <a:prstGeom prst="rect">
            <a:avLst/>
          </a:prstGeom>
        </p:spPr>
        <p:txBody>
          <a:bodyPr vert="horz" wrap="square" lIns="0" tIns="0" rIns="0" bIns="0" rtlCol="0" anchor="b" anchorCtr="0">
            <a:spAutoFit/>
          </a:bodyPr>
          <a:lstStyle>
            <a:lvl1pPr algn="l" defTabSz="1828709" rtl="0" eaLnBrk="1" latinLnBrk="0" hangingPunct="1">
              <a:lnSpc>
                <a:spcPts val="4600"/>
              </a:lnSpc>
              <a:spcBef>
                <a:spcPts val="0"/>
              </a:spcBef>
              <a:buNone/>
              <a:defRPr sz="3600" kern="1200">
                <a:solidFill>
                  <a:schemeClr val="tx1"/>
                </a:solidFill>
                <a:latin typeface="+mj-lt"/>
                <a:ea typeface="+mj-ea"/>
                <a:cs typeface="+mj-cs"/>
              </a:defRPr>
            </a:lvl1pPr>
          </a:lstStyle>
          <a:p>
            <a:r>
              <a:rPr lang="nb-NO" sz="1800"/>
              <a:t>Click to </a:t>
            </a:r>
            <a:r>
              <a:rPr lang="nb-NO" sz="1800" err="1"/>
              <a:t>add</a:t>
            </a:r>
            <a:r>
              <a:rPr lang="nb-NO" sz="1800"/>
              <a:t> </a:t>
            </a:r>
            <a:r>
              <a:rPr lang="nb-NO" sz="1800" err="1"/>
              <a:t>title</a:t>
            </a:r>
            <a:endParaRPr lang="en-US" sz="1800"/>
          </a:p>
        </p:txBody>
      </p:sp>
    </p:spTree>
    <p:extLst>
      <p:ext uri="{BB962C8B-B14F-4D97-AF65-F5344CB8AC3E}">
        <p14:creationId xmlns:p14="http://schemas.microsoft.com/office/powerpoint/2010/main" val="19540077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o innholdsdeler (Hvi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675185" y="1086196"/>
            <a:ext cx="10891897" cy="276486"/>
          </a:xfrm>
        </p:spPr>
        <p:txBody>
          <a:bodyPr anchor="b" anchorCtr="0"/>
          <a:lstStyle>
            <a:lvl1pPr>
              <a:lnSpc>
                <a:spcPts val="2300"/>
              </a:lnSpc>
              <a:spcBef>
                <a:spcPts val="0"/>
              </a:spcBef>
              <a:defRPr sz="1800"/>
            </a:lvl1pPr>
          </a:lstStyle>
          <a:p>
            <a:r>
              <a:rPr lang="nb-NO"/>
              <a:t>Click to </a:t>
            </a:r>
            <a:r>
              <a:rPr lang="nb-NO" err="1"/>
              <a:t>add</a:t>
            </a:r>
            <a:r>
              <a:rPr lang="nb-NO"/>
              <a:t> </a:t>
            </a:r>
            <a:r>
              <a:rPr lang="nb-NO" err="1"/>
              <a:t>add</a:t>
            </a:r>
            <a:r>
              <a:rPr lang="nb-NO"/>
              <a:t> </a:t>
            </a:r>
            <a:r>
              <a:rPr lang="nb-NO" err="1"/>
              <a:t>title</a:t>
            </a:r>
            <a:endParaRPr lang="en-US"/>
          </a:p>
        </p:txBody>
      </p:sp>
      <p:sp>
        <p:nvSpPr>
          <p:cNvPr id="12" name="Content Placeholder 2">
            <a:extLst>
              <a:ext uri="{FF2B5EF4-FFF2-40B4-BE49-F238E27FC236}">
                <a16:creationId xmlns:a16="http://schemas.microsoft.com/office/drawing/2014/main" id="{C776D556-4387-448B-9A09-99BC3B68312D}"/>
              </a:ext>
            </a:extLst>
          </p:cNvPr>
          <p:cNvSpPr>
            <a:spLocks noGrp="1"/>
          </p:cNvSpPr>
          <p:nvPr>
            <p:ph sz="half" idx="1" hasCustomPrompt="1"/>
          </p:nvPr>
        </p:nvSpPr>
        <p:spPr>
          <a:xfrm>
            <a:off x="658855" y="1659808"/>
            <a:ext cx="5360749" cy="4479772"/>
          </a:xfrm>
        </p:spPr>
        <p:txBody>
          <a:bodyPr>
            <a:normAutofit/>
          </a:bodyPr>
          <a:lstStyle>
            <a:lvl1pPr marL="144000" indent="-144000">
              <a:lnSpc>
                <a:spcPts val="2300"/>
              </a:lnSpc>
              <a:spcBef>
                <a:spcPts val="0"/>
              </a:spcBef>
              <a:defRPr sz="1800"/>
            </a:lvl1pPr>
            <a:lvl2pPr marL="360000" indent="-180000">
              <a:lnSpc>
                <a:spcPts val="2300"/>
              </a:lnSpc>
              <a:spcBef>
                <a:spcPts val="0"/>
              </a:spcBef>
              <a:defRPr sz="1800"/>
            </a:lvl2pPr>
            <a:lvl3pPr marL="540000" indent="-180000">
              <a:lnSpc>
                <a:spcPts val="2300"/>
              </a:lnSpc>
              <a:spcBef>
                <a:spcPts val="0"/>
              </a:spcBef>
              <a:defRPr sz="1800"/>
            </a:lvl3pPr>
            <a:lvl4pPr marL="720000" indent="-180000">
              <a:lnSpc>
                <a:spcPts val="2300"/>
              </a:lnSpc>
              <a:spcBef>
                <a:spcPts val="0"/>
              </a:spcBef>
              <a:defRPr sz="1800"/>
            </a:lvl4pPr>
            <a:lvl5pPr marL="900000" indent="-180000">
              <a:lnSpc>
                <a:spcPts val="2300"/>
              </a:lnSpc>
              <a:spcBef>
                <a:spcPts val="0"/>
              </a:spcBef>
              <a:defRPr sz="1800"/>
            </a:lvl5pPr>
          </a:lstStyle>
          <a:p>
            <a:pPr lvl="0"/>
            <a:r>
              <a:rPr lang="nb-NO"/>
              <a:t>Click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13" name="Content Placeholder 2">
            <a:extLst>
              <a:ext uri="{FF2B5EF4-FFF2-40B4-BE49-F238E27FC236}">
                <a16:creationId xmlns:a16="http://schemas.microsoft.com/office/drawing/2014/main" id="{2EB0C2B7-3620-438F-A17E-77E866D5ED99}"/>
              </a:ext>
            </a:extLst>
          </p:cNvPr>
          <p:cNvSpPr>
            <a:spLocks noGrp="1"/>
          </p:cNvSpPr>
          <p:nvPr>
            <p:ph sz="half" idx="13" hasCustomPrompt="1"/>
          </p:nvPr>
        </p:nvSpPr>
        <p:spPr>
          <a:xfrm>
            <a:off x="6111241" y="1659807"/>
            <a:ext cx="5360749" cy="4486993"/>
          </a:xfrm>
        </p:spPr>
        <p:txBody>
          <a:bodyPr>
            <a:normAutofit/>
          </a:bodyPr>
          <a:lstStyle>
            <a:lvl1pPr marL="144000" indent="-144000">
              <a:lnSpc>
                <a:spcPts val="2400"/>
              </a:lnSpc>
              <a:spcBef>
                <a:spcPts val="0"/>
              </a:spcBef>
              <a:defRPr sz="1700"/>
            </a:lvl1pPr>
            <a:lvl2pPr marL="360000" indent="-180000">
              <a:lnSpc>
                <a:spcPts val="2400"/>
              </a:lnSpc>
              <a:spcBef>
                <a:spcPts val="0"/>
              </a:spcBef>
              <a:defRPr sz="1700"/>
            </a:lvl2pPr>
            <a:lvl3pPr marL="540000" indent="-180000">
              <a:lnSpc>
                <a:spcPts val="2400"/>
              </a:lnSpc>
              <a:spcBef>
                <a:spcPts val="0"/>
              </a:spcBef>
              <a:defRPr sz="1700"/>
            </a:lvl3pPr>
            <a:lvl4pPr marL="720000" indent="-180000">
              <a:lnSpc>
                <a:spcPts val="2400"/>
              </a:lnSpc>
              <a:spcBef>
                <a:spcPts val="0"/>
              </a:spcBef>
              <a:defRPr sz="1700"/>
            </a:lvl4pPr>
            <a:lvl5pPr marL="900000" indent="-180000">
              <a:lnSpc>
                <a:spcPts val="2400"/>
              </a:lnSpc>
              <a:spcBef>
                <a:spcPts val="0"/>
              </a:spcBef>
              <a:defRPr sz="1700"/>
            </a:lvl5pPr>
          </a:lstStyle>
          <a:p>
            <a:pPr lvl="0"/>
            <a:r>
              <a:rPr lang="nb-NO"/>
              <a:t>Click to add text</a:t>
            </a:r>
          </a:p>
          <a:p>
            <a:pPr lvl="1"/>
            <a:r>
              <a:rPr lang="nb-NO"/>
              <a:t>Andre nivå</a:t>
            </a:r>
          </a:p>
          <a:p>
            <a:pPr lvl="2"/>
            <a:r>
              <a:rPr lang="nb-NO"/>
              <a:t>Tredje nivå</a:t>
            </a:r>
          </a:p>
          <a:p>
            <a:pPr lvl="3"/>
            <a:r>
              <a:rPr lang="nb-NO"/>
              <a:t>Fjerde nivå</a:t>
            </a:r>
          </a:p>
          <a:p>
            <a:pPr lvl="4"/>
            <a:r>
              <a:rPr lang="nb-NO"/>
              <a:t>Femte nivå</a:t>
            </a:r>
            <a:endParaRPr lang="en-US"/>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p>
            <a:fld id="{5E9836C9-296F-4D48-9D11-2B1B9E521275}" type="slidenum">
              <a:rPr lang="nb-NO" smtClean="0"/>
              <a:t>‹#›</a:t>
            </a:fld>
            <a:endParaRPr lang="nb-NO"/>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3012849128"/>
      </p:ext>
    </p:extLst>
  </p:cSld>
  <p:clrMapOvr>
    <a:masterClrMapping/>
  </p:clrMapOvr>
  <p:extLst>
    <p:ext uri="{DCECCB84-F9BA-43D5-87BE-67443E8EF086}">
      <p15:sldGuideLst xmlns:p15="http://schemas.microsoft.com/office/powerpoint/2012/main">
        <p15:guide id="1" orient="horz" pos="4320">
          <p15:clr>
            <a:srgbClr val="FBAE40"/>
          </p15:clr>
        </p15:guide>
        <p15:guide id="2" pos="770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8F28A18-7654-0563-0B06-011C208BB873}"/>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71EFC6D8-383A-C187-2271-55552BE3EE6D}"/>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4" name="Plassholder for bunntekst 3">
            <a:extLst>
              <a:ext uri="{FF2B5EF4-FFF2-40B4-BE49-F238E27FC236}">
                <a16:creationId xmlns:a16="http://schemas.microsoft.com/office/drawing/2014/main" id="{D8188124-4228-F287-64B8-EA5940D967A1}"/>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E135A55-3DB2-6835-48FC-E794DBD0F449}"/>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28197828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tel og punktlist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5E75FA5-C223-498F-A120-C4171443D97A}"/>
              </a:ext>
            </a:extLst>
          </p:cNvPr>
          <p:cNvSpPr>
            <a:spLocks noGrp="1"/>
          </p:cNvSpPr>
          <p:nvPr>
            <p:ph type="title" hasCustomPrompt="1"/>
          </p:nvPr>
        </p:nvSpPr>
        <p:spPr>
          <a:xfrm>
            <a:off x="675185" y="924521"/>
            <a:ext cx="5492654" cy="512961"/>
          </a:xfrm>
        </p:spPr>
        <p:txBody>
          <a:bodyPr anchor="b" anchorCtr="0"/>
          <a:lstStyle>
            <a:lvl1pPr>
              <a:lnSpc>
                <a:spcPts val="4000"/>
              </a:lnSpc>
              <a:spcBef>
                <a:spcPts val="0"/>
              </a:spcBef>
              <a:defRPr sz="3600"/>
            </a:lvl1pPr>
          </a:lstStyle>
          <a:p>
            <a:r>
              <a:rPr lang="nb-NO"/>
              <a:t>Click to </a:t>
            </a:r>
            <a:r>
              <a:rPr lang="nb-NO" err="1"/>
              <a:t>add</a:t>
            </a:r>
            <a:r>
              <a:rPr lang="nb-NO"/>
              <a:t> </a:t>
            </a:r>
            <a:r>
              <a:rPr lang="nb-NO" err="1"/>
              <a:t>add</a:t>
            </a:r>
            <a:endParaRPr lang="en-US"/>
          </a:p>
        </p:txBody>
      </p:sp>
      <p:sp>
        <p:nvSpPr>
          <p:cNvPr id="13" name="Content Placeholder 2">
            <a:extLst>
              <a:ext uri="{FF2B5EF4-FFF2-40B4-BE49-F238E27FC236}">
                <a16:creationId xmlns:a16="http://schemas.microsoft.com/office/drawing/2014/main" id="{2EB0C2B7-3620-438F-A17E-77E866D5ED99}"/>
              </a:ext>
            </a:extLst>
          </p:cNvPr>
          <p:cNvSpPr>
            <a:spLocks noGrp="1"/>
          </p:cNvSpPr>
          <p:nvPr>
            <p:ph sz="half" idx="13" hasCustomPrompt="1"/>
          </p:nvPr>
        </p:nvSpPr>
        <p:spPr>
          <a:xfrm>
            <a:off x="6111241" y="1659807"/>
            <a:ext cx="5360749" cy="4486993"/>
          </a:xfrm>
        </p:spPr>
        <p:txBody>
          <a:bodyPr>
            <a:normAutofit/>
          </a:bodyPr>
          <a:lstStyle>
            <a:lvl1pPr marL="144000" indent="-144000">
              <a:lnSpc>
                <a:spcPts val="2400"/>
              </a:lnSpc>
              <a:spcBef>
                <a:spcPts val="0"/>
              </a:spcBef>
              <a:spcAft>
                <a:spcPts val="1800"/>
              </a:spcAft>
              <a:defRPr sz="1800"/>
            </a:lvl1pPr>
            <a:lvl2pPr marL="360000" indent="-180000">
              <a:lnSpc>
                <a:spcPts val="2400"/>
              </a:lnSpc>
              <a:spcBef>
                <a:spcPts val="0"/>
              </a:spcBef>
              <a:spcAft>
                <a:spcPts val="1800"/>
              </a:spcAft>
              <a:defRPr sz="1800"/>
            </a:lvl2pPr>
            <a:lvl3pPr marL="540000" indent="-180000">
              <a:lnSpc>
                <a:spcPts val="2400"/>
              </a:lnSpc>
              <a:spcBef>
                <a:spcPts val="0"/>
              </a:spcBef>
              <a:spcAft>
                <a:spcPts val="1800"/>
              </a:spcAft>
              <a:defRPr sz="1800"/>
            </a:lvl3pPr>
            <a:lvl4pPr marL="720000" indent="-180000">
              <a:lnSpc>
                <a:spcPts val="2400"/>
              </a:lnSpc>
              <a:spcBef>
                <a:spcPts val="0"/>
              </a:spcBef>
              <a:spcAft>
                <a:spcPts val="1800"/>
              </a:spcAft>
              <a:defRPr sz="1800"/>
            </a:lvl4pPr>
            <a:lvl5pPr marL="900000" indent="-180000">
              <a:lnSpc>
                <a:spcPts val="2400"/>
              </a:lnSpc>
              <a:spcBef>
                <a:spcPts val="0"/>
              </a:spcBef>
              <a:spcAft>
                <a:spcPts val="1800"/>
              </a:spcAft>
              <a:defRPr sz="1800"/>
            </a:lvl5pPr>
          </a:lstStyle>
          <a:p>
            <a:pPr lvl="0"/>
            <a:r>
              <a:rPr lang="nb-NO"/>
              <a:t>Click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8" name="Plassholder for lysbildenummer 7">
            <a:extLst>
              <a:ext uri="{FF2B5EF4-FFF2-40B4-BE49-F238E27FC236}">
                <a16:creationId xmlns:a16="http://schemas.microsoft.com/office/drawing/2014/main" id="{22B5982B-6322-4389-806E-5F9A5662F6B2}"/>
              </a:ext>
            </a:extLst>
          </p:cNvPr>
          <p:cNvSpPr>
            <a:spLocks noGrp="1"/>
          </p:cNvSpPr>
          <p:nvPr>
            <p:ph type="sldNum" sz="quarter" idx="19"/>
          </p:nvPr>
        </p:nvSpPr>
        <p:spPr/>
        <p:txBody>
          <a:bodyPr/>
          <a:lstStyle/>
          <a:p>
            <a:fld id="{5E9836C9-296F-4D48-9D11-2B1B9E521275}" type="slidenum">
              <a:rPr lang="nb-NO" smtClean="0"/>
              <a:t>‹#›</a:t>
            </a:fld>
            <a:endParaRPr lang="nb-NO"/>
          </a:p>
        </p:txBody>
      </p:sp>
      <p:pic>
        <p:nvPicPr>
          <p:cNvPr id="5" name="Grafikk 4">
            <a:extLst>
              <a:ext uri="{FF2B5EF4-FFF2-40B4-BE49-F238E27FC236}">
                <a16:creationId xmlns:a16="http://schemas.microsoft.com/office/drawing/2014/main" id="{BC187FA0-031A-7731-9FE4-7089FF711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9" name="Content Placeholder 2">
            <a:extLst>
              <a:ext uri="{FF2B5EF4-FFF2-40B4-BE49-F238E27FC236}">
                <a16:creationId xmlns:a16="http://schemas.microsoft.com/office/drawing/2014/main" id="{3C2393A9-4245-C8F6-D1FC-F74DB5632448}"/>
              </a:ext>
            </a:extLst>
          </p:cNvPr>
          <p:cNvSpPr>
            <a:spLocks noGrp="1"/>
          </p:cNvSpPr>
          <p:nvPr>
            <p:ph sz="half" idx="20" hasCustomPrompt="1"/>
          </p:nvPr>
        </p:nvSpPr>
        <p:spPr>
          <a:xfrm>
            <a:off x="658855" y="1653458"/>
            <a:ext cx="5360749" cy="621430"/>
          </a:xfrm>
        </p:spPr>
        <p:txBody>
          <a:bodyPr>
            <a:normAutofit/>
          </a:bodyPr>
          <a:lstStyle>
            <a:lvl1pPr marL="0" indent="0">
              <a:lnSpc>
                <a:spcPts val="2500"/>
              </a:lnSpc>
              <a:spcBef>
                <a:spcPts val="0"/>
              </a:spcBef>
              <a:buNone/>
              <a:defRPr sz="2100"/>
            </a:lvl1pPr>
            <a:lvl2pPr marL="360000" indent="-180000">
              <a:lnSpc>
                <a:spcPts val="2500"/>
              </a:lnSpc>
              <a:spcBef>
                <a:spcPts val="0"/>
              </a:spcBef>
              <a:defRPr sz="2100"/>
            </a:lvl2pPr>
            <a:lvl3pPr marL="540000" indent="-180000">
              <a:lnSpc>
                <a:spcPts val="2500"/>
              </a:lnSpc>
              <a:spcBef>
                <a:spcPts val="0"/>
              </a:spcBef>
              <a:defRPr sz="2100"/>
            </a:lvl3pPr>
            <a:lvl4pPr marL="720000" indent="-180000">
              <a:lnSpc>
                <a:spcPts val="2500"/>
              </a:lnSpc>
              <a:spcBef>
                <a:spcPts val="0"/>
              </a:spcBef>
              <a:defRPr sz="2100"/>
            </a:lvl4pPr>
            <a:lvl5pPr marL="900000" indent="-180000">
              <a:lnSpc>
                <a:spcPts val="2500"/>
              </a:lnSpc>
              <a:spcBef>
                <a:spcPts val="0"/>
              </a:spcBef>
              <a:defRPr sz="2100"/>
            </a:lvl5pPr>
          </a:lstStyle>
          <a:p>
            <a:pPr lvl="0"/>
            <a:r>
              <a:rPr lang="en-US" err="1"/>
              <a:t>Undertittel</a:t>
            </a:r>
            <a:endParaRPr lang="en-US"/>
          </a:p>
        </p:txBody>
      </p:sp>
    </p:spTree>
    <p:extLst>
      <p:ext uri="{BB962C8B-B14F-4D97-AF65-F5344CB8AC3E}">
        <p14:creationId xmlns:p14="http://schemas.microsoft.com/office/powerpoint/2010/main" val="63862580"/>
      </p:ext>
    </p:extLst>
  </p:cSld>
  <p:clrMapOvr>
    <a:masterClrMapping/>
  </p:clrMapOvr>
  <p:extLst>
    <p:ext uri="{DCECCB84-F9BA-43D5-87BE-67443E8EF086}">
      <p15:sldGuideLst xmlns:p15="http://schemas.microsoft.com/office/powerpoint/2012/main">
        <p15:guide id="1" orient="horz" pos="4320">
          <p15:clr>
            <a:srgbClr val="FBAE40"/>
          </p15:clr>
        </p15:guide>
        <p15:guide id="2" pos="770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ilde helside">
    <p:spTree>
      <p:nvGrpSpPr>
        <p:cNvPr id="1" name=""/>
        <p:cNvGrpSpPr/>
        <p:nvPr/>
      </p:nvGrpSpPr>
      <p:grpSpPr>
        <a:xfrm>
          <a:off x="0" y="0"/>
          <a:ext cx="0" cy="0"/>
          <a:chOff x="0" y="0"/>
          <a:chExt cx="0" cy="0"/>
        </a:xfrm>
      </p:grpSpPr>
      <p:sp>
        <p:nvSpPr>
          <p:cNvPr id="9" name="Plassholder for bilde 8">
            <a:extLst>
              <a:ext uri="{FF2B5EF4-FFF2-40B4-BE49-F238E27FC236}">
                <a16:creationId xmlns:a16="http://schemas.microsoft.com/office/drawing/2014/main" id="{27AE6E39-9D43-441B-9718-0423EEA22FAD}"/>
              </a:ext>
            </a:extLst>
          </p:cNvPr>
          <p:cNvSpPr>
            <a:spLocks noGrp="1"/>
          </p:cNvSpPr>
          <p:nvPr>
            <p:ph type="pic" sz="quarter" idx="13"/>
          </p:nvPr>
        </p:nvSpPr>
        <p:spPr>
          <a:xfrm>
            <a:off x="0" y="0"/>
            <a:ext cx="12202875" cy="6858000"/>
          </a:xfrm>
          <a:solidFill>
            <a:schemeClr val="bg1">
              <a:lumMod val="85000"/>
            </a:schemeClr>
          </a:solidFill>
        </p:spPr>
        <p:txBody>
          <a:bodyPr/>
          <a:lstStyle>
            <a:lvl1pPr>
              <a:defRPr>
                <a:noFill/>
              </a:defRPr>
            </a:lvl1pPr>
          </a:lstStyle>
          <a:p>
            <a:r>
              <a:rPr lang="nb-NO"/>
              <a:t>Klikk på ikonet for å legge til et bilde</a:t>
            </a:r>
          </a:p>
        </p:txBody>
      </p:sp>
      <p:pic>
        <p:nvPicPr>
          <p:cNvPr id="4" name="Grafikk 3">
            <a:extLst>
              <a:ext uri="{FF2B5EF4-FFF2-40B4-BE49-F238E27FC236}">
                <a16:creationId xmlns:a16="http://schemas.microsoft.com/office/drawing/2014/main" id="{6F2A9EE3-2B42-AF5D-AD3C-C0E784CA30D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13306177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tel og innho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855" y="488464"/>
            <a:ext cx="11194480" cy="920395"/>
          </a:xfrm>
        </p:spPr>
        <p:txBody>
          <a:bodyPr anchor="b" anchorCtr="0">
            <a:normAutofit/>
          </a:bodyPr>
          <a:lstStyle>
            <a:lvl1pPr>
              <a:defRPr baseline="0">
                <a:solidFill>
                  <a:schemeClr val="tx1"/>
                </a:solidFill>
              </a:defRPr>
            </a:lvl1pPr>
          </a:lstStyle>
          <a:p>
            <a:endParaRPr lang="en-US"/>
          </a:p>
        </p:txBody>
      </p:sp>
      <p:sp>
        <p:nvSpPr>
          <p:cNvPr id="3" name="Content Placeholder 2"/>
          <p:cNvSpPr>
            <a:spLocks noGrp="1"/>
          </p:cNvSpPr>
          <p:nvPr>
            <p:ph idx="1" hasCustomPrompt="1"/>
          </p:nvPr>
        </p:nvSpPr>
        <p:spPr>
          <a:xfrm>
            <a:off x="658855" y="1617769"/>
            <a:ext cx="10879490" cy="4231558"/>
          </a:xfrm>
        </p:spPr>
        <p:txBody>
          <a:bodyPr wrap="square" numCol="1">
            <a:normAutofit/>
          </a:bodyPr>
          <a:lstStyle>
            <a:lvl1pPr marL="320625" indent="-3204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1pPr>
            <a:lvl2pPr marL="450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2pPr>
            <a:lvl3pPr marL="675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3pPr>
            <a:lvl4pPr marL="900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4pPr>
            <a:lvl5pPr marL="1125000" indent="-225000">
              <a:lnSpc>
                <a:spcPts val="2430"/>
              </a:lnSpc>
              <a:spcAft>
                <a:spcPts val="1800"/>
              </a:spcAft>
              <a:buSzPct val="100000"/>
              <a:buFontTx/>
              <a:buBlip>
                <a:blip r:embed="rId2">
                  <a:extLst>
                    <a:ext uri="{96DAC541-7B7A-43D3-8B79-37D633B846F1}">
                      <asvg:svgBlip xmlns:asvg="http://schemas.microsoft.com/office/drawing/2016/SVG/main" r:embed="rId3"/>
                    </a:ext>
                  </a:extLst>
                </a:blip>
              </a:buBlip>
              <a:defRPr sz="1900"/>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11" name="Plassholder for lysbildenummer 10">
            <a:extLst>
              <a:ext uri="{FF2B5EF4-FFF2-40B4-BE49-F238E27FC236}">
                <a16:creationId xmlns:a16="http://schemas.microsoft.com/office/drawing/2014/main" id="{FC17120C-7617-4772-8446-9844541283DD}"/>
              </a:ext>
            </a:extLst>
          </p:cNvPr>
          <p:cNvSpPr>
            <a:spLocks noGrp="1"/>
          </p:cNvSpPr>
          <p:nvPr>
            <p:ph type="sldNum" sz="quarter" idx="19"/>
          </p:nvPr>
        </p:nvSpPr>
        <p:spPr/>
        <p:txBody>
          <a:bodyPr/>
          <a:lstStyle/>
          <a:p>
            <a:fld id="{99A50625-6FC4-47A0-A809-3A0B4628D5E7}" type="slidenum">
              <a:rPr lang="nb-NO" smtClean="0"/>
              <a:t>‹#›</a:t>
            </a:fld>
            <a:endParaRPr lang="nb-NO"/>
          </a:p>
        </p:txBody>
      </p:sp>
      <p:pic>
        <p:nvPicPr>
          <p:cNvPr id="13" name="Grafikk 12">
            <a:extLst>
              <a:ext uri="{FF2B5EF4-FFF2-40B4-BE49-F238E27FC236}">
                <a16:creationId xmlns:a16="http://schemas.microsoft.com/office/drawing/2014/main" id="{52515392-7AA4-ABDE-8723-F210496939A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2940934828"/>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kst to kolonn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855" y="965789"/>
            <a:ext cx="11194480" cy="448841"/>
          </a:xfrm>
        </p:spPr>
        <p:txBody>
          <a:bodyPr/>
          <a:lstStyle>
            <a:lvl1pPr>
              <a:lnSpc>
                <a:spcPts val="3500"/>
              </a:lnSpc>
              <a:spcBef>
                <a:spcPts val="0"/>
              </a:spcBef>
              <a:defRPr sz="3200">
                <a:solidFill>
                  <a:schemeClr val="tx2"/>
                </a:solidFill>
              </a:defRPr>
            </a:lvl1pPr>
          </a:lstStyle>
          <a:p>
            <a:r>
              <a:rPr lang="nb-NO"/>
              <a:t>Click to </a:t>
            </a:r>
            <a:r>
              <a:rPr lang="nb-NO" err="1"/>
              <a:t>add</a:t>
            </a:r>
            <a:r>
              <a:rPr lang="nb-NO"/>
              <a:t> </a:t>
            </a:r>
            <a:r>
              <a:rPr lang="nb-NO" err="1"/>
              <a:t>title</a:t>
            </a:r>
            <a:endParaRPr lang="en-US"/>
          </a:p>
        </p:txBody>
      </p:sp>
      <p:sp>
        <p:nvSpPr>
          <p:cNvPr id="9" name="Content Placeholder 2">
            <a:extLst>
              <a:ext uri="{FF2B5EF4-FFF2-40B4-BE49-F238E27FC236}">
                <a16:creationId xmlns:a16="http://schemas.microsoft.com/office/drawing/2014/main" id="{03877D15-96DD-49BB-B539-D831BF423D39}"/>
              </a:ext>
            </a:extLst>
          </p:cNvPr>
          <p:cNvSpPr>
            <a:spLocks noGrp="1"/>
          </p:cNvSpPr>
          <p:nvPr>
            <p:ph idx="1" hasCustomPrompt="1"/>
          </p:nvPr>
        </p:nvSpPr>
        <p:spPr>
          <a:xfrm>
            <a:off x="670007" y="1793198"/>
            <a:ext cx="10876875" cy="4347253"/>
          </a:xfrm>
        </p:spPr>
        <p:txBody>
          <a:bodyPr numCol="2" spcCol="720000">
            <a:normAutofit/>
          </a:bodyPr>
          <a:lstStyle>
            <a:lvl1pPr marL="234000" indent="-234000">
              <a:lnSpc>
                <a:spcPts val="2200"/>
              </a:lnSpc>
              <a:spcAft>
                <a:spcPts val="1800"/>
              </a:spcAft>
              <a:buFont typeface="+mj-lt"/>
              <a:buAutoNum type="arabicPeriod"/>
              <a:defRPr sz="1400">
                <a:solidFill>
                  <a:schemeClr val="tx2"/>
                </a:solidFill>
              </a:defRPr>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nb-NO" b="0" i="0">
                <a:solidFill>
                  <a:srgbClr val="000000"/>
                </a:solidFill>
                <a:effectLst/>
                <a:latin typeface="Open Sans" panose="020B0606030504020204" pitchFamily="34" charset="0"/>
              </a:rPr>
              <a:t>Sed ut perspiciatis unde omnis iste natus error sit voluptatem accusantium doloremque laudantium, totam rem aperiam, eaque ipsa quae ab illo inventore veritatis et quasi architecto beatae vitae dicta sunt explicabo. </a:t>
            </a:r>
          </a:p>
          <a:p>
            <a:pPr lvl="0"/>
            <a:r>
              <a:rPr lang="nb-NO" b="0" i="0">
                <a:solidFill>
                  <a:srgbClr val="000000"/>
                </a:solidFill>
                <a:effectLst/>
                <a:latin typeface="Open Sans" panose="020B0606030504020204" pitchFamily="34" charset="0"/>
              </a:rPr>
              <a:t>Nemo enim ipsam voluptatem quia voluptas sit aspernatur aut odit aut fugit, sed quia consequuntur magni dolores eos qui ratione voluptatem sequi nesciunt. Neque porro quisquam est, qui dolorem ipsum quia dolor sit amet, consectetur, adipisci velit, sed quia non.</a:t>
            </a:r>
          </a:p>
          <a:p>
            <a:pPr lvl="0"/>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Onumquam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eius</a:t>
            </a:r>
            <a:r>
              <a:rPr lang="nb-NO" b="0" i="0">
                <a:solidFill>
                  <a:srgbClr val="000000"/>
                </a:solidFill>
                <a:effectLst/>
                <a:latin typeface="Open Sans" panose="020B0606030504020204" pitchFamily="34" charset="0"/>
              </a:rPr>
              <a:t> modi tempora </a:t>
            </a:r>
            <a:r>
              <a:rPr lang="nb-NO" b="0" i="0" err="1">
                <a:solidFill>
                  <a:srgbClr val="000000"/>
                </a:solidFill>
                <a:effectLst/>
                <a:latin typeface="Open Sans" panose="020B0606030504020204" pitchFamily="34" charset="0"/>
              </a:rPr>
              <a:t>incidunt</a:t>
            </a:r>
            <a:r>
              <a:rPr lang="nb-NO" b="0" i="0">
                <a:solidFill>
                  <a:srgbClr val="000000"/>
                </a:solidFill>
                <a:effectLst/>
                <a:latin typeface="Open Sans" panose="020B0606030504020204" pitchFamily="34" charset="0"/>
              </a:rPr>
              <a:t> ut labore et dolore </a:t>
            </a:r>
            <a:r>
              <a:rPr lang="nb-NO" b="0" i="0" err="1">
                <a:solidFill>
                  <a:srgbClr val="000000"/>
                </a:solidFill>
                <a:effectLst/>
                <a:latin typeface="Open Sans" panose="020B0606030504020204" pitchFamily="34" charset="0"/>
              </a:rPr>
              <a:t>magnam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aliquam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quaerat</a:t>
            </a:r>
            <a:r>
              <a:rPr lang="nb-NO" b="0" i="0">
                <a:solidFill>
                  <a:srgbClr val="000000"/>
                </a:solidFill>
                <a:effectLst/>
                <a:latin typeface="Open Sans" panose="020B0606030504020204" pitchFamily="34" charset="0"/>
              </a:rPr>
              <a:t> voluptatem. Ut enim ad minima veniam, quis nostrum exercitationem ullam corporis suscipit laboriosam, nisi ut aliquid ex ea.</a:t>
            </a:r>
          </a:p>
          <a:p>
            <a:pPr lvl="0"/>
            <a:r>
              <a:rPr lang="nb-NO" b="0" i="0" err="1">
                <a:solidFill>
                  <a:srgbClr val="000000"/>
                </a:solidFill>
                <a:effectLst/>
                <a:latin typeface="Open Sans" panose="020B0606030504020204" pitchFamily="34" charset="0"/>
              </a:rPr>
              <a:t>Reprehenderit</a:t>
            </a:r>
            <a:r>
              <a:rPr lang="nb-NO" b="0" i="0">
                <a:solidFill>
                  <a:srgbClr val="000000"/>
                </a:solidFill>
                <a:effectLst/>
                <a:latin typeface="Open Sans" panose="020B0606030504020204" pitchFamily="34" charset="0"/>
              </a:rPr>
              <a:t> qui in </a:t>
            </a:r>
            <a:r>
              <a:rPr lang="nb-NO" b="0" i="0" err="1">
                <a:solidFill>
                  <a:srgbClr val="000000"/>
                </a:solidFill>
                <a:effectLst/>
                <a:latin typeface="Open Sans" panose="020B0606030504020204" pitchFamily="34" charset="0"/>
              </a:rPr>
              <a:t>ea</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voluptate</a:t>
            </a:r>
            <a:r>
              <a:rPr lang="nb-NO" b="0" i="0">
                <a:solidFill>
                  <a:srgbClr val="000000"/>
                </a:solidFill>
                <a:effectLst/>
                <a:latin typeface="Open Sans" panose="020B0606030504020204" pitchFamily="34" charset="0"/>
              </a:rPr>
              <a:t> velit esse </a:t>
            </a:r>
            <a:r>
              <a:rPr lang="nb-NO" b="0" i="0" err="1">
                <a:solidFill>
                  <a:srgbClr val="000000"/>
                </a:solidFill>
                <a:effectLst/>
                <a:latin typeface="Open Sans" panose="020B0606030504020204" pitchFamily="34" charset="0"/>
              </a:rPr>
              <a:t>quam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nihil</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molestiae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consequatur</a:t>
            </a:r>
            <a:r>
              <a:rPr lang="nb-NO" b="0" i="0">
                <a:solidFill>
                  <a:srgbClr val="000000"/>
                </a:solidFill>
                <a:effectLst/>
                <a:latin typeface="Open Sans" panose="020B0606030504020204" pitchFamily="34" charset="0"/>
              </a:rPr>
              <a:t>, vel </a:t>
            </a:r>
            <a:r>
              <a:rPr lang="nb-NO" b="0" i="0" err="1">
                <a:solidFill>
                  <a:srgbClr val="000000"/>
                </a:solidFill>
                <a:effectLst/>
                <a:latin typeface="Open Sans" panose="020B0606030504020204" pitchFamily="34" charset="0"/>
              </a:rPr>
              <a:t>illum</a:t>
            </a:r>
            <a:r>
              <a:rPr lang="nb-NO" b="0" i="0">
                <a:solidFill>
                  <a:srgbClr val="000000"/>
                </a:solidFill>
                <a:effectLst/>
                <a:latin typeface="Open Sans" panose="020B0606030504020204" pitchFamily="34" charset="0"/>
              </a:rPr>
              <a:t> qui dolorem </a:t>
            </a:r>
            <a:r>
              <a:rPr lang="nb-NO" b="0" i="0" err="1">
                <a:solidFill>
                  <a:srgbClr val="000000"/>
                </a:solidFill>
                <a:effectLst/>
                <a:latin typeface="Open Sans" panose="020B0606030504020204" pitchFamily="34" charset="0"/>
              </a:rPr>
              <a:t>eum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fugiat</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quo</a:t>
            </a:r>
            <a:r>
              <a:rPr lang="nb-NO" b="0" i="0">
                <a:solidFill>
                  <a:srgbClr val="000000"/>
                </a:solidFill>
                <a:effectLst/>
                <a:latin typeface="Open Sans" panose="020B0606030504020204" pitchFamily="34" charset="0"/>
              </a:rPr>
              <a:t> voluptas nulla pariatur?</a:t>
            </a:r>
          </a:p>
          <a:p>
            <a:pPr lvl="0"/>
            <a:r>
              <a:rPr lang="nb-NO" b="0" i="0">
                <a:solidFill>
                  <a:srgbClr val="000000"/>
                </a:solidFill>
                <a:effectLst/>
                <a:latin typeface="Open Sans" panose="020B0606030504020204" pitchFamily="34" charset="0"/>
              </a:rPr>
              <a:t>Sed ut </a:t>
            </a:r>
            <a:r>
              <a:rPr lang="nb-NO" b="0" i="0" err="1">
                <a:solidFill>
                  <a:srgbClr val="000000"/>
                </a:solidFill>
                <a:effectLst/>
                <a:latin typeface="Open Sans" panose="020B0606030504020204" pitchFamily="34" charset="0"/>
              </a:rPr>
              <a:t>perspiciatis</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unde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omnis</a:t>
            </a:r>
            <a:r>
              <a:rPr lang="nb-NO" b="0" i="0">
                <a:solidFill>
                  <a:srgbClr val="000000"/>
                </a:solidFill>
                <a:effectLst/>
                <a:latin typeface="Open Sans" panose="020B0606030504020204" pitchFamily="34" charset="0"/>
              </a:rPr>
              <a:t> iste </a:t>
            </a:r>
            <a:r>
              <a:rPr lang="nb-NO" b="0" i="0" err="1">
                <a:solidFill>
                  <a:srgbClr val="000000"/>
                </a:solidFill>
                <a:effectLst/>
                <a:latin typeface="Open Sans" panose="020B0606030504020204" pitchFamily="34" charset="0"/>
              </a:rPr>
              <a:t>natus</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error</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sit</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voluptatem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accusantium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doloremque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laudantium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totam</a:t>
            </a:r>
            <a:r>
              <a:rPr lang="nb-NO" b="0" i="0">
                <a:solidFill>
                  <a:srgbClr val="000000"/>
                </a:solidFill>
                <a:effectLst/>
                <a:latin typeface="Open Sans" panose="020B0606030504020204" pitchFamily="34" charset="0"/>
              </a:rPr>
              <a:t> rem </a:t>
            </a:r>
            <a:r>
              <a:rPr lang="nb-NO" b="0" i="0" err="1">
                <a:solidFill>
                  <a:srgbClr val="000000"/>
                </a:solidFill>
                <a:effectLst/>
                <a:latin typeface="Open Sans" panose="020B0606030504020204" pitchFamily="34" charset="0"/>
              </a:rPr>
              <a:t>aperiam</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eaque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ipsa</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quae</a:t>
            </a:r>
            <a:r>
              <a:rPr lang="nb-NO" b="0" i="0">
                <a:solidFill>
                  <a:srgbClr val="000000"/>
                </a:solidFill>
                <a:effectLst/>
                <a:latin typeface="Open Sans" panose="020B0606030504020204" pitchFamily="34" charset="0"/>
              </a:rPr>
              <a:t> ab </a:t>
            </a:r>
            <a:r>
              <a:rPr lang="nb-NO" b="0" i="0" err="1">
                <a:solidFill>
                  <a:srgbClr val="000000"/>
                </a:solidFill>
                <a:effectLst/>
                <a:latin typeface="Open Sans" panose="020B0606030504020204" pitchFamily="34" charset="0"/>
              </a:rPr>
              <a:t>illo</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inventore</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veritatis</a:t>
            </a:r>
            <a:r>
              <a:rPr lang="nb-NO" b="0" i="0">
                <a:solidFill>
                  <a:srgbClr val="000000"/>
                </a:solidFill>
                <a:effectLst/>
                <a:latin typeface="Open Sans" panose="020B0606030504020204" pitchFamily="34" charset="0"/>
              </a:rPr>
              <a:t> et </a:t>
            </a:r>
            <a:r>
              <a:rPr lang="nb-NO" b="0" i="0" err="1">
                <a:solidFill>
                  <a:srgbClr val="000000"/>
                </a:solidFill>
                <a:effectLst/>
                <a:latin typeface="Open Sans" panose="020B0606030504020204" pitchFamily="34" charset="0"/>
              </a:rPr>
              <a:t>quasi</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architecto</a:t>
            </a:r>
            <a:r>
              <a:rPr lang="nb-NO" b="0" i="0">
                <a:solidFill>
                  <a:srgbClr val="000000"/>
                </a:solidFill>
                <a:effectLst/>
                <a:latin typeface="Open Sans" panose="020B0606030504020204" pitchFamily="34" charset="0"/>
              </a:rPr>
              <a:t> </a:t>
            </a:r>
            <a:r>
              <a:rPr lang="nb-NO" b="0" i="0" err="1">
                <a:solidFill>
                  <a:srgbClr val="000000"/>
                </a:solidFill>
                <a:effectLst/>
                <a:latin typeface="Open Sans" panose="020B0606030504020204" pitchFamily="34" charset="0"/>
              </a:rPr>
              <a:t>beatae</a:t>
            </a:r>
            <a:r>
              <a:rPr lang="nb-NO" b="0" i="0">
                <a:solidFill>
                  <a:srgbClr val="000000"/>
                </a:solidFill>
                <a:effectLst/>
                <a:latin typeface="Open Sans" panose="020B0606030504020204" pitchFamily="34" charset="0"/>
              </a:rPr>
              <a:t> vitae dicta sunt </a:t>
            </a:r>
            <a:r>
              <a:rPr lang="nb-NO" b="0" i="0" err="1">
                <a:solidFill>
                  <a:srgbClr val="000000"/>
                </a:solidFill>
                <a:effectLst/>
                <a:latin typeface="Open Sans" panose="020B0606030504020204" pitchFamily="34" charset="0"/>
              </a:rPr>
              <a:t>explicabo</a:t>
            </a:r>
            <a:endParaRPr lang="en-US"/>
          </a:p>
        </p:txBody>
      </p:sp>
      <p:sp>
        <p:nvSpPr>
          <p:cNvPr id="12" name="Plassholder for lysbildenummer 11">
            <a:extLst>
              <a:ext uri="{FF2B5EF4-FFF2-40B4-BE49-F238E27FC236}">
                <a16:creationId xmlns:a16="http://schemas.microsoft.com/office/drawing/2014/main" id="{8AC4C74F-2769-4861-96C2-153E2D38882D}"/>
              </a:ext>
            </a:extLst>
          </p:cNvPr>
          <p:cNvSpPr>
            <a:spLocks noGrp="1"/>
          </p:cNvSpPr>
          <p:nvPr>
            <p:ph type="sldNum" sz="quarter" idx="19"/>
          </p:nvPr>
        </p:nvSpPr>
        <p:spPr/>
        <p:txBody>
          <a:bodyPr/>
          <a:lstStyle/>
          <a:p>
            <a:fld id="{D3A706A2-D6FB-4B8F-AD25-D41D4CF43D8A}" type="slidenum">
              <a:rPr lang="nb-NO" smtClean="0"/>
              <a:t>‹#›</a:t>
            </a:fld>
            <a:endParaRPr lang="nb-NO"/>
          </a:p>
        </p:txBody>
      </p:sp>
      <p:pic>
        <p:nvPicPr>
          <p:cNvPr id="6" name="Grafikk 5">
            <a:extLst>
              <a:ext uri="{FF2B5EF4-FFF2-40B4-BE49-F238E27FC236}">
                <a16:creationId xmlns:a16="http://schemas.microsoft.com/office/drawing/2014/main" id="{54AE50FF-3797-8AA7-3DFC-87837D9FDD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3637819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felter med Illustrasjon">
    <p:bg>
      <p:bgPr>
        <a:solidFill>
          <a:schemeClr val="bg1"/>
        </a:solidFill>
        <a:effectLst/>
      </p:bgPr>
    </p:bg>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D74B0311-FF91-619D-4215-919F55606D2B}"/>
              </a:ext>
            </a:extLst>
          </p:cNvPr>
          <p:cNvSpPr/>
          <p:nvPr userDrawn="1"/>
        </p:nvSpPr>
        <p:spPr>
          <a:xfrm>
            <a:off x="8405577" y="356205"/>
            <a:ext cx="3464965" cy="3020042"/>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8" name="Avrundet rektangel 7">
            <a:extLst>
              <a:ext uri="{FF2B5EF4-FFF2-40B4-BE49-F238E27FC236}">
                <a16:creationId xmlns:a16="http://schemas.microsoft.com/office/drawing/2014/main" id="{24726465-955F-7ACD-5997-6BE5D479A6F3}"/>
              </a:ext>
            </a:extLst>
          </p:cNvPr>
          <p:cNvSpPr/>
          <p:nvPr userDrawn="1"/>
        </p:nvSpPr>
        <p:spPr>
          <a:xfrm>
            <a:off x="4375017" y="356205"/>
            <a:ext cx="3464965" cy="3020042"/>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7" name="Avrundet rektangel 6">
            <a:extLst>
              <a:ext uri="{FF2B5EF4-FFF2-40B4-BE49-F238E27FC236}">
                <a16:creationId xmlns:a16="http://schemas.microsoft.com/office/drawing/2014/main" id="{676E3BB7-5333-FA31-76A7-0139A5EF8354}"/>
              </a:ext>
            </a:extLst>
          </p:cNvPr>
          <p:cNvSpPr/>
          <p:nvPr userDrawn="1"/>
        </p:nvSpPr>
        <p:spPr>
          <a:xfrm>
            <a:off x="353242" y="356205"/>
            <a:ext cx="3464965" cy="3020042"/>
          </a:xfrm>
          <a:prstGeom prst="roundRect">
            <a:avLst>
              <a:gd name="adj" fmla="val 43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2" name="Title 1"/>
          <p:cNvSpPr>
            <a:spLocks noGrp="1"/>
          </p:cNvSpPr>
          <p:nvPr>
            <p:ph type="title" hasCustomPrompt="1"/>
          </p:nvPr>
        </p:nvSpPr>
        <p:spPr>
          <a:xfrm>
            <a:off x="355782" y="3906068"/>
            <a:ext cx="3435369" cy="307777"/>
          </a:xfrm>
        </p:spPr>
        <p:txBody>
          <a:bodyPr>
            <a:spAutoFit/>
          </a:bodyPr>
          <a:lstStyle>
            <a:lvl1pPr>
              <a:lnSpc>
                <a:spcPct val="100000"/>
              </a:lnSpc>
              <a:defRPr sz="2000" spc="-30" baseline="0">
                <a:solidFill>
                  <a:schemeClr val="tx2"/>
                </a:solidFill>
                <a:latin typeface="+mj-lt"/>
              </a:defRPr>
            </a:lvl1pPr>
          </a:lstStyle>
          <a:p>
            <a:r>
              <a:rPr lang="nb-NO"/>
              <a:t>1. Click to </a:t>
            </a:r>
            <a:r>
              <a:rPr lang="nb-NO" err="1"/>
              <a:t>add</a:t>
            </a:r>
            <a:r>
              <a:rPr lang="nb-NO"/>
              <a:t> </a:t>
            </a:r>
            <a:r>
              <a:rPr lang="nb-NO" err="1"/>
              <a:t>title</a:t>
            </a:r>
            <a:endParaRPr lang="en-US"/>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4371069"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355782"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8400406"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11" name="Plassholder for bilde 7">
            <a:extLst>
              <a:ext uri="{FF2B5EF4-FFF2-40B4-BE49-F238E27FC236}">
                <a16:creationId xmlns:a16="http://schemas.microsoft.com/office/drawing/2014/main" id="{F7C962A4-85C0-6512-8598-F9B311D9E5AD}"/>
              </a:ext>
            </a:extLst>
          </p:cNvPr>
          <p:cNvSpPr>
            <a:spLocks noGrp="1"/>
          </p:cNvSpPr>
          <p:nvPr>
            <p:ph type="pic" sz="quarter" idx="44"/>
          </p:nvPr>
        </p:nvSpPr>
        <p:spPr>
          <a:xfrm>
            <a:off x="650715" y="617475"/>
            <a:ext cx="2863607" cy="2488006"/>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2" name="Plassholder for bilde 7">
            <a:extLst>
              <a:ext uri="{FF2B5EF4-FFF2-40B4-BE49-F238E27FC236}">
                <a16:creationId xmlns:a16="http://schemas.microsoft.com/office/drawing/2014/main" id="{EB414CD0-4CEB-80D7-C623-9F7842D8B77F}"/>
              </a:ext>
            </a:extLst>
          </p:cNvPr>
          <p:cNvSpPr>
            <a:spLocks noGrp="1"/>
          </p:cNvSpPr>
          <p:nvPr>
            <p:ph type="pic" sz="quarter" idx="45"/>
          </p:nvPr>
        </p:nvSpPr>
        <p:spPr>
          <a:xfrm>
            <a:off x="4690800" y="613618"/>
            <a:ext cx="2863607" cy="2488006"/>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3" name="Plassholder for bilde 7">
            <a:extLst>
              <a:ext uri="{FF2B5EF4-FFF2-40B4-BE49-F238E27FC236}">
                <a16:creationId xmlns:a16="http://schemas.microsoft.com/office/drawing/2014/main" id="{7A565A2B-E6F0-8078-7E50-C3B80B7A0AE7}"/>
              </a:ext>
            </a:extLst>
          </p:cNvPr>
          <p:cNvSpPr>
            <a:spLocks noGrp="1"/>
          </p:cNvSpPr>
          <p:nvPr>
            <p:ph type="pic" sz="quarter" idx="46"/>
          </p:nvPr>
        </p:nvSpPr>
        <p:spPr>
          <a:xfrm>
            <a:off x="8721360" y="617475"/>
            <a:ext cx="2863607" cy="2488006"/>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7" name="Plassholder for tekst 16">
            <a:extLst>
              <a:ext uri="{FF2B5EF4-FFF2-40B4-BE49-F238E27FC236}">
                <a16:creationId xmlns:a16="http://schemas.microsoft.com/office/drawing/2014/main" id="{7E3ABB62-A885-6243-D615-074BC6579D75}"/>
              </a:ext>
            </a:extLst>
          </p:cNvPr>
          <p:cNvSpPr>
            <a:spLocks noGrp="1"/>
          </p:cNvSpPr>
          <p:nvPr>
            <p:ph type="body" sz="quarter" idx="47" hasCustomPrompt="1"/>
          </p:nvPr>
        </p:nvSpPr>
        <p:spPr>
          <a:xfrm>
            <a:off x="4365512" y="3904520"/>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2. </a:t>
            </a:r>
            <a:r>
              <a:rPr lang="nb-NO" err="1"/>
              <a:t>Click</a:t>
            </a:r>
            <a:r>
              <a:rPr lang="nb-NO"/>
              <a:t> to </a:t>
            </a:r>
            <a:r>
              <a:rPr lang="nb-NO" err="1"/>
              <a:t>add</a:t>
            </a:r>
            <a:r>
              <a:rPr lang="nb-NO"/>
              <a:t> </a:t>
            </a:r>
            <a:r>
              <a:rPr lang="nb-NO" err="1"/>
              <a:t>title</a:t>
            </a:r>
            <a:endParaRPr lang="nb-NO"/>
          </a:p>
        </p:txBody>
      </p:sp>
      <p:sp>
        <p:nvSpPr>
          <p:cNvPr id="18" name="Plassholder for tekst 16">
            <a:extLst>
              <a:ext uri="{FF2B5EF4-FFF2-40B4-BE49-F238E27FC236}">
                <a16:creationId xmlns:a16="http://schemas.microsoft.com/office/drawing/2014/main" id="{908DAB03-12FE-FECA-71EE-5EF3480D5FE2}"/>
              </a:ext>
            </a:extLst>
          </p:cNvPr>
          <p:cNvSpPr>
            <a:spLocks noGrp="1"/>
          </p:cNvSpPr>
          <p:nvPr>
            <p:ph type="body" sz="quarter" idx="48" hasCustomPrompt="1"/>
          </p:nvPr>
        </p:nvSpPr>
        <p:spPr>
          <a:xfrm>
            <a:off x="8414343" y="3899893"/>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3. </a:t>
            </a:r>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3164772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felter med bilder">
    <p:bg>
      <p:bgPr>
        <a:solidFill>
          <a:schemeClr val="bg1"/>
        </a:solidFill>
        <a:effectLst/>
      </p:bgPr>
    </p:bg>
    <p:spTree>
      <p:nvGrpSpPr>
        <p:cNvPr id="1" name=""/>
        <p:cNvGrpSpPr/>
        <p:nvPr/>
      </p:nvGrpSpPr>
      <p:grpSpPr>
        <a:xfrm>
          <a:off x="0" y="0"/>
          <a:ext cx="0" cy="0"/>
          <a:chOff x="0" y="0"/>
          <a:chExt cx="0" cy="0"/>
        </a:xfrm>
      </p:grpSpPr>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2" name="Title 1"/>
          <p:cNvSpPr>
            <a:spLocks noGrp="1"/>
          </p:cNvSpPr>
          <p:nvPr>
            <p:ph type="title" hasCustomPrompt="1"/>
          </p:nvPr>
        </p:nvSpPr>
        <p:spPr>
          <a:xfrm>
            <a:off x="355782" y="3906068"/>
            <a:ext cx="3435369" cy="307777"/>
          </a:xfrm>
        </p:spPr>
        <p:txBody>
          <a:bodyPr>
            <a:spAutoFit/>
          </a:bodyPr>
          <a:lstStyle>
            <a:lvl1pPr>
              <a:lnSpc>
                <a:spcPct val="100000"/>
              </a:lnSpc>
              <a:defRPr sz="2000" spc="-30" baseline="0">
                <a:solidFill>
                  <a:schemeClr val="tx2"/>
                </a:solidFill>
                <a:latin typeface="+mj-lt"/>
              </a:defRPr>
            </a:lvl1pPr>
          </a:lstStyle>
          <a:p>
            <a:r>
              <a:rPr lang="nb-NO"/>
              <a:t>1. Click to </a:t>
            </a:r>
            <a:r>
              <a:rPr lang="nb-NO" err="1"/>
              <a:t>add</a:t>
            </a:r>
            <a:r>
              <a:rPr lang="nb-NO"/>
              <a:t> </a:t>
            </a:r>
            <a:r>
              <a:rPr lang="nb-NO" err="1"/>
              <a:t>title</a:t>
            </a:r>
            <a:endParaRPr lang="en-US"/>
          </a:p>
        </p:txBody>
      </p:sp>
      <p:sp>
        <p:nvSpPr>
          <p:cNvPr id="28" name="Plassholder for tekst 27">
            <a:extLst>
              <a:ext uri="{FF2B5EF4-FFF2-40B4-BE49-F238E27FC236}">
                <a16:creationId xmlns:a16="http://schemas.microsoft.com/office/drawing/2014/main" id="{95571738-59BA-6C11-2C6C-344D7020245A}"/>
              </a:ext>
            </a:extLst>
          </p:cNvPr>
          <p:cNvSpPr>
            <a:spLocks noGrp="1"/>
          </p:cNvSpPr>
          <p:nvPr>
            <p:ph type="body" sz="quarter" idx="38" hasCustomPrompt="1"/>
          </p:nvPr>
        </p:nvSpPr>
        <p:spPr>
          <a:xfrm>
            <a:off x="4371069"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0" name="Plassholder for tekst 27">
            <a:extLst>
              <a:ext uri="{FF2B5EF4-FFF2-40B4-BE49-F238E27FC236}">
                <a16:creationId xmlns:a16="http://schemas.microsoft.com/office/drawing/2014/main" id="{CF639DD2-BCF7-D666-9062-5A151C33CB34}"/>
              </a:ext>
            </a:extLst>
          </p:cNvPr>
          <p:cNvSpPr>
            <a:spLocks noGrp="1"/>
          </p:cNvSpPr>
          <p:nvPr>
            <p:ph type="body" sz="quarter" idx="39" hasCustomPrompt="1"/>
          </p:nvPr>
        </p:nvSpPr>
        <p:spPr>
          <a:xfrm>
            <a:off x="355782"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31" name="Plassholder for tekst 27">
            <a:extLst>
              <a:ext uri="{FF2B5EF4-FFF2-40B4-BE49-F238E27FC236}">
                <a16:creationId xmlns:a16="http://schemas.microsoft.com/office/drawing/2014/main" id="{D55C6C97-FEFE-F39B-E16C-D33410D3B7F9}"/>
              </a:ext>
            </a:extLst>
          </p:cNvPr>
          <p:cNvSpPr>
            <a:spLocks noGrp="1"/>
          </p:cNvSpPr>
          <p:nvPr>
            <p:ph type="body" sz="quarter" idx="40" hasCustomPrompt="1"/>
          </p:nvPr>
        </p:nvSpPr>
        <p:spPr>
          <a:xfrm>
            <a:off x="8400406" y="4481535"/>
            <a:ext cx="3449862" cy="1672789"/>
          </a:xfrm>
        </p:spPr>
        <p:txBody>
          <a:bodyPr>
            <a:noAutofit/>
          </a:bodyPr>
          <a:lstStyle>
            <a:lvl1pPr marL="0" indent="0">
              <a:lnSpc>
                <a:spcPts val="1650"/>
              </a:lnSpc>
              <a:buNone/>
              <a:defRPr sz="1200"/>
            </a:lvl1pPr>
            <a:lvl2pPr>
              <a:defRPr sz="1200"/>
            </a:lvl2pPr>
            <a:lvl3pPr>
              <a:defRPr sz="1200"/>
            </a:lvl3pPr>
            <a:lvl4pPr>
              <a:defRPr sz="1200"/>
            </a:lvl4pPr>
            <a:lvl5pPr>
              <a:defRPr sz="1200"/>
            </a:lvl5pPr>
          </a:lstStyle>
          <a:p>
            <a:pPr lvl="0"/>
            <a:r>
              <a:rPr lang="nb-NO" err="1"/>
              <a:t>Click</a:t>
            </a:r>
            <a:r>
              <a:rPr lang="nb-NO"/>
              <a:t> to add </a:t>
            </a:r>
            <a:r>
              <a:rPr lang="nb-NO" err="1"/>
              <a:t>text</a:t>
            </a:r>
            <a:r>
              <a:rPr lang="nb-NO"/>
              <a:t>. Sed ut perspiciatis unde omnis iste natus error sit voluptatem accusantium doloremque laudantium, totam rem aperiam, eaque ipsa quae ab illo inventore veritatis et quasi architecto beatae vitae dicta sunt. Enda en underoverskrift. Nemo enim ipsam aut voluptatem quia voluptas sit aspernatur.</a:t>
            </a:r>
          </a:p>
        </p:txBody>
      </p:sp>
      <p:sp>
        <p:nvSpPr>
          <p:cNvPr id="11" name="Plassholder for bilde 7">
            <a:extLst>
              <a:ext uri="{FF2B5EF4-FFF2-40B4-BE49-F238E27FC236}">
                <a16:creationId xmlns:a16="http://schemas.microsoft.com/office/drawing/2014/main" id="{F7C962A4-85C0-6512-8598-F9B311D9E5AD}"/>
              </a:ext>
            </a:extLst>
          </p:cNvPr>
          <p:cNvSpPr>
            <a:spLocks noGrp="1"/>
          </p:cNvSpPr>
          <p:nvPr>
            <p:ph type="pic" sz="quarter" idx="44"/>
          </p:nvPr>
        </p:nvSpPr>
        <p:spPr>
          <a:xfrm>
            <a:off x="350035" y="345083"/>
            <a:ext cx="3464965" cy="3024000"/>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2" name="Plassholder for bilde 7">
            <a:extLst>
              <a:ext uri="{FF2B5EF4-FFF2-40B4-BE49-F238E27FC236}">
                <a16:creationId xmlns:a16="http://schemas.microsoft.com/office/drawing/2014/main" id="{EB414CD0-4CEB-80D7-C623-9F7842D8B77F}"/>
              </a:ext>
            </a:extLst>
          </p:cNvPr>
          <p:cNvSpPr>
            <a:spLocks noGrp="1"/>
          </p:cNvSpPr>
          <p:nvPr>
            <p:ph type="pic" sz="quarter" idx="45"/>
          </p:nvPr>
        </p:nvSpPr>
        <p:spPr>
          <a:xfrm>
            <a:off x="4390120" y="341227"/>
            <a:ext cx="3464965" cy="3024000"/>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3" name="Plassholder for bilde 7">
            <a:extLst>
              <a:ext uri="{FF2B5EF4-FFF2-40B4-BE49-F238E27FC236}">
                <a16:creationId xmlns:a16="http://schemas.microsoft.com/office/drawing/2014/main" id="{7A565A2B-E6F0-8078-7E50-C3B80B7A0AE7}"/>
              </a:ext>
            </a:extLst>
          </p:cNvPr>
          <p:cNvSpPr>
            <a:spLocks noGrp="1"/>
          </p:cNvSpPr>
          <p:nvPr>
            <p:ph type="pic" sz="quarter" idx="46"/>
          </p:nvPr>
        </p:nvSpPr>
        <p:spPr>
          <a:xfrm>
            <a:off x="8420680" y="345084"/>
            <a:ext cx="3464965" cy="3024000"/>
          </a:xfrm>
          <a:prstGeom prst="roundRect">
            <a:avLst>
              <a:gd name="adj" fmla="val 4779"/>
            </a:avLst>
          </a:prstGeom>
          <a:solidFill>
            <a:srgbClr val="FAF9F8"/>
          </a:solidFill>
        </p:spPr>
        <p:txBody>
          <a:bodyPr/>
          <a:lstStyle>
            <a:lvl1pPr marL="0" indent="0">
              <a:buNone/>
              <a:defRPr>
                <a:noFill/>
              </a:defRPr>
            </a:lvl1pPr>
          </a:lstStyle>
          <a:p>
            <a:endParaRPr lang="nb-NO"/>
          </a:p>
        </p:txBody>
      </p:sp>
      <p:sp>
        <p:nvSpPr>
          <p:cNvPr id="17" name="Plassholder for tekst 16">
            <a:extLst>
              <a:ext uri="{FF2B5EF4-FFF2-40B4-BE49-F238E27FC236}">
                <a16:creationId xmlns:a16="http://schemas.microsoft.com/office/drawing/2014/main" id="{7E3ABB62-A885-6243-D615-074BC6579D75}"/>
              </a:ext>
            </a:extLst>
          </p:cNvPr>
          <p:cNvSpPr>
            <a:spLocks noGrp="1"/>
          </p:cNvSpPr>
          <p:nvPr>
            <p:ph type="body" sz="quarter" idx="47" hasCustomPrompt="1"/>
          </p:nvPr>
        </p:nvSpPr>
        <p:spPr>
          <a:xfrm>
            <a:off x="4365512" y="3904520"/>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2. </a:t>
            </a:r>
            <a:r>
              <a:rPr lang="nb-NO" err="1"/>
              <a:t>Click</a:t>
            </a:r>
            <a:r>
              <a:rPr lang="nb-NO"/>
              <a:t> to </a:t>
            </a:r>
            <a:r>
              <a:rPr lang="nb-NO" err="1"/>
              <a:t>add</a:t>
            </a:r>
            <a:r>
              <a:rPr lang="nb-NO"/>
              <a:t> </a:t>
            </a:r>
            <a:r>
              <a:rPr lang="nb-NO" err="1"/>
              <a:t>title</a:t>
            </a:r>
            <a:endParaRPr lang="nb-NO"/>
          </a:p>
        </p:txBody>
      </p:sp>
      <p:sp>
        <p:nvSpPr>
          <p:cNvPr id="18" name="Plassholder for tekst 16">
            <a:extLst>
              <a:ext uri="{FF2B5EF4-FFF2-40B4-BE49-F238E27FC236}">
                <a16:creationId xmlns:a16="http://schemas.microsoft.com/office/drawing/2014/main" id="{908DAB03-12FE-FECA-71EE-5EF3480D5FE2}"/>
              </a:ext>
            </a:extLst>
          </p:cNvPr>
          <p:cNvSpPr>
            <a:spLocks noGrp="1"/>
          </p:cNvSpPr>
          <p:nvPr>
            <p:ph type="body" sz="quarter" idx="48" hasCustomPrompt="1"/>
          </p:nvPr>
        </p:nvSpPr>
        <p:spPr>
          <a:xfrm>
            <a:off x="8414343" y="3899893"/>
            <a:ext cx="3474470" cy="307777"/>
          </a:xfrm>
        </p:spPr>
        <p:txBody>
          <a:bodyPr anchor="b" anchorCtr="0">
            <a:spAutoFit/>
          </a:bodyPr>
          <a:lstStyle>
            <a:lvl1pPr marL="0" indent="0">
              <a:lnSpc>
                <a:spcPct val="100000"/>
              </a:lnSpc>
              <a:buFont typeface="+mj-lt"/>
              <a:buNone/>
              <a:defRPr sz="2000" b="0" i="0">
                <a:latin typeface="TID UI Medium" panose="02000503000000020004" pitchFamily="2" charset="0"/>
                <a:ea typeface="TID UI Medium" panose="02000503000000020004" pitchFamily="2" charset="0"/>
                <a:cs typeface="TID UI Medium" panose="02000503000000020004" pitchFamily="2" charset="0"/>
              </a:defRPr>
            </a:lvl1pPr>
            <a:lvl2pPr marL="225000" indent="0">
              <a:buFont typeface="+mj-lt"/>
              <a:buNone/>
              <a:defRPr sz="2000"/>
            </a:lvl2pPr>
            <a:lvl3pPr marL="450000" indent="0">
              <a:buFont typeface="+mj-lt"/>
              <a:buNone/>
              <a:defRPr sz="2000"/>
            </a:lvl3pPr>
            <a:lvl4pPr marL="675000" indent="0">
              <a:buFont typeface="+mj-lt"/>
              <a:buNone/>
              <a:defRPr sz="2000"/>
            </a:lvl4pPr>
            <a:lvl5pPr marL="900000" indent="0">
              <a:buFont typeface="+mj-lt"/>
              <a:buNone/>
              <a:defRPr sz="2000"/>
            </a:lvl5pPr>
          </a:lstStyle>
          <a:p>
            <a:pPr lvl="0"/>
            <a:r>
              <a:rPr lang="nb-NO"/>
              <a:t>3. </a:t>
            </a:r>
            <a:r>
              <a:rPr lang="nb-NO" err="1"/>
              <a:t>Click</a:t>
            </a:r>
            <a:r>
              <a:rPr lang="nb-NO"/>
              <a:t> to </a:t>
            </a:r>
            <a:r>
              <a:rPr lang="nb-NO" err="1"/>
              <a:t>add</a:t>
            </a:r>
            <a:r>
              <a:rPr lang="nb-NO"/>
              <a:t> </a:t>
            </a:r>
            <a:r>
              <a:rPr lang="nb-NO" err="1"/>
              <a:t>title</a:t>
            </a:r>
            <a:endParaRPr lang="nb-NO"/>
          </a:p>
        </p:txBody>
      </p:sp>
    </p:spTree>
    <p:extLst>
      <p:ext uri="{BB962C8B-B14F-4D97-AF65-F5344CB8AC3E}">
        <p14:creationId xmlns:p14="http://schemas.microsoft.com/office/powerpoint/2010/main" val="1223416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innholdsfelt (hvit)">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chemeClr val="bg2"/>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93954"/>
            <a:ext cx="5040328" cy="276486"/>
          </a:xfrm>
        </p:spPr>
        <p:txBody>
          <a:bodyPr>
            <a:normAutofit/>
          </a:bodyPr>
          <a:lstStyle>
            <a:lvl1pPr>
              <a:lnSpc>
                <a:spcPts val="2300"/>
              </a:lnSpc>
              <a:spcBef>
                <a:spcPts val="0"/>
              </a:spcBef>
              <a:defRPr sz="1800"/>
            </a:lvl1pPr>
          </a:lstStyle>
          <a:p>
            <a:r>
              <a:rPr lang="nb-NO"/>
              <a:t>Click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t>
            </a:r>
            <a:r>
              <a:rPr lang="nb-NO" err="1"/>
              <a:t>add</a:t>
            </a:r>
            <a:r>
              <a:rPr lang="nb-NO"/>
              <a:t>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norm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3" name="Plassholder for tekst 10">
            <a:extLst>
              <a:ext uri="{FF2B5EF4-FFF2-40B4-BE49-F238E27FC236}">
                <a16:creationId xmlns:a16="http://schemas.microsoft.com/office/drawing/2014/main" id="{7E2F4D02-A19D-823B-487F-2AD75ADB9B9F}"/>
              </a:ext>
            </a:extLst>
          </p:cNvPr>
          <p:cNvSpPr>
            <a:spLocks noGrp="1"/>
          </p:cNvSpPr>
          <p:nvPr>
            <p:ph type="body" sz="quarter" idx="27" hasCustomPrompt="1"/>
          </p:nvPr>
        </p:nvSpPr>
        <p:spPr>
          <a:xfrm>
            <a:off x="343716" y="937745"/>
            <a:ext cx="11496655" cy="457994"/>
          </a:xfrm>
        </p:spPr>
        <p:txBody>
          <a:bodyPr anchor="b" anchorCtr="0">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D1B910A3-B258-B057-E452-9159E6576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0074132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innholdsfelt (blå)">
    <p:bg>
      <p:bgPr>
        <a:solidFill>
          <a:schemeClr val="lt1"/>
        </a:solidFill>
        <a:effectLst/>
      </p:bgPr>
    </p:bg>
    <p:spTree>
      <p:nvGrpSpPr>
        <p:cNvPr id="1" name=""/>
        <p:cNvGrpSpPr/>
        <p:nvPr/>
      </p:nvGrpSpPr>
      <p:grpSpPr>
        <a:xfrm>
          <a:off x="0" y="0"/>
          <a:ext cx="0" cy="0"/>
          <a:chOff x="0" y="0"/>
          <a:chExt cx="0" cy="0"/>
        </a:xfrm>
      </p:grpSpPr>
      <p:sp>
        <p:nvSpPr>
          <p:cNvPr id="21" name="Plassholder for tekst 12">
            <a:extLst>
              <a:ext uri="{FF2B5EF4-FFF2-40B4-BE49-F238E27FC236}">
                <a16:creationId xmlns:a16="http://schemas.microsoft.com/office/drawing/2014/main" id="{80714AFC-0B28-43E0-96AA-D2AD51DFB5F9}"/>
              </a:ext>
            </a:extLst>
          </p:cNvPr>
          <p:cNvSpPr>
            <a:spLocks noGrp="1"/>
          </p:cNvSpPr>
          <p:nvPr>
            <p:ph type="body" sz="quarter" idx="24" hasCustomPrompt="1"/>
          </p:nvPr>
        </p:nvSpPr>
        <p:spPr>
          <a:xfrm>
            <a:off x="344272" y="1625427"/>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2" name="Plassholder for tekst 12">
            <a:extLst>
              <a:ext uri="{FF2B5EF4-FFF2-40B4-BE49-F238E27FC236}">
                <a16:creationId xmlns:a16="http://schemas.microsoft.com/office/drawing/2014/main" id="{809E7333-D3E7-4270-A967-0DE4D0A18EF2}"/>
              </a:ext>
            </a:extLst>
          </p:cNvPr>
          <p:cNvSpPr>
            <a:spLocks noGrp="1"/>
          </p:cNvSpPr>
          <p:nvPr>
            <p:ph type="body" sz="quarter" idx="25" hasCustomPrompt="1"/>
          </p:nvPr>
        </p:nvSpPr>
        <p:spPr>
          <a:xfrm>
            <a:off x="6183073" y="1623894"/>
            <a:ext cx="5657299" cy="4284008"/>
          </a:xfrm>
          <a:prstGeom prst="roundRect">
            <a:avLst>
              <a:gd name="adj" fmla="val 1760"/>
            </a:avLst>
          </a:prstGeom>
          <a:solidFill>
            <a:srgbClr val="F3F4FA"/>
          </a:solidFill>
          <a:ln w="12685" cap="flat">
            <a:noFill/>
            <a:prstDash val="solid"/>
            <a:miter/>
          </a:ln>
          <a:effectLst/>
        </p:spPr>
        <p:txBody>
          <a:bodyPr/>
          <a:lstStyle>
            <a:lvl1pPr marL="0" indent="0">
              <a:buNone/>
              <a:defRPr>
                <a:solidFill>
                  <a:schemeClr val="bg1"/>
                </a:solidFill>
              </a:defRPr>
            </a:lvl1pPr>
          </a:lstStyle>
          <a:p>
            <a:pPr lvl="0"/>
            <a:r>
              <a:rPr lang="nb-NO"/>
              <a:t> </a:t>
            </a:r>
          </a:p>
        </p:txBody>
      </p:sp>
      <p:sp>
        <p:nvSpPr>
          <p:cNvPr id="2" name="Title 1"/>
          <p:cNvSpPr>
            <a:spLocks noGrp="1"/>
          </p:cNvSpPr>
          <p:nvPr>
            <p:ph type="title" hasCustomPrompt="1"/>
          </p:nvPr>
        </p:nvSpPr>
        <p:spPr>
          <a:xfrm>
            <a:off x="652758" y="1885762"/>
            <a:ext cx="5040328" cy="276486"/>
          </a:xfrm>
        </p:spPr>
        <p:txBody>
          <a:bodyPr>
            <a:normAutofit/>
          </a:bodyPr>
          <a:lstStyle>
            <a:lvl1pPr>
              <a:lnSpc>
                <a:spcPts val="2300"/>
              </a:lnSpc>
              <a:spcBef>
                <a:spcPts val="0"/>
              </a:spcBef>
              <a:defRPr sz="1800"/>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27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Content Placeholder 2">
            <a:extLst>
              <a:ext uri="{FF2B5EF4-FFF2-40B4-BE49-F238E27FC236}">
                <a16:creationId xmlns:a16="http://schemas.microsoft.com/office/drawing/2014/main" id="{1A530C78-E017-44A1-88C0-C99FDD94BBC3}"/>
              </a:ext>
            </a:extLst>
          </p:cNvPr>
          <p:cNvSpPr>
            <a:spLocks noGrp="1"/>
          </p:cNvSpPr>
          <p:nvPr>
            <p:ph idx="13" hasCustomPrompt="1"/>
          </p:nvPr>
        </p:nvSpPr>
        <p:spPr>
          <a:xfrm>
            <a:off x="6491558" y="2303521"/>
            <a:ext cx="5040328" cy="3370783"/>
          </a:xfrm>
        </p:spPr>
        <p:txBody>
          <a:bodyPr>
            <a:normAutofit/>
          </a:bodyPr>
          <a:lstStyle>
            <a:lvl1pPr marL="0" indent="0">
              <a:lnSpc>
                <a:spcPts val="2300"/>
              </a:lnSpc>
              <a:spcBef>
                <a:spcPts val="0"/>
              </a:spcBef>
              <a:buNone/>
              <a:defRPr sz="1800"/>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6" name="Plassholder for tekst 15">
            <a:extLst>
              <a:ext uri="{FF2B5EF4-FFF2-40B4-BE49-F238E27FC236}">
                <a16:creationId xmlns:a16="http://schemas.microsoft.com/office/drawing/2014/main" id="{83DBB647-9DA2-4FD6-A3B5-4FFAA2449864}"/>
              </a:ext>
            </a:extLst>
          </p:cNvPr>
          <p:cNvSpPr>
            <a:spLocks noGrp="1"/>
          </p:cNvSpPr>
          <p:nvPr>
            <p:ph type="body" sz="quarter" idx="14" hasCustomPrompt="1"/>
          </p:nvPr>
        </p:nvSpPr>
        <p:spPr>
          <a:xfrm>
            <a:off x="6491558" y="1885762"/>
            <a:ext cx="5040328" cy="282161"/>
          </a:xfrm>
        </p:spPr>
        <p:txBody>
          <a:bodyPr>
            <a:normAutofit/>
          </a:bodyPr>
          <a:lstStyle>
            <a:lvl1pPr marL="0" indent="0">
              <a:lnSpc>
                <a:spcPts val="2300"/>
              </a:lnSpc>
              <a:buNone/>
              <a:defRPr sz="1800">
                <a:solidFill>
                  <a:schemeClr val="tx1"/>
                </a:solidFill>
                <a:latin typeface="+mj-lt"/>
              </a:defRPr>
            </a:lvl1pPr>
          </a:lstStyle>
          <a:p>
            <a:pPr lvl="0"/>
            <a:r>
              <a:rPr lang="nb-NO"/>
              <a:t>Click to add title</a:t>
            </a:r>
          </a:p>
        </p:txBody>
      </p:sp>
      <p:sp>
        <p:nvSpPr>
          <p:cNvPr id="9" name="Plassholder for lysbildenummer 8">
            <a:extLst>
              <a:ext uri="{FF2B5EF4-FFF2-40B4-BE49-F238E27FC236}">
                <a16:creationId xmlns:a16="http://schemas.microsoft.com/office/drawing/2014/main" id="{14E82668-0C9C-463E-8484-6B36EE9DD1D3}"/>
              </a:ext>
            </a:extLst>
          </p:cNvPr>
          <p:cNvSpPr>
            <a:spLocks noGrp="1"/>
          </p:cNvSpPr>
          <p:nvPr>
            <p:ph type="sldNum" sz="quarter" idx="19"/>
          </p:nvPr>
        </p:nvSpPr>
        <p:spPr/>
        <p:txBody>
          <a:bodyPr/>
          <a:lstStyle/>
          <a:p>
            <a:fld id="{5BED8B3D-DD6F-4F15-AFB3-D382970B1B89}" type="slidenum">
              <a:rPr lang="nb-NO" smtClean="0"/>
              <a:t>‹#›</a:t>
            </a:fld>
            <a:endParaRPr lang="nb-NO"/>
          </a:p>
        </p:txBody>
      </p:sp>
      <p:sp>
        <p:nvSpPr>
          <p:cNvPr id="11" name="Plassholder for tekst 10">
            <a:extLst>
              <a:ext uri="{FF2B5EF4-FFF2-40B4-BE49-F238E27FC236}">
                <a16:creationId xmlns:a16="http://schemas.microsoft.com/office/drawing/2014/main" id="{10B3C4E8-F376-B972-1D85-414EEDB81CE0}"/>
              </a:ext>
            </a:extLst>
          </p:cNvPr>
          <p:cNvSpPr>
            <a:spLocks noGrp="1"/>
          </p:cNvSpPr>
          <p:nvPr>
            <p:ph type="body" sz="quarter" idx="26" hasCustomPrompt="1"/>
          </p:nvPr>
        </p:nvSpPr>
        <p:spPr>
          <a:xfrm>
            <a:off x="343865" y="939239"/>
            <a:ext cx="11496506" cy="457994"/>
          </a:xfrm>
        </p:spPr>
        <p:txBody>
          <a:bodyPr anchor="b" anchorCtr="0">
            <a:noAutofit/>
          </a:bodyPr>
          <a:lstStyle>
            <a:lvl1pPr marL="0" indent="0">
              <a:buNone/>
              <a:defRPr sz="27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4" name="Grafikk 3">
            <a:extLst>
              <a:ext uri="{FF2B5EF4-FFF2-40B4-BE49-F238E27FC236}">
                <a16:creationId xmlns:a16="http://schemas.microsoft.com/office/drawing/2014/main" id="{AF0D7D22-D550-3B22-35DF-3ADFA51BF1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5084778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felt - hvit">
    <p:bg>
      <p:bgPr>
        <a:solidFill>
          <a:schemeClr val="bg1"/>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5"/>
            <a:ext cx="3659031" cy="4644001"/>
          </a:xfrm>
          <a:prstGeom prst="roundRect">
            <a:avLst>
              <a:gd name="adj" fmla="val 2323"/>
            </a:avLst>
          </a:prstGeom>
          <a:solidFill>
            <a:schemeClr val="bg2"/>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66484" y="1310185"/>
            <a:ext cx="3690240" cy="4644000"/>
          </a:xfrm>
          <a:prstGeom prst="roundRect">
            <a:avLst>
              <a:gd name="adj" fmla="val 2323"/>
            </a:avLst>
          </a:prstGeom>
          <a:solidFill>
            <a:schemeClr val="bg2"/>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178677" y="1310185"/>
            <a:ext cx="3690240" cy="4644000"/>
          </a:xfrm>
          <a:prstGeom prst="roundRect">
            <a:avLst>
              <a:gd name="adj" fmla="val 2323"/>
            </a:avLst>
          </a:prstGeom>
          <a:solidFill>
            <a:schemeClr val="bg2"/>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1" y="1629583"/>
            <a:ext cx="3096201" cy="313194"/>
          </a:xfrm>
        </p:spPr>
        <p:txBody>
          <a:bodyPr>
            <a:normAutofit/>
          </a:bodyPr>
          <a:lstStyle>
            <a:lvl1pPr>
              <a:lnSpc>
                <a:spcPts val="2200"/>
              </a:lnSpc>
              <a:defRPr sz="1700">
                <a:solidFill>
                  <a:schemeClr val="tx2"/>
                </a:solidFill>
              </a:defRPr>
            </a:lvl1pPr>
          </a:lstStyle>
          <a:p>
            <a:r>
              <a:rPr lang="nb-NO"/>
              <a:t>Click to </a:t>
            </a:r>
            <a:r>
              <a:rPr lang="nb-NO" err="1"/>
              <a:t>add</a:t>
            </a:r>
            <a:endParaRPr lang="en-US"/>
          </a:p>
        </p:txBody>
      </p:sp>
      <p:sp>
        <p:nvSpPr>
          <p:cNvPr id="3" name="Content Placeholder 2"/>
          <p:cNvSpPr>
            <a:spLocks noGrp="1"/>
          </p:cNvSpPr>
          <p:nvPr>
            <p:ph idx="1"/>
          </p:nvPr>
        </p:nvSpPr>
        <p:spPr>
          <a:xfrm>
            <a:off x="646641" y="2274888"/>
            <a:ext cx="3096202" cy="3391127"/>
          </a:xfrm>
        </p:spPr>
        <p:txBody>
          <a:bodyPr>
            <a:normAutofit/>
          </a:bodyPr>
          <a:lstStyle>
            <a:lvl1pPr marL="0" indent="0">
              <a:lnSpc>
                <a:spcPts val="22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endParaRPr lang="nb-NO"/>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p>
            <a:fld id="{66F151DC-B5E5-497C-BC65-BC7F54A16411}" type="slidenum">
              <a:rPr lang="nb-NO" smtClean="0"/>
              <a:t>‹#›</a:t>
            </a:fld>
            <a:endParaRPr lang="nb-NO"/>
          </a:p>
        </p:txBody>
      </p:sp>
      <p:pic>
        <p:nvPicPr>
          <p:cNvPr id="5" name="Grafikk 4">
            <a:extLst>
              <a:ext uri="{FF2B5EF4-FFF2-40B4-BE49-F238E27FC236}">
                <a16:creationId xmlns:a16="http://schemas.microsoft.com/office/drawing/2014/main" id="{948C9B9A-5EDF-C7C2-48EA-766DC2FE417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52690" y="2274888"/>
            <a:ext cx="3157108" cy="3391127"/>
          </a:xfrm>
        </p:spPr>
        <p:txBody>
          <a:bodyPr>
            <a:normAutofit/>
          </a:bodyPr>
          <a:lstStyle>
            <a:lvl1pPr marL="0" indent="0">
              <a:lnSpc>
                <a:spcPts val="22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458738" y="2274888"/>
            <a:ext cx="3157108" cy="3391127"/>
          </a:xfrm>
        </p:spPr>
        <p:txBody>
          <a:bodyPr>
            <a:normAutofit/>
          </a:bodyPr>
          <a:lstStyle>
            <a:lvl1pPr marL="0" indent="0">
              <a:lnSpc>
                <a:spcPts val="2200"/>
              </a:lnSpc>
              <a:buNone/>
              <a:defRPr sz="15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5" name="Plassholder for tekst 10">
            <a:extLst>
              <a:ext uri="{FF2B5EF4-FFF2-40B4-BE49-F238E27FC236}">
                <a16:creationId xmlns:a16="http://schemas.microsoft.com/office/drawing/2014/main" id="{37E339A3-3D37-EDE2-CEBC-A917A6726F96}"/>
              </a:ext>
            </a:extLst>
          </p:cNvPr>
          <p:cNvSpPr>
            <a:spLocks noGrp="1"/>
          </p:cNvSpPr>
          <p:nvPr>
            <p:ph type="body" sz="quarter" idx="27" hasCustomPrompt="1"/>
          </p:nvPr>
        </p:nvSpPr>
        <p:spPr>
          <a:xfrm>
            <a:off x="343866" y="665172"/>
            <a:ext cx="11516982" cy="457994"/>
          </a:xfrm>
        </p:spPr>
        <p:txBody>
          <a:bodyPr anchor="b" anchorCtr="0">
            <a:noAutofit/>
          </a:bodyPr>
          <a:lstStyle>
            <a:lvl1pPr marL="0" indent="0">
              <a:lnSpc>
                <a:spcPts val="2800"/>
              </a:lnSpc>
              <a:buNone/>
              <a:tabLst>
                <a:tab pos="2949575" algn="l"/>
              </a:tabLst>
              <a:defRPr sz="2200" b="0" i="0" spc="-10" baseline="0">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sp>
        <p:nvSpPr>
          <p:cNvPr id="6" name="Plassholder for tekst 15">
            <a:extLst>
              <a:ext uri="{FF2B5EF4-FFF2-40B4-BE49-F238E27FC236}">
                <a16:creationId xmlns:a16="http://schemas.microsoft.com/office/drawing/2014/main" id="{5C450155-274F-D9C5-E8C5-1CC30A7F0FFF}"/>
              </a:ext>
            </a:extLst>
          </p:cNvPr>
          <p:cNvSpPr>
            <a:spLocks noGrp="1"/>
          </p:cNvSpPr>
          <p:nvPr>
            <p:ph type="body" sz="quarter" idx="14" hasCustomPrompt="1"/>
          </p:nvPr>
        </p:nvSpPr>
        <p:spPr>
          <a:xfrm>
            <a:off x="4537941" y="1629583"/>
            <a:ext cx="3171857" cy="263790"/>
          </a:xfrm>
        </p:spPr>
        <p:txBody>
          <a:bodyPr wrap="square">
            <a:normAutofit/>
          </a:bodyPr>
          <a:lstStyle>
            <a:lvl1pPr marL="0" indent="0">
              <a:lnSpc>
                <a:spcPts val="2200"/>
              </a:lnSpc>
              <a:buNone/>
              <a:defRPr sz="1700">
                <a:solidFill>
                  <a:schemeClr val="tx1"/>
                </a:solidFill>
                <a:latin typeface="+mj-lt"/>
              </a:defRPr>
            </a:lvl1pPr>
          </a:lstStyle>
          <a:p>
            <a:pPr lvl="0"/>
            <a:r>
              <a:rPr lang="nb-NO"/>
              <a:t>Click to </a:t>
            </a:r>
            <a:r>
              <a:rPr lang="nb-NO" err="1"/>
              <a:t>add</a:t>
            </a:r>
            <a:endParaRPr lang="nb-NO"/>
          </a:p>
        </p:txBody>
      </p:sp>
      <p:sp>
        <p:nvSpPr>
          <p:cNvPr id="9" name="Plassholder for tekst 15">
            <a:extLst>
              <a:ext uri="{FF2B5EF4-FFF2-40B4-BE49-F238E27FC236}">
                <a16:creationId xmlns:a16="http://schemas.microsoft.com/office/drawing/2014/main" id="{257CCF33-7D12-DD90-7B4E-5F92CB1D1EE6}"/>
              </a:ext>
            </a:extLst>
          </p:cNvPr>
          <p:cNvSpPr>
            <a:spLocks noGrp="1"/>
          </p:cNvSpPr>
          <p:nvPr>
            <p:ph type="body" sz="quarter" idx="28" hasCustomPrompt="1"/>
          </p:nvPr>
        </p:nvSpPr>
        <p:spPr>
          <a:xfrm>
            <a:off x="8431768" y="1629582"/>
            <a:ext cx="3171857" cy="273408"/>
          </a:xfrm>
        </p:spPr>
        <p:txBody>
          <a:bodyPr wrap="square">
            <a:normAutofit/>
          </a:bodyPr>
          <a:lstStyle>
            <a:lvl1pPr marL="0" indent="0">
              <a:lnSpc>
                <a:spcPts val="2200"/>
              </a:lnSpc>
              <a:buNone/>
              <a:defRPr sz="1700">
                <a:solidFill>
                  <a:schemeClr val="tx1"/>
                </a:solidFill>
                <a:latin typeface="+mj-lt"/>
              </a:defRPr>
            </a:lvl1pPr>
          </a:lstStyle>
          <a:p>
            <a:pPr lvl="0"/>
            <a:r>
              <a:rPr lang="nb-NO"/>
              <a:t>Click to add title</a:t>
            </a:r>
          </a:p>
        </p:txBody>
      </p:sp>
    </p:spTree>
    <p:extLst>
      <p:ext uri="{BB962C8B-B14F-4D97-AF65-F5344CB8AC3E}">
        <p14:creationId xmlns:p14="http://schemas.microsoft.com/office/powerpoint/2010/main" val="401074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 felt - champagne">
    <p:bg>
      <p:bgPr>
        <a:solidFill>
          <a:srgbClr val="FFEFE2"/>
        </a:solidFill>
        <a:effectLst/>
      </p:bgPr>
    </p:bg>
    <p:spTree>
      <p:nvGrpSpPr>
        <p:cNvPr id="1" name=""/>
        <p:cNvGrpSpPr/>
        <p:nvPr/>
      </p:nvGrpSpPr>
      <p:grpSpPr>
        <a:xfrm>
          <a:off x="0" y="0"/>
          <a:ext cx="0" cy="0"/>
          <a:chOff x="0" y="0"/>
          <a:chExt cx="0" cy="0"/>
        </a:xfrm>
      </p:grpSpPr>
      <p:sp>
        <p:nvSpPr>
          <p:cNvPr id="26" name="Plassholder for tekst 12">
            <a:extLst>
              <a:ext uri="{FF2B5EF4-FFF2-40B4-BE49-F238E27FC236}">
                <a16:creationId xmlns:a16="http://schemas.microsoft.com/office/drawing/2014/main" id="{C57B31C1-4153-4115-BBBC-22386B04CC81}"/>
              </a:ext>
            </a:extLst>
          </p:cNvPr>
          <p:cNvSpPr>
            <a:spLocks noGrp="1"/>
          </p:cNvSpPr>
          <p:nvPr>
            <p:ph type="body" sz="quarter" idx="22" hasCustomPrompt="1"/>
          </p:nvPr>
        </p:nvSpPr>
        <p:spPr>
          <a:xfrm>
            <a:off x="354292" y="1316286"/>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7" name="Plassholder for tekst 12">
            <a:extLst>
              <a:ext uri="{FF2B5EF4-FFF2-40B4-BE49-F238E27FC236}">
                <a16:creationId xmlns:a16="http://schemas.microsoft.com/office/drawing/2014/main" id="{29483328-371F-4094-B2C6-194A6F9CBED4}"/>
              </a:ext>
            </a:extLst>
          </p:cNvPr>
          <p:cNvSpPr>
            <a:spLocks noGrp="1"/>
          </p:cNvSpPr>
          <p:nvPr>
            <p:ph type="body" sz="quarter" idx="23" hasCustomPrompt="1"/>
          </p:nvPr>
        </p:nvSpPr>
        <p:spPr>
          <a:xfrm>
            <a:off x="4292612"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8" name="Plassholder for tekst 12">
            <a:extLst>
              <a:ext uri="{FF2B5EF4-FFF2-40B4-BE49-F238E27FC236}">
                <a16:creationId xmlns:a16="http://schemas.microsoft.com/office/drawing/2014/main" id="{570327FA-CFB3-4796-8727-D5B1F03209D0}"/>
              </a:ext>
            </a:extLst>
          </p:cNvPr>
          <p:cNvSpPr>
            <a:spLocks noGrp="1"/>
          </p:cNvSpPr>
          <p:nvPr>
            <p:ph type="body" sz="quarter" idx="24" hasCustomPrompt="1"/>
          </p:nvPr>
        </p:nvSpPr>
        <p:spPr>
          <a:xfrm>
            <a:off x="8230933" y="1310185"/>
            <a:ext cx="3629929" cy="4568101"/>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2" name="Title 1"/>
          <p:cNvSpPr>
            <a:spLocks noGrp="1"/>
          </p:cNvSpPr>
          <p:nvPr>
            <p:ph type="title" hasCustomPrompt="1"/>
          </p:nvPr>
        </p:nvSpPr>
        <p:spPr>
          <a:xfrm>
            <a:off x="646642" y="1597344"/>
            <a:ext cx="3105509" cy="218009"/>
          </a:xfrm>
        </p:spPr>
        <p:txBody>
          <a:bodyPr>
            <a:normAutofit/>
          </a:bodyPr>
          <a:lstStyle>
            <a:lvl1pPr>
              <a:lnSpc>
                <a:spcPts val="1800"/>
              </a:lnSpc>
              <a:defRPr sz="1600">
                <a:solidFill>
                  <a:schemeClr val="tx1"/>
                </a:solidFill>
                <a:latin typeface="+mj-lt"/>
              </a:defRPr>
            </a:lvl1pPr>
          </a:lstStyle>
          <a:p>
            <a:r>
              <a:rPr lang="nb-NO"/>
              <a:t>Click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46641" y="1892588"/>
            <a:ext cx="3105510" cy="3740666"/>
          </a:xfrm>
        </p:spPr>
        <p:txBody>
          <a:bodyPr>
            <a:normAutofit/>
          </a:bodyPr>
          <a:lstStyle>
            <a:lvl1pPr marL="0" indent="0">
              <a:lnSpc>
                <a:spcPts val="1900"/>
              </a:lnSpc>
              <a:buNone/>
              <a:defRPr sz="13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10" name="Plassholder for lysbildenummer 9">
            <a:extLst>
              <a:ext uri="{FF2B5EF4-FFF2-40B4-BE49-F238E27FC236}">
                <a16:creationId xmlns:a16="http://schemas.microsoft.com/office/drawing/2014/main" id="{7C2E3982-A914-40A2-86EC-BBE5F0B61A37}"/>
              </a:ext>
            </a:extLst>
          </p:cNvPr>
          <p:cNvSpPr>
            <a:spLocks noGrp="1"/>
          </p:cNvSpPr>
          <p:nvPr>
            <p:ph type="sldNum" sz="quarter" idx="21"/>
          </p:nvPr>
        </p:nvSpPr>
        <p:spPr/>
        <p:txBody>
          <a:bodyPr/>
          <a:lstStyle>
            <a:lvl1pPr>
              <a:defRPr>
                <a:solidFill>
                  <a:schemeClr val="accent2"/>
                </a:solidFill>
              </a:defRPr>
            </a:lvl1pPr>
          </a:lstStyle>
          <a:p>
            <a:fld id="{66F151DC-B5E5-497C-BC65-BC7F54A16411}" type="slidenum">
              <a:rPr lang="nb-NO" smtClean="0"/>
              <a:pPr/>
              <a:t>‹#›</a:t>
            </a:fld>
            <a:endParaRPr lang="nb-NO"/>
          </a:p>
        </p:txBody>
      </p:sp>
      <p:sp>
        <p:nvSpPr>
          <p:cNvPr id="12" name="Content Placeholder 2">
            <a:extLst>
              <a:ext uri="{FF2B5EF4-FFF2-40B4-BE49-F238E27FC236}">
                <a16:creationId xmlns:a16="http://schemas.microsoft.com/office/drawing/2014/main" id="{4CF562DD-6A77-CDC8-BB40-D317CACE4649}"/>
              </a:ext>
            </a:extLst>
          </p:cNvPr>
          <p:cNvSpPr>
            <a:spLocks noGrp="1"/>
          </p:cNvSpPr>
          <p:nvPr>
            <p:ph idx="25" hasCustomPrompt="1"/>
          </p:nvPr>
        </p:nvSpPr>
        <p:spPr>
          <a:xfrm>
            <a:off x="4578818" y="1892588"/>
            <a:ext cx="3105510" cy="3740666"/>
          </a:xfrm>
        </p:spPr>
        <p:txBody>
          <a:bodyPr>
            <a:normAutofit/>
          </a:bodyPr>
          <a:lstStyle>
            <a:lvl1pPr marL="0" indent="0">
              <a:lnSpc>
                <a:spcPts val="1900"/>
              </a:lnSpc>
              <a:buNone/>
              <a:defRPr sz="13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1" name="Content Placeholder 2">
            <a:extLst>
              <a:ext uri="{FF2B5EF4-FFF2-40B4-BE49-F238E27FC236}">
                <a16:creationId xmlns:a16="http://schemas.microsoft.com/office/drawing/2014/main" id="{A356DE1F-F31E-38D0-7916-759FEDFB170E}"/>
              </a:ext>
            </a:extLst>
          </p:cNvPr>
          <p:cNvSpPr>
            <a:spLocks noGrp="1"/>
          </p:cNvSpPr>
          <p:nvPr>
            <p:ph idx="26" hasCustomPrompt="1"/>
          </p:nvPr>
        </p:nvSpPr>
        <p:spPr>
          <a:xfrm>
            <a:off x="8510993" y="1892588"/>
            <a:ext cx="3105510" cy="3740666"/>
          </a:xfrm>
          <a:effectLst/>
        </p:spPr>
        <p:txBody>
          <a:bodyPr>
            <a:normAutofit/>
          </a:bodyPr>
          <a:lstStyle>
            <a:lvl1pPr marL="0" indent="0">
              <a:lnSpc>
                <a:spcPts val="1900"/>
              </a:lnSpc>
              <a:buNone/>
              <a:defRPr sz="1300">
                <a:solidFill>
                  <a:schemeClr val="tx1"/>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err="1"/>
              <a:t>Click</a:t>
            </a:r>
            <a:r>
              <a:rPr lang="nb-NO"/>
              <a:t> to </a:t>
            </a:r>
            <a:r>
              <a:rPr lang="nb-NO" err="1"/>
              <a:t>add</a:t>
            </a:r>
            <a:r>
              <a:rPr lang="nb-NO"/>
              <a:t> </a:t>
            </a:r>
            <a:r>
              <a:rPr lang="nb-NO" err="1"/>
              <a:t>text</a:t>
            </a:r>
            <a:endParaRPr lang="nb-NO"/>
          </a:p>
        </p:txBody>
      </p:sp>
      <p:sp>
        <p:nvSpPr>
          <p:cNvPr id="22" name="Plassholder for tekst 21">
            <a:extLst>
              <a:ext uri="{FF2B5EF4-FFF2-40B4-BE49-F238E27FC236}">
                <a16:creationId xmlns:a16="http://schemas.microsoft.com/office/drawing/2014/main" id="{AFD74FA9-07F0-60FA-8895-90F02C7A5140}"/>
              </a:ext>
            </a:extLst>
          </p:cNvPr>
          <p:cNvSpPr>
            <a:spLocks noGrp="1"/>
          </p:cNvSpPr>
          <p:nvPr>
            <p:ph type="body" sz="quarter" idx="27" hasCustomPrompt="1"/>
          </p:nvPr>
        </p:nvSpPr>
        <p:spPr>
          <a:xfrm>
            <a:off x="4578817" y="1603110"/>
            <a:ext cx="3105510" cy="235974"/>
          </a:xfrm>
        </p:spPr>
        <p:txBody>
          <a:bodyPr>
            <a:noAutofit/>
          </a:bodyPr>
          <a:lstStyle>
            <a:lvl1pPr marL="0" indent="0">
              <a:lnSpc>
                <a:spcPts val="1800"/>
              </a:lnSpc>
              <a:buNone/>
              <a:defRPr sz="1600">
                <a:latin typeface="+mj-lt"/>
              </a:defRPr>
            </a:lvl1pPr>
          </a:lstStyle>
          <a:p>
            <a:pPr lvl="0"/>
            <a:r>
              <a:rPr lang="nb-NO"/>
              <a:t>Overskrift 2</a:t>
            </a:r>
          </a:p>
        </p:txBody>
      </p:sp>
      <p:sp>
        <p:nvSpPr>
          <p:cNvPr id="23" name="Plassholder for tekst 21">
            <a:extLst>
              <a:ext uri="{FF2B5EF4-FFF2-40B4-BE49-F238E27FC236}">
                <a16:creationId xmlns:a16="http://schemas.microsoft.com/office/drawing/2014/main" id="{157ADD1B-58C7-983C-6315-D1C32AD269F7}"/>
              </a:ext>
            </a:extLst>
          </p:cNvPr>
          <p:cNvSpPr>
            <a:spLocks noGrp="1"/>
          </p:cNvSpPr>
          <p:nvPr>
            <p:ph type="body" sz="quarter" idx="28" hasCustomPrompt="1"/>
          </p:nvPr>
        </p:nvSpPr>
        <p:spPr>
          <a:xfrm>
            <a:off x="8524529" y="1603110"/>
            <a:ext cx="2958499" cy="235974"/>
          </a:xfrm>
        </p:spPr>
        <p:txBody>
          <a:bodyPr>
            <a:noAutofit/>
          </a:bodyPr>
          <a:lstStyle>
            <a:lvl1pPr marL="0" indent="0">
              <a:lnSpc>
                <a:spcPts val="1800"/>
              </a:lnSpc>
              <a:buNone/>
              <a:defRPr sz="1600">
                <a:latin typeface="+mj-lt"/>
              </a:defRPr>
            </a:lvl1pPr>
          </a:lstStyle>
          <a:p>
            <a:pPr lvl="0"/>
            <a:r>
              <a:rPr lang="nb-NO"/>
              <a:t>Overskrift 2</a:t>
            </a:r>
          </a:p>
        </p:txBody>
      </p:sp>
      <p:sp>
        <p:nvSpPr>
          <p:cNvPr id="5" name="Plassholder for tekst 10">
            <a:extLst>
              <a:ext uri="{FF2B5EF4-FFF2-40B4-BE49-F238E27FC236}">
                <a16:creationId xmlns:a16="http://schemas.microsoft.com/office/drawing/2014/main" id="{26DBAF74-512E-AA68-E2B9-F9F1A170D910}"/>
              </a:ext>
            </a:extLst>
          </p:cNvPr>
          <p:cNvSpPr>
            <a:spLocks noGrp="1"/>
          </p:cNvSpPr>
          <p:nvPr>
            <p:ph type="body" sz="quarter" idx="29" hasCustomPrompt="1"/>
          </p:nvPr>
        </p:nvSpPr>
        <p:spPr>
          <a:xfrm>
            <a:off x="343866" y="665172"/>
            <a:ext cx="11516982" cy="457994"/>
          </a:xfrm>
        </p:spPr>
        <p:txBody>
          <a:bodyPr anchor="b" anchorCtr="0">
            <a:noAutofit/>
          </a:bodyPr>
          <a:lstStyle>
            <a:lvl1pPr marL="0" indent="0">
              <a:lnSpc>
                <a:spcPts val="2800"/>
              </a:lnSpc>
              <a:buNone/>
              <a:defRPr sz="2200" b="0" i="0" spc="-10" baseline="0">
                <a:solidFill>
                  <a:schemeClr val="tx2"/>
                </a:solidFill>
                <a:latin typeface="TID UI Medium" panose="02000503000000020004" pitchFamily="2" charset="0"/>
                <a:ea typeface="TID UI Medium" panose="02000503000000020004" pitchFamily="2" charset="0"/>
                <a:cs typeface="TID UI Medium" panose="02000503000000020004" pitchFamily="2" charset="0"/>
              </a:defRPr>
            </a:lvl1pPr>
            <a:lvl2pPr>
              <a:defRPr sz="2700" b="0" i="0">
                <a:latin typeface="TID UI Medium" panose="02000503000000020004" pitchFamily="2" charset="0"/>
                <a:ea typeface="TID UI Medium" panose="02000503000000020004" pitchFamily="2" charset="0"/>
                <a:cs typeface="TID UI Medium" panose="02000503000000020004" pitchFamily="2" charset="0"/>
              </a:defRPr>
            </a:lvl2pPr>
            <a:lvl3pPr>
              <a:defRPr sz="2700" b="0" i="0">
                <a:latin typeface="TID UI Medium" panose="02000503000000020004" pitchFamily="2" charset="0"/>
                <a:ea typeface="TID UI Medium" panose="02000503000000020004" pitchFamily="2" charset="0"/>
                <a:cs typeface="TID UI Medium" panose="02000503000000020004" pitchFamily="2" charset="0"/>
              </a:defRPr>
            </a:lvl3pPr>
            <a:lvl4pPr>
              <a:defRPr sz="2700" b="0" i="0">
                <a:latin typeface="TID UI Medium" panose="02000503000000020004" pitchFamily="2" charset="0"/>
                <a:ea typeface="TID UI Medium" panose="02000503000000020004" pitchFamily="2" charset="0"/>
                <a:cs typeface="TID UI Medium" panose="02000503000000020004" pitchFamily="2" charset="0"/>
              </a:defRPr>
            </a:lvl4pPr>
            <a:lvl5pPr>
              <a:defRPr sz="2700" b="0" i="0">
                <a:latin typeface="TID UI Medium" panose="02000503000000020004" pitchFamily="2" charset="0"/>
                <a:ea typeface="TID UI Medium" panose="02000503000000020004" pitchFamily="2" charset="0"/>
                <a:cs typeface="TID UI Medium" panose="02000503000000020004" pitchFamily="2" charset="0"/>
              </a:defRPr>
            </a:lvl5pPr>
          </a:lstStyle>
          <a:p>
            <a:pPr lvl="0"/>
            <a:r>
              <a:rPr lang="nb-NO"/>
              <a:t>Overskrift</a:t>
            </a:r>
          </a:p>
        </p:txBody>
      </p:sp>
      <p:pic>
        <p:nvPicPr>
          <p:cNvPr id="7" name="Grafikk 6">
            <a:extLst>
              <a:ext uri="{FF2B5EF4-FFF2-40B4-BE49-F238E27FC236}">
                <a16:creationId xmlns:a16="http://schemas.microsoft.com/office/drawing/2014/main" id="{6E030E23-2060-A008-0CD3-750CB37273C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992181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86995B59-7F96-B356-B0F2-BB5784984DB4}"/>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3" name="Plassholder for bunntekst 2">
            <a:extLst>
              <a:ext uri="{FF2B5EF4-FFF2-40B4-BE49-F238E27FC236}">
                <a16:creationId xmlns:a16="http://schemas.microsoft.com/office/drawing/2014/main" id="{4AC12FF8-7A99-F150-3BAA-63C254947B32}"/>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9137BA3D-FE78-D319-279A-243837A06B8E}"/>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42477886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 felt">
    <p:bg>
      <p:bgPr>
        <a:solidFill>
          <a:schemeClr val="accent3"/>
        </a:solidFill>
        <a:effectLst/>
      </p:bgPr>
    </p:bg>
    <p:spTree>
      <p:nvGrpSpPr>
        <p:cNvPr id="1" name=""/>
        <p:cNvGrpSpPr/>
        <p:nvPr/>
      </p:nvGrpSpPr>
      <p:grpSpPr>
        <a:xfrm>
          <a:off x="0" y="0"/>
          <a:ext cx="0" cy="0"/>
          <a:chOff x="0" y="0"/>
          <a:chExt cx="0" cy="0"/>
        </a:xfrm>
      </p:grpSpPr>
      <p:pic>
        <p:nvPicPr>
          <p:cNvPr id="15" name="Grafikk 14">
            <a:extLst>
              <a:ext uri="{FF2B5EF4-FFF2-40B4-BE49-F238E27FC236}">
                <a16:creationId xmlns:a16="http://schemas.microsoft.com/office/drawing/2014/main" id="{264A21B3-34B4-4101-B43D-2386F6AD7F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264488" y="2255405"/>
            <a:ext cx="2750579" cy="3868346"/>
          </a:xfrm>
          <a:prstGeom prst="rect">
            <a:avLst/>
          </a:prstGeom>
        </p:spPr>
      </p:pic>
      <p:sp>
        <p:nvSpPr>
          <p:cNvPr id="37" name="Plassholder for tekst 12">
            <a:extLst>
              <a:ext uri="{FF2B5EF4-FFF2-40B4-BE49-F238E27FC236}">
                <a16:creationId xmlns:a16="http://schemas.microsoft.com/office/drawing/2014/main" id="{68B20D47-A77C-411F-BC59-EF0A6C57A645}"/>
              </a:ext>
            </a:extLst>
          </p:cNvPr>
          <p:cNvSpPr>
            <a:spLocks noGrp="1"/>
          </p:cNvSpPr>
          <p:nvPr>
            <p:ph type="body" sz="quarter" idx="29" hasCustomPrompt="1"/>
          </p:nvPr>
        </p:nvSpPr>
        <p:spPr>
          <a:xfrm>
            <a:off x="343865" y="2260581"/>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9" name="Plassholder for tekst 12">
            <a:extLst>
              <a:ext uri="{FF2B5EF4-FFF2-40B4-BE49-F238E27FC236}">
                <a16:creationId xmlns:a16="http://schemas.microsoft.com/office/drawing/2014/main" id="{4B6BEA6B-647D-4BF2-AC1E-E0EF584CCD43}"/>
              </a:ext>
            </a:extLst>
          </p:cNvPr>
          <p:cNvSpPr>
            <a:spLocks noGrp="1"/>
          </p:cNvSpPr>
          <p:nvPr>
            <p:ph type="body" sz="quarter" idx="31" hasCustomPrompt="1"/>
          </p:nvPr>
        </p:nvSpPr>
        <p:spPr>
          <a:xfrm>
            <a:off x="6176933"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40" name="Plassholder for tekst 12">
            <a:extLst>
              <a:ext uri="{FF2B5EF4-FFF2-40B4-BE49-F238E27FC236}">
                <a16:creationId xmlns:a16="http://schemas.microsoft.com/office/drawing/2014/main" id="{2FACDC4F-5F40-4CD9-83D2-DF0926180E33}"/>
              </a:ext>
            </a:extLst>
          </p:cNvPr>
          <p:cNvSpPr>
            <a:spLocks noGrp="1"/>
          </p:cNvSpPr>
          <p:nvPr>
            <p:ph type="body" sz="quarter" idx="32" hasCustomPrompt="1"/>
          </p:nvPr>
        </p:nvSpPr>
        <p:spPr>
          <a:xfrm>
            <a:off x="9102756" y="2255405"/>
            <a:ext cx="2750579" cy="3868346"/>
          </a:xfrm>
          <a:prstGeom prst="roundRect">
            <a:avLst>
              <a:gd name="adj" fmla="val 2323"/>
            </a:avLst>
          </a:prstGeom>
          <a:solidFill>
            <a:schemeClr val="bg1"/>
          </a:solidFill>
          <a:ln w="12685" cap="flat">
            <a:noFill/>
            <a:prstDash val="solid"/>
            <a:miter/>
          </a:ln>
          <a:effectLst/>
        </p:spPr>
        <p:txBody>
          <a:bodyPr/>
          <a:lstStyle>
            <a:lvl1pPr marL="0" indent="0">
              <a:buNone/>
              <a:defRPr>
                <a:solidFill>
                  <a:srgbClr val="F7F7FD"/>
                </a:solidFill>
              </a:defRPr>
            </a:lvl1pPr>
          </a:lstStyle>
          <a:p>
            <a:pPr lvl="0"/>
            <a:r>
              <a:rPr lang="nb-NO"/>
              <a:t> </a:t>
            </a:r>
          </a:p>
        </p:txBody>
      </p:sp>
      <p:sp>
        <p:nvSpPr>
          <p:cNvPr id="3" name="Content Placeholder 2"/>
          <p:cNvSpPr>
            <a:spLocks noGrp="1"/>
          </p:cNvSpPr>
          <p:nvPr>
            <p:ph idx="1" hasCustomPrompt="1"/>
          </p:nvPr>
        </p:nvSpPr>
        <p:spPr>
          <a:xfrm>
            <a:off x="548312" y="4379496"/>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0" name="Plassholder for bilde 9">
            <a:extLst>
              <a:ext uri="{FF2B5EF4-FFF2-40B4-BE49-F238E27FC236}">
                <a16:creationId xmlns:a16="http://schemas.microsoft.com/office/drawing/2014/main" id="{F8FDC62E-2422-420A-AF2D-989C444AD7FD}"/>
              </a:ext>
            </a:extLst>
          </p:cNvPr>
          <p:cNvSpPr>
            <a:spLocks noGrp="1"/>
          </p:cNvSpPr>
          <p:nvPr>
            <p:ph type="pic" sz="quarter" idx="13" hasCustomPrompt="1"/>
          </p:nvPr>
        </p:nvSpPr>
        <p:spPr>
          <a:xfrm>
            <a:off x="1136609" y="2649751"/>
            <a:ext cx="1105272" cy="1105200"/>
          </a:xfrm>
        </p:spPr>
        <p:txBody>
          <a:bodyPr>
            <a:normAutofit/>
          </a:bodyPr>
          <a:lstStyle>
            <a:lvl1pPr marL="0" indent="0">
              <a:buNone/>
              <a:defRPr sz="1200"/>
            </a:lvl1pPr>
          </a:lstStyle>
          <a:p>
            <a:r>
              <a:rPr lang="nb-NO"/>
              <a:t>Pictogram</a:t>
            </a:r>
          </a:p>
        </p:txBody>
      </p:sp>
      <p:sp>
        <p:nvSpPr>
          <p:cNvPr id="17" name="Content Placeholder 2">
            <a:extLst>
              <a:ext uri="{FF2B5EF4-FFF2-40B4-BE49-F238E27FC236}">
                <a16:creationId xmlns:a16="http://schemas.microsoft.com/office/drawing/2014/main" id="{C2D9D85F-E1B8-4568-8224-5424E38CD61A}"/>
              </a:ext>
            </a:extLst>
          </p:cNvPr>
          <p:cNvSpPr>
            <a:spLocks noGrp="1"/>
          </p:cNvSpPr>
          <p:nvPr>
            <p:ph idx="14" hasCustomPrompt="1"/>
          </p:nvPr>
        </p:nvSpPr>
        <p:spPr>
          <a:xfrm>
            <a:off x="3468935"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18" name="Plassholder for bilde 9">
            <a:extLst>
              <a:ext uri="{FF2B5EF4-FFF2-40B4-BE49-F238E27FC236}">
                <a16:creationId xmlns:a16="http://schemas.microsoft.com/office/drawing/2014/main" id="{F4C38455-2550-4D37-9753-BC79EC25694C}"/>
              </a:ext>
            </a:extLst>
          </p:cNvPr>
          <p:cNvSpPr>
            <a:spLocks noGrp="1"/>
          </p:cNvSpPr>
          <p:nvPr>
            <p:ph type="pic" sz="quarter" idx="15" hasCustomPrompt="1"/>
          </p:nvPr>
        </p:nvSpPr>
        <p:spPr>
          <a:xfrm>
            <a:off x="4057233" y="2644576"/>
            <a:ext cx="1105272" cy="1105200"/>
          </a:xfrm>
        </p:spPr>
        <p:txBody>
          <a:bodyPr>
            <a:normAutofit/>
          </a:bodyPr>
          <a:lstStyle>
            <a:lvl1pPr marL="0" indent="0">
              <a:buNone/>
              <a:defRPr sz="1200"/>
            </a:lvl1pPr>
          </a:lstStyle>
          <a:p>
            <a:r>
              <a:rPr lang="nb-NO"/>
              <a:t>Pictogram</a:t>
            </a:r>
          </a:p>
        </p:txBody>
      </p:sp>
      <p:sp>
        <p:nvSpPr>
          <p:cNvPr id="21" name="Content Placeholder 2">
            <a:extLst>
              <a:ext uri="{FF2B5EF4-FFF2-40B4-BE49-F238E27FC236}">
                <a16:creationId xmlns:a16="http://schemas.microsoft.com/office/drawing/2014/main" id="{B5BE8940-BF69-4936-9393-7C1BC24EC3DF}"/>
              </a:ext>
            </a:extLst>
          </p:cNvPr>
          <p:cNvSpPr>
            <a:spLocks noGrp="1"/>
          </p:cNvSpPr>
          <p:nvPr>
            <p:ph idx="16" hasCustomPrompt="1"/>
          </p:nvPr>
        </p:nvSpPr>
        <p:spPr>
          <a:xfrm>
            <a:off x="6389558" y="4369145"/>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2" name="Plassholder for bilde 9">
            <a:extLst>
              <a:ext uri="{FF2B5EF4-FFF2-40B4-BE49-F238E27FC236}">
                <a16:creationId xmlns:a16="http://schemas.microsoft.com/office/drawing/2014/main" id="{F7478839-298B-4A27-BC5D-0DD3FB4A4E76}"/>
              </a:ext>
            </a:extLst>
          </p:cNvPr>
          <p:cNvSpPr>
            <a:spLocks noGrp="1"/>
          </p:cNvSpPr>
          <p:nvPr>
            <p:ph type="pic" sz="quarter" idx="17" hasCustomPrompt="1"/>
          </p:nvPr>
        </p:nvSpPr>
        <p:spPr>
          <a:xfrm>
            <a:off x="6977856" y="2639400"/>
            <a:ext cx="1105272" cy="1105200"/>
          </a:xfrm>
        </p:spPr>
        <p:txBody>
          <a:bodyPr>
            <a:normAutofit/>
          </a:bodyPr>
          <a:lstStyle>
            <a:lvl1pPr marL="0" indent="0">
              <a:buNone/>
              <a:defRPr sz="1200"/>
            </a:lvl1pPr>
          </a:lstStyle>
          <a:p>
            <a:r>
              <a:rPr lang="nb-NO"/>
              <a:t>Pictogram</a:t>
            </a:r>
          </a:p>
        </p:txBody>
      </p:sp>
      <p:sp>
        <p:nvSpPr>
          <p:cNvPr id="24" name="Plassholder for tekst 15">
            <a:extLst>
              <a:ext uri="{FF2B5EF4-FFF2-40B4-BE49-F238E27FC236}">
                <a16:creationId xmlns:a16="http://schemas.microsoft.com/office/drawing/2014/main" id="{02C01FD7-CEC9-47A4-82D5-34D112ED19E3}"/>
              </a:ext>
            </a:extLst>
          </p:cNvPr>
          <p:cNvSpPr>
            <a:spLocks noGrp="1"/>
          </p:cNvSpPr>
          <p:nvPr>
            <p:ph type="body" sz="quarter" idx="18" hasCustomPrompt="1"/>
          </p:nvPr>
        </p:nvSpPr>
        <p:spPr>
          <a:xfrm>
            <a:off x="3468935" y="4075283"/>
            <a:ext cx="2349690" cy="397545"/>
          </a:xfrm>
        </p:spPr>
        <p:txBody>
          <a:bodyPr>
            <a:normAutofit/>
          </a:bodyPr>
          <a:lstStyle>
            <a:lvl1pPr marL="0" indent="0">
              <a:lnSpc>
                <a:spcPts val="1400"/>
              </a:lnSpc>
              <a:buNone/>
              <a:defRPr sz="1200">
                <a:solidFill>
                  <a:schemeClr val="tx2"/>
                </a:solidFill>
                <a:latin typeface="+mj-lt"/>
              </a:defRPr>
            </a:lvl1pPr>
          </a:lstStyle>
          <a:p>
            <a:pPr marL="0" marR="0" lvl="0" indent="0" algn="l" defTabSz="914355" rtl="0" eaLnBrk="1" fontAlgn="auto" latinLnBrk="0" hangingPunct="1">
              <a:lnSpc>
                <a:spcPts val="1700"/>
              </a:lnSpc>
              <a:spcBef>
                <a:spcPts val="0"/>
              </a:spcBef>
              <a:spcAft>
                <a:spcPts val="0"/>
              </a:spcAft>
              <a:buClrTx/>
              <a:buSzTx/>
              <a:buFont typeface="Arial" panose="020B0604020202020204" pitchFamily="34" charset="0"/>
              <a:buNone/>
              <a:tabLst/>
              <a:defRPr/>
            </a:pPr>
            <a:r>
              <a:rPr lang="nb-NO"/>
              <a:t>Click to </a:t>
            </a:r>
            <a:r>
              <a:rPr lang="nb-NO" err="1"/>
              <a:t>add</a:t>
            </a:r>
            <a:r>
              <a:rPr lang="nb-NO"/>
              <a:t> </a:t>
            </a:r>
            <a:r>
              <a:rPr lang="nb-NO" err="1"/>
              <a:t>title</a:t>
            </a:r>
            <a:endParaRPr lang="nb-NO"/>
          </a:p>
          <a:p>
            <a:pPr lvl="0"/>
            <a:endParaRPr lang="nb-NO"/>
          </a:p>
        </p:txBody>
      </p:sp>
      <p:sp>
        <p:nvSpPr>
          <p:cNvPr id="26" name="Plassholder for tekst 15">
            <a:extLst>
              <a:ext uri="{FF2B5EF4-FFF2-40B4-BE49-F238E27FC236}">
                <a16:creationId xmlns:a16="http://schemas.microsoft.com/office/drawing/2014/main" id="{982A97D6-2590-43C5-AD62-986CDDC6D4BE}"/>
              </a:ext>
            </a:extLst>
          </p:cNvPr>
          <p:cNvSpPr>
            <a:spLocks noGrp="1"/>
          </p:cNvSpPr>
          <p:nvPr>
            <p:ph type="body" sz="quarter" idx="19" hasCustomPrompt="1"/>
          </p:nvPr>
        </p:nvSpPr>
        <p:spPr>
          <a:xfrm>
            <a:off x="6389558" y="4070107"/>
            <a:ext cx="2349690" cy="204127"/>
          </a:xfrm>
        </p:spPr>
        <p:txBody>
          <a:bodyPr>
            <a:normAutofit/>
          </a:bodyPr>
          <a:lstStyle>
            <a:lvl1pPr marL="0" indent="0">
              <a:lnSpc>
                <a:spcPts val="1700"/>
              </a:lnSpc>
              <a:buNone/>
              <a:defRPr sz="1200">
                <a:solidFill>
                  <a:schemeClr val="tx2"/>
                </a:solidFill>
                <a:latin typeface="+mj-lt"/>
              </a:defRPr>
            </a:lvl1pPr>
          </a:lstStyle>
          <a:p>
            <a:pPr lvl="0"/>
            <a:r>
              <a:rPr lang="nb-NO"/>
              <a:t>Click to </a:t>
            </a:r>
            <a:r>
              <a:rPr lang="nb-NO" err="1"/>
              <a:t>add</a:t>
            </a:r>
            <a:r>
              <a:rPr lang="nb-NO"/>
              <a:t> </a:t>
            </a:r>
            <a:r>
              <a:rPr lang="nb-NO" err="1"/>
              <a:t>title</a:t>
            </a:r>
            <a:endParaRPr lang="nb-NO"/>
          </a:p>
        </p:txBody>
      </p:sp>
      <p:sp>
        <p:nvSpPr>
          <p:cNvPr id="23" name="Content Placeholder 2">
            <a:extLst>
              <a:ext uri="{FF2B5EF4-FFF2-40B4-BE49-F238E27FC236}">
                <a16:creationId xmlns:a16="http://schemas.microsoft.com/office/drawing/2014/main" id="{5939ADBD-3E3C-400D-B2F1-BA2215DED7B6}"/>
              </a:ext>
            </a:extLst>
          </p:cNvPr>
          <p:cNvSpPr>
            <a:spLocks noGrp="1"/>
          </p:cNvSpPr>
          <p:nvPr>
            <p:ph idx="20" hasCustomPrompt="1"/>
          </p:nvPr>
        </p:nvSpPr>
        <p:spPr>
          <a:xfrm>
            <a:off x="9307203" y="4374321"/>
            <a:ext cx="2349690" cy="1577303"/>
          </a:xfrm>
        </p:spPr>
        <p:txBody>
          <a:bodyPr/>
          <a:lstStyle>
            <a:lvl1pPr marL="0" indent="0">
              <a:lnSpc>
                <a:spcPts val="1700"/>
              </a:lnSpc>
              <a:buNone/>
              <a:defRPr sz="1200">
                <a:solidFill>
                  <a:schemeClr val="tx2"/>
                </a:solidFill>
              </a:defRPr>
            </a:lvl1pPr>
            <a:lvl2pPr>
              <a:lnSpc>
                <a:spcPts val="1700"/>
              </a:lnSpc>
              <a:defRPr sz="1200"/>
            </a:lvl2pPr>
            <a:lvl3pPr>
              <a:lnSpc>
                <a:spcPts val="1700"/>
              </a:lnSpc>
              <a:defRPr sz="1200"/>
            </a:lvl3pPr>
            <a:lvl4pPr>
              <a:lnSpc>
                <a:spcPts val="1700"/>
              </a:lnSpc>
              <a:defRPr sz="1200"/>
            </a:lvl4pPr>
            <a:lvl5pPr>
              <a:lnSpc>
                <a:spcPts val="1700"/>
              </a:lnSpc>
              <a:defRPr sz="1200"/>
            </a:lvl5pPr>
          </a:lstStyle>
          <a:p>
            <a:pPr lvl="0"/>
            <a:r>
              <a:rPr lang="nb-NO"/>
              <a:t>Click to add text</a:t>
            </a:r>
          </a:p>
        </p:txBody>
      </p:sp>
      <p:sp>
        <p:nvSpPr>
          <p:cNvPr id="25" name="Plassholder for bilde 9">
            <a:extLst>
              <a:ext uri="{FF2B5EF4-FFF2-40B4-BE49-F238E27FC236}">
                <a16:creationId xmlns:a16="http://schemas.microsoft.com/office/drawing/2014/main" id="{19B61C03-183A-448D-9EE8-704958532375}"/>
              </a:ext>
            </a:extLst>
          </p:cNvPr>
          <p:cNvSpPr>
            <a:spLocks noGrp="1"/>
          </p:cNvSpPr>
          <p:nvPr>
            <p:ph type="pic" sz="quarter" idx="21" hasCustomPrompt="1"/>
          </p:nvPr>
        </p:nvSpPr>
        <p:spPr>
          <a:xfrm>
            <a:off x="9895500" y="2644576"/>
            <a:ext cx="1105272" cy="1105200"/>
          </a:xfrm>
        </p:spPr>
        <p:txBody>
          <a:bodyPr>
            <a:normAutofit/>
          </a:bodyPr>
          <a:lstStyle>
            <a:lvl1pPr marL="0" indent="0">
              <a:buNone/>
              <a:defRPr sz="1200"/>
            </a:lvl1pPr>
          </a:lstStyle>
          <a:p>
            <a:r>
              <a:rPr lang="nb-NO"/>
              <a:t>Pictogram</a:t>
            </a:r>
          </a:p>
        </p:txBody>
      </p:sp>
      <p:sp>
        <p:nvSpPr>
          <p:cNvPr id="27" name="Plassholder for tekst 15">
            <a:extLst>
              <a:ext uri="{FF2B5EF4-FFF2-40B4-BE49-F238E27FC236}">
                <a16:creationId xmlns:a16="http://schemas.microsoft.com/office/drawing/2014/main" id="{3FB7AB56-2C52-442C-9295-91EED17F7C18}"/>
              </a:ext>
            </a:extLst>
          </p:cNvPr>
          <p:cNvSpPr>
            <a:spLocks noGrp="1"/>
          </p:cNvSpPr>
          <p:nvPr>
            <p:ph type="body" sz="quarter" idx="22" hasCustomPrompt="1"/>
          </p:nvPr>
        </p:nvSpPr>
        <p:spPr>
          <a:xfrm>
            <a:off x="9307202" y="4075283"/>
            <a:ext cx="2349690" cy="204127"/>
          </a:xfrm>
        </p:spPr>
        <p:txBody>
          <a:bodyPr>
            <a:normAutofit/>
          </a:bodyPr>
          <a:lstStyle>
            <a:lvl1pPr marL="0" indent="0">
              <a:lnSpc>
                <a:spcPts val="1700"/>
              </a:lnSpc>
              <a:buNone/>
              <a:defRPr sz="1200">
                <a:solidFill>
                  <a:schemeClr val="tx2"/>
                </a:solidFill>
                <a:latin typeface="+mj-lt"/>
              </a:defRPr>
            </a:lvl1pPr>
          </a:lstStyle>
          <a:p>
            <a:pPr lvl="0"/>
            <a:r>
              <a:rPr lang="nb-NO"/>
              <a:t>Click to add title</a:t>
            </a:r>
          </a:p>
        </p:txBody>
      </p:sp>
      <p:sp>
        <p:nvSpPr>
          <p:cNvPr id="31" name="Plassholder for tekst 15">
            <a:extLst>
              <a:ext uri="{FF2B5EF4-FFF2-40B4-BE49-F238E27FC236}">
                <a16:creationId xmlns:a16="http://schemas.microsoft.com/office/drawing/2014/main" id="{9E185D81-552F-4965-B4D6-F3875A9BCC97}"/>
              </a:ext>
            </a:extLst>
          </p:cNvPr>
          <p:cNvSpPr>
            <a:spLocks noGrp="1"/>
          </p:cNvSpPr>
          <p:nvPr>
            <p:ph type="body" sz="quarter" idx="24" hasCustomPrompt="1"/>
          </p:nvPr>
        </p:nvSpPr>
        <p:spPr>
          <a:xfrm>
            <a:off x="548312" y="4070107"/>
            <a:ext cx="2349690" cy="204127"/>
          </a:xfrm>
        </p:spPr>
        <p:txBody>
          <a:bodyPr>
            <a:normAutofit/>
          </a:bodyPr>
          <a:lstStyle>
            <a:lvl1pPr marL="0" indent="0">
              <a:lnSpc>
                <a:spcPts val="1700"/>
              </a:lnSpc>
              <a:buNone/>
              <a:defRPr sz="1200">
                <a:solidFill>
                  <a:schemeClr val="tx2"/>
                </a:solidFill>
                <a:latin typeface="+mj-lt"/>
              </a:defRPr>
            </a:lvl1pPr>
          </a:lstStyle>
          <a:p>
            <a:pPr lvl="0"/>
            <a:r>
              <a:rPr lang="nb-NO"/>
              <a:t>Click to </a:t>
            </a:r>
            <a:r>
              <a:rPr lang="nb-NO" err="1"/>
              <a:t>add</a:t>
            </a:r>
            <a:r>
              <a:rPr lang="nb-NO"/>
              <a:t> </a:t>
            </a:r>
            <a:r>
              <a:rPr lang="nb-NO" err="1"/>
              <a:t>title</a:t>
            </a:r>
            <a:endParaRPr lang="nb-NO"/>
          </a:p>
        </p:txBody>
      </p:sp>
      <p:sp>
        <p:nvSpPr>
          <p:cNvPr id="32" name="Title 1">
            <a:extLst>
              <a:ext uri="{FF2B5EF4-FFF2-40B4-BE49-F238E27FC236}">
                <a16:creationId xmlns:a16="http://schemas.microsoft.com/office/drawing/2014/main" id="{D15A4C43-18BE-4225-8A8F-E5A0F8195B71}"/>
              </a:ext>
            </a:extLst>
          </p:cNvPr>
          <p:cNvSpPr>
            <a:spLocks noGrp="1"/>
          </p:cNvSpPr>
          <p:nvPr>
            <p:ph type="title" hasCustomPrompt="1"/>
          </p:nvPr>
        </p:nvSpPr>
        <p:spPr>
          <a:xfrm>
            <a:off x="346331" y="1234006"/>
            <a:ext cx="11507004" cy="474489"/>
          </a:xfrm>
        </p:spPr>
        <p:txBody>
          <a:bodyPr anchor="b" anchorCtr="0">
            <a:normAutofit/>
          </a:bodyPr>
          <a:lstStyle>
            <a:lvl1pPr>
              <a:defRPr>
                <a:solidFill>
                  <a:schemeClr val="tx2"/>
                </a:solidFill>
              </a:defRPr>
            </a:lvl1pPr>
          </a:lstStyle>
          <a:p>
            <a:r>
              <a:rPr lang="nb-NO"/>
              <a:t>Click to </a:t>
            </a:r>
            <a:r>
              <a:rPr lang="nb-NO" err="1"/>
              <a:t>add</a:t>
            </a:r>
            <a:r>
              <a:rPr lang="nb-NO"/>
              <a:t> </a:t>
            </a:r>
            <a:r>
              <a:rPr lang="nb-NO" err="1"/>
              <a:t>title</a:t>
            </a:r>
            <a:endParaRPr lang="en-US"/>
          </a:p>
        </p:txBody>
      </p:sp>
      <p:sp>
        <p:nvSpPr>
          <p:cNvPr id="8" name="Plassholder for lysbildenummer 7">
            <a:extLst>
              <a:ext uri="{FF2B5EF4-FFF2-40B4-BE49-F238E27FC236}">
                <a16:creationId xmlns:a16="http://schemas.microsoft.com/office/drawing/2014/main" id="{A753F71C-7770-4D05-A314-E8E0BC3407AB}"/>
              </a:ext>
            </a:extLst>
          </p:cNvPr>
          <p:cNvSpPr>
            <a:spLocks noGrp="1"/>
          </p:cNvSpPr>
          <p:nvPr>
            <p:ph type="sldNum" sz="quarter" idx="28"/>
          </p:nvPr>
        </p:nvSpPr>
        <p:spPr/>
        <p:txBody>
          <a:bodyPr/>
          <a:lstStyle/>
          <a:p>
            <a:fld id="{971044C8-A430-4791-9EA8-011DF172B2C3}" type="slidenum">
              <a:rPr lang="nb-NO" smtClean="0"/>
              <a:t>‹#›</a:t>
            </a:fld>
            <a:endParaRPr lang="nb-NO"/>
          </a:p>
        </p:txBody>
      </p:sp>
    </p:spTree>
    <p:extLst>
      <p:ext uri="{BB962C8B-B14F-4D97-AF65-F5344CB8AC3E}">
        <p14:creationId xmlns:p14="http://schemas.microsoft.com/office/powerpoint/2010/main" val="38189542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Kun tittel">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918" y="861551"/>
            <a:ext cx="11184929" cy="553998"/>
          </a:xfrm>
        </p:spPr>
        <p:txBody>
          <a:bodyPr anchor="b" anchorCtr="0">
            <a:normAutofit/>
          </a:bodyPr>
          <a:lstStyle>
            <a:lvl1pPr algn="l">
              <a:lnSpc>
                <a:spcPct val="100000"/>
              </a:lnSpc>
              <a:spcBef>
                <a:spcPts val="0"/>
              </a:spcBef>
              <a:defRPr sz="3600">
                <a:solidFill>
                  <a:schemeClr val="tx2"/>
                </a:solidFill>
                <a:latin typeface="+mj-lt"/>
              </a:defRPr>
            </a:lvl1pPr>
          </a:lstStyle>
          <a:p>
            <a:r>
              <a:rPr lang="nb-NO"/>
              <a:t>Overskrift</a:t>
            </a:r>
            <a:endParaRPr lang="en-US"/>
          </a:p>
        </p:txBody>
      </p: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4937530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itat - Lys">
    <p:bg>
      <p:bgPr>
        <a:solidFill>
          <a:schemeClr val="bg2"/>
        </a:solidFill>
        <a:effectLst/>
      </p:bgPr>
    </p:bg>
    <p:spTree>
      <p:nvGrpSpPr>
        <p:cNvPr id="1" name=""/>
        <p:cNvGrpSpPr/>
        <p:nvPr/>
      </p:nvGrpSpPr>
      <p:grpSpPr>
        <a:xfrm>
          <a:off x="0" y="0"/>
          <a:ext cx="0" cy="0"/>
          <a:chOff x="0" y="0"/>
          <a:chExt cx="0" cy="0"/>
        </a:xfrm>
      </p:grpSpPr>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spc="-20" baseline="0">
                <a:solidFill>
                  <a:schemeClr val="tx2"/>
                </a:solidFill>
                <a:latin typeface="+mj-lt"/>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accent2"/>
                </a:solidFill>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19472928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itat - Blå">
    <p:bg>
      <p:bgPr>
        <a:solidFill>
          <a:srgbClr val="1B1F49"/>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3E059F-2BF1-6945-1D30-C4EE224138B8}"/>
              </a:ext>
            </a:extLst>
          </p:cNvPr>
          <p:cNvSpPr>
            <a:spLocks noGrp="1"/>
          </p:cNvSpPr>
          <p:nvPr>
            <p:ph type="ctrTitle" hasCustomPrompt="1"/>
          </p:nvPr>
        </p:nvSpPr>
        <p:spPr>
          <a:xfrm>
            <a:off x="648272" y="1512310"/>
            <a:ext cx="10895456" cy="3877985"/>
          </a:xfrm>
        </p:spPr>
        <p:txBody>
          <a:bodyPr anchor="ctr" anchorCtr="1"/>
          <a:lstStyle>
            <a:lvl1pPr algn="ctr">
              <a:lnSpc>
                <a:spcPct val="100000"/>
              </a:lnSpc>
              <a:spcBef>
                <a:spcPts val="0"/>
              </a:spcBef>
              <a:defRPr sz="3600" b="0" i="0" spc="-20" baseline="0">
                <a:solidFill>
                  <a:schemeClr val="accent1"/>
                </a:solidFill>
                <a:latin typeface="TID UI" panose="02000503000000020004" pitchFamily="2" charset="0"/>
                <a:ea typeface="TID UI" panose="02000503000000020004" pitchFamily="2" charset="0"/>
                <a:cs typeface="TID UI" panose="02000503000000020004" pitchFamily="2" charset="0"/>
              </a:defRPr>
            </a:lvl1pPr>
          </a:lstStyle>
          <a:p>
            <a:r>
              <a:rPr lang="nb-NO"/>
              <a:t>«Ruter gjør det superenkelt å reise rundt i hovedstadsregionen. De vet hva som er viktig </a:t>
            </a:r>
            <a:br>
              <a:rPr lang="nb-NO"/>
            </a:br>
            <a:r>
              <a:rPr lang="nb-NO"/>
              <a:t>for meg og løser opp floker i hverdagen. </a:t>
            </a:r>
            <a:br>
              <a:rPr lang="nb-NO"/>
            </a:br>
            <a:br>
              <a:rPr lang="nb-NO"/>
            </a:br>
            <a:r>
              <a:rPr lang="nb-NO"/>
              <a:t>De viser også at når jeg reiser med Ruter, </a:t>
            </a:r>
            <a:br>
              <a:rPr lang="nb-NO"/>
            </a:br>
            <a:r>
              <a:rPr lang="nb-NO"/>
              <a:t>er det bra både for meg, miljøet og </a:t>
            </a:r>
            <a:br>
              <a:rPr lang="nb-NO"/>
            </a:br>
            <a:r>
              <a:rPr lang="nb-NO"/>
              <a:t>folkene som bor her.»</a:t>
            </a:r>
            <a:endParaRPr lang="en-US"/>
          </a:p>
        </p:txBody>
      </p:sp>
      <p:sp>
        <p:nvSpPr>
          <p:cNvPr id="7" name="Plassholder for lysbildenummer 10">
            <a:extLst>
              <a:ext uri="{FF2B5EF4-FFF2-40B4-BE49-F238E27FC236}">
                <a16:creationId xmlns:a16="http://schemas.microsoft.com/office/drawing/2014/main" id="{C605D26E-5E08-23C4-1B8B-9E2FD9EC527C}"/>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rgbClr val="DBDFFF"/>
                </a:solidFill>
              </a:defRPr>
            </a:lvl1pPr>
          </a:lstStyle>
          <a:p>
            <a:fld id="{6D65A19B-F501-47C9-98E5-3946BFE4C503}" type="slidenum">
              <a:rPr lang="nb-NO" smtClean="0"/>
              <a:pPr/>
              <a:t>‹#›</a:t>
            </a:fld>
            <a:endParaRPr lang="nb-NO"/>
          </a:p>
        </p:txBody>
      </p:sp>
      <p:pic>
        <p:nvPicPr>
          <p:cNvPr id="2" name="Grafikk 1">
            <a:extLst>
              <a:ext uri="{FF2B5EF4-FFF2-40B4-BE49-F238E27FC236}">
                <a16:creationId xmlns:a16="http://schemas.microsoft.com/office/drawing/2014/main" id="{6AD5F842-C9B6-810A-AEF8-298DEDA4DD5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spTree>
    <p:extLst>
      <p:ext uri="{BB962C8B-B14F-4D97-AF65-F5344CB8AC3E}">
        <p14:creationId xmlns:p14="http://schemas.microsoft.com/office/powerpoint/2010/main" val="31956644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itat med illustrasjon">
    <p:bg>
      <p:bgPr>
        <a:solidFill>
          <a:srgbClr val="E1F4FF">
            <a:alpha val="50030"/>
          </a:srgbClr>
        </a:solidFill>
        <a:effectLst/>
      </p:bgPr>
    </p:bg>
    <p:spTree>
      <p:nvGrpSpPr>
        <p:cNvPr id="1" name=""/>
        <p:cNvGrpSpPr/>
        <p:nvPr/>
      </p:nvGrpSpPr>
      <p:grpSpPr>
        <a:xfrm>
          <a:off x="0" y="0"/>
          <a:ext cx="0" cy="0"/>
          <a:chOff x="0" y="0"/>
          <a:chExt cx="0" cy="0"/>
        </a:xfrm>
      </p:grpSpPr>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8" name="Title 1">
            <a:extLst>
              <a:ext uri="{FF2B5EF4-FFF2-40B4-BE49-F238E27FC236}">
                <a16:creationId xmlns:a16="http://schemas.microsoft.com/office/drawing/2014/main" id="{AB71A0FD-D9B7-167C-54BE-7C39C15AD3A5}"/>
              </a:ext>
            </a:extLst>
          </p:cNvPr>
          <p:cNvSpPr>
            <a:spLocks noGrp="1"/>
          </p:cNvSpPr>
          <p:nvPr>
            <p:ph type="ctrTitle" hasCustomPrompt="1"/>
          </p:nvPr>
        </p:nvSpPr>
        <p:spPr>
          <a:xfrm>
            <a:off x="407361" y="1628019"/>
            <a:ext cx="6031940" cy="3760164"/>
          </a:xfrm>
        </p:spPr>
        <p:txBody>
          <a:bodyPr anchor="ctr" anchorCtr="1">
            <a:normAutofit/>
          </a:bodyPr>
          <a:lstStyle>
            <a:lvl1pPr algn="l">
              <a:lnSpc>
                <a:spcPts val="3700"/>
              </a:lnSpc>
              <a:spcBef>
                <a:spcPts val="0"/>
              </a:spcBef>
              <a:defRPr sz="2700" spc="-20" baseline="0">
                <a:solidFill>
                  <a:schemeClr val="tx2"/>
                </a:solidFill>
                <a:latin typeface="+mn-lt"/>
              </a:defRPr>
            </a:lvl1pPr>
          </a:lstStyle>
          <a:p>
            <a:r>
              <a:rPr lang="nb-NO"/>
              <a:t>«Ruter gjør det superenkelt å reise rundt i hovedstadsregionen. De vet hva som er viktig for meg og løser opp floker i hverdagen. </a:t>
            </a:r>
            <a:br>
              <a:rPr lang="nb-NO"/>
            </a:br>
            <a:br>
              <a:rPr lang="nb-NO"/>
            </a:br>
            <a:r>
              <a:rPr lang="nb-NO"/>
              <a:t>De viser også at når jeg reiser med Ruter, er det bra både for meg, miljøet og folkene som bor her.»</a:t>
            </a:r>
            <a:endParaRPr lang="en-US"/>
          </a:p>
        </p:txBody>
      </p:sp>
      <p:sp>
        <p:nvSpPr>
          <p:cNvPr id="3" name="Plassholder for bilde 2">
            <a:extLst>
              <a:ext uri="{FF2B5EF4-FFF2-40B4-BE49-F238E27FC236}">
                <a16:creationId xmlns:a16="http://schemas.microsoft.com/office/drawing/2014/main" id="{DD08023D-C75F-A873-47D1-826FBE936317}"/>
              </a:ext>
            </a:extLst>
          </p:cNvPr>
          <p:cNvSpPr>
            <a:spLocks noGrp="1"/>
          </p:cNvSpPr>
          <p:nvPr>
            <p:ph type="pic" sz="quarter" idx="20"/>
          </p:nvPr>
        </p:nvSpPr>
        <p:spPr>
          <a:xfrm>
            <a:off x="6811295" y="1029630"/>
            <a:ext cx="5016032" cy="4937919"/>
          </a:xfrm>
          <a:noFill/>
        </p:spPr>
        <p:txBody>
          <a:bodyPr/>
          <a:lstStyle>
            <a:lvl1pPr marL="0" indent="0">
              <a:buNone/>
              <a:defRPr>
                <a:solidFill>
                  <a:schemeClr val="dk2">
                    <a:alpha val="0"/>
                  </a:schemeClr>
                </a:solidFill>
              </a:defRPr>
            </a:lvl1pPr>
          </a:lstStyle>
          <a:p>
            <a:endParaRPr lang="nb-NO"/>
          </a:p>
        </p:txBody>
      </p:sp>
    </p:spTree>
    <p:extLst>
      <p:ext uri="{BB962C8B-B14F-4D97-AF65-F5344CB8AC3E}">
        <p14:creationId xmlns:p14="http://schemas.microsoft.com/office/powerpoint/2010/main" val="20794624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m slide - Hvi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0436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om slide - Blå">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2926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tx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0C0ECA08-7A60-BE28-D402-DD89BFA0D9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89679" y="1180597"/>
            <a:ext cx="4612642" cy="4529463"/>
          </a:xfrm>
          <a:prstGeom prst="rect">
            <a:avLst/>
          </a:prstGeom>
        </p:spPr>
      </p:pic>
    </p:spTree>
    <p:extLst>
      <p:ext uri="{BB962C8B-B14F-4D97-AF65-F5344CB8AC3E}">
        <p14:creationId xmlns:p14="http://schemas.microsoft.com/office/powerpoint/2010/main" val="40232714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Cover - text + illustration 1">
    <p:bg>
      <p:bgPr>
        <a:solidFill>
          <a:schemeClr val="bg2"/>
        </a:solidFill>
        <a:effectLst/>
      </p:bgPr>
    </p:bg>
    <p:spTree>
      <p:nvGrpSpPr>
        <p:cNvPr id="1" name=""/>
        <p:cNvGrpSpPr/>
        <p:nvPr/>
      </p:nvGrpSpPr>
      <p:grpSpPr>
        <a:xfrm>
          <a:off x="0" y="0"/>
          <a:ext cx="0" cy="0"/>
          <a:chOff x="0" y="0"/>
          <a:chExt cx="0" cy="0"/>
        </a:xfrm>
      </p:grpSpPr>
      <p:pic>
        <p:nvPicPr>
          <p:cNvPr id="11" name="Grafikk 10">
            <a:extLst>
              <a:ext uri="{FF2B5EF4-FFF2-40B4-BE49-F238E27FC236}">
                <a16:creationId xmlns:a16="http://schemas.microsoft.com/office/drawing/2014/main" id="{B1701389-CECB-B998-6EF3-0E893064D2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7222" y="1160395"/>
            <a:ext cx="4315697" cy="4315416"/>
          </a:xfrm>
          <a:prstGeom prst="rect">
            <a:avLst/>
          </a:prstGeom>
        </p:spPr>
      </p:pic>
      <p:sp>
        <p:nvSpPr>
          <p:cNvPr id="2" name="Title 1"/>
          <p:cNvSpPr>
            <a:spLocks noGrp="1"/>
          </p:cNvSpPr>
          <p:nvPr>
            <p:ph type="ctrTitle" hasCustomPrompt="1"/>
          </p:nvPr>
        </p:nvSpPr>
        <p:spPr>
          <a:xfrm>
            <a:off x="670004" y="2146544"/>
            <a:ext cx="4651848" cy="1477328"/>
          </a:xfrm>
        </p:spPr>
        <p:txBody>
          <a:bodyPr anchor="t"/>
          <a:lstStyle>
            <a:lvl1pPr algn="l">
              <a:lnSpc>
                <a:spcPct val="100000"/>
              </a:lnSpc>
              <a:spcBef>
                <a:spcPts val="0"/>
              </a:spcBef>
              <a:defRPr sz="4800">
                <a:solidFill>
                  <a:schemeClr val="tx2"/>
                </a:solidFill>
              </a:defRPr>
            </a:lvl1pPr>
          </a:lstStyle>
          <a:p>
            <a:r>
              <a:rPr lang="nb-NO"/>
              <a:t>Plass til din tittel her</a:t>
            </a:r>
            <a:endParaRPr lang="en-US"/>
          </a:p>
        </p:txBody>
      </p:sp>
      <p:sp>
        <p:nvSpPr>
          <p:cNvPr id="3" name="Subtitle 2"/>
          <p:cNvSpPr>
            <a:spLocks noGrp="1"/>
          </p:cNvSpPr>
          <p:nvPr>
            <p:ph type="subTitle" idx="1" hasCustomPrompt="1"/>
          </p:nvPr>
        </p:nvSpPr>
        <p:spPr>
          <a:xfrm>
            <a:off x="670005" y="3754523"/>
            <a:ext cx="5830722" cy="602729"/>
          </a:xfrm>
        </p:spPr>
        <p:txBody>
          <a:bodyPr>
            <a:noAutofit/>
          </a:bodyPr>
          <a:lstStyle>
            <a:lvl1pPr marL="0" indent="0" algn="l">
              <a:lnSpc>
                <a:spcPts val="47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sp>
        <p:nvSpPr>
          <p:cNvPr id="9" name="Plassholder for tekst 15">
            <a:extLst>
              <a:ext uri="{FF2B5EF4-FFF2-40B4-BE49-F238E27FC236}">
                <a16:creationId xmlns:a16="http://schemas.microsoft.com/office/drawing/2014/main" id="{B19BC6D9-1992-42A9-97CE-BF28CDA91611}"/>
              </a:ext>
            </a:extLst>
          </p:cNvPr>
          <p:cNvSpPr>
            <a:spLocks noGrp="1"/>
          </p:cNvSpPr>
          <p:nvPr>
            <p:ph type="body" sz="quarter" idx="15" hasCustomPrompt="1"/>
          </p:nvPr>
        </p:nvSpPr>
        <p:spPr>
          <a:xfrm>
            <a:off x="350068" y="297362"/>
            <a:ext cx="2748785" cy="204127"/>
          </a:xfrm>
        </p:spPr>
        <p:txBody>
          <a:bodyPr wrap="square">
            <a:spAutoFit/>
          </a:bodyPr>
          <a:lstStyle>
            <a:lvl1pPr marL="0" indent="0">
              <a:lnSpc>
                <a:spcPts val="1700"/>
              </a:lnSpc>
              <a:buNone/>
              <a:defRPr sz="1200">
                <a:solidFill>
                  <a:schemeClr val="accent2"/>
                </a:solidFill>
                <a:latin typeface="+mj-lt"/>
              </a:defRPr>
            </a:lvl1pPr>
          </a:lstStyle>
          <a:p>
            <a:pPr lvl="0"/>
            <a:r>
              <a:rPr lang="nb-NO"/>
              <a:t>Info</a:t>
            </a:r>
          </a:p>
        </p:txBody>
      </p:sp>
      <p:pic>
        <p:nvPicPr>
          <p:cNvPr id="6" name="Grafikk 5">
            <a:extLst>
              <a:ext uri="{FF2B5EF4-FFF2-40B4-BE49-F238E27FC236}">
                <a16:creationId xmlns:a16="http://schemas.microsoft.com/office/drawing/2014/main" id="{6B1E9B2A-3276-2D89-DFA7-06596D393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30867018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sz="3732"/>
            </a:lvl1pPr>
          </a:lstStyle>
          <a:p>
            <a:r>
              <a:rPr lang="nb-NO"/>
              <a:t>Klikk for å redigere tittelstil</a:t>
            </a:r>
          </a:p>
        </p:txBody>
      </p:sp>
      <p:sp>
        <p:nvSpPr>
          <p:cNvPr id="6" name="Plassholder for lysbildenummer 5"/>
          <p:cNvSpPr>
            <a:spLocks noGrp="1"/>
          </p:cNvSpPr>
          <p:nvPr>
            <p:ph type="sldNum" sz="quarter" idx="4"/>
          </p:nvPr>
        </p:nvSpPr>
        <p:spPr>
          <a:xfrm>
            <a:off x="582674" y="6436758"/>
            <a:ext cx="191525" cy="142388"/>
          </a:xfrm>
          <a:prstGeom prst="rect">
            <a:avLst/>
          </a:prstGeom>
        </p:spPr>
        <p:txBody>
          <a:bodyPr vert="horz" wrap="square" lIns="0" tIns="0" rIns="0" bIns="0" rtlCol="0" anchor="ctr">
            <a:spAutoFit/>
          </a:bodyPr>
          <a:lstStyle>
            <a:lvl1pPr algn="l">
              <a:defRPr sz="933">
                <a:solidFill>
                  <a:srgbClr val="32374B"/>
                </a:solidFill>
              </a:defRPr>
            </a:lvl1pPr>
          </a:lstStyle>
          <a:p>
            <a:fld id="{304AD70F-8AF0-406B-B894-62E0F3D04367}" type="slidenum">
              <a:rPr lang="nb-NO" smtClean="0"/>
              <a:pPr/>
              <a:t>‹#›</a:t>
            </a:fld>
            <a:endParaRPr lang="nb-NO"/>
          </a:p>
        </p:txBody>
      </p:sp>
      <p:sp>
        <p:nvSpPr>
          <p:cNvPr id="7"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33">
                <a:solidFill>
                  <a:srgbClr val="32374B"/>
                </a:solidFill>
              </a:defRPr>
            </a:lvl1pPr>
          </a:lstStyle>
          <a:p>
            <a:r>
              <a:rPr lang="nb-NO"/>
              <a:t>Bunntekst</a:t>
            </a:r>
          </a:p>
        </p:txBody>
      </p:sp>
    </p:spTree>
    <p:extLst>
      <p:ext uri="{BB962C8B-B14F-4D97-AF65-F5344CB8AC3E}">
        <p14:creationId xmlns:p14="http://schemas.microsoft.com/office/powerpoint/2010/main" val="70677595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817207B-053F-90C0-7AB7-4D6D11A2CD09}"/>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29F20C9D-6EDB-2D2D-2978-ED63147B61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A6FA3B5-6C3B-6F60-FD53-82B0805A61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90E4EEF5-C2ED-410C-A6B2-6B19A1EF59C4}"/>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6" name="Plassholder for bunntekst 5">
            <a:extLst>
              <a:ext uri="{FF2B5EF4-FFF2-40B4-BE49-F238E27FC236}">
                <a16:creationId xmlns:a16="http://schemas.microsoft.com/office/drawing/2014/main" id="{48EFCCA7-771B-2F29-B6E7-FEBEFFE95B9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FD767739-4149-E783-A1E3-20D7BDD9B33B}"/>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18234050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and contents (bullet lis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1" y="949233"/>
            <a:ext cx="11507004" cy="474489"/>
          </a:xfrm>
        </p:spPr>
        <p:txBody>
          <a:body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hasCustomPrompt="1"/>
          </p:nvPr>
        </p:nvSpPr>
        <p:spPr>
          <a:xfrm>
            <a:off x="658855" y="1617769"/>
            <a:ext cx="10879490" cy="4231558"/>
          </a:xfrm>
        </p:spPr>
        <p:txBody>
          <a:bodyPr numCol="2">
            <a:normAutofit/>
          </a:bodyPr>
          <a:lstStyle>
            <a:lvl1pPr marL="428625" indent="-428625">
              <a:buSzPct val="100000"/>
              <a:buFontTx/>
              <a:buBlip>
                <a:blip r:embed="rId2">
                  <a:extLst>
                    <a:ext uri="{96DAC541-7B7A-43D3-8B79-37D633B846F1}">
                      <asvg:svgBlip xmlns:asvg="http://schemas.microsoft.com/office/drawing/2016/SVG/main" r:embed="rId3"/>
                    </a:ext>
                  </a:extLst>
                </a:blip>
              </a:buBlip>
              <a:defRPr sz="1800"/>
            </a:lvl1pPr>
            <a:lvl2pPr marL="450000" indent="-225000">
              <a:buSzPct val="100000"/>
              <a:buFontTx/>
              <a:buBlip>
                <a:blip r:embed="rId2">
                  <a:extLst>
                    <a:ext uri="{96DAC541-7B7A-43D3-8B79-37D633B846F1}">
                      <asvg:svgBlip xmlns:asvg="http://schemas.microsoft.com/office/drawing/2016/SVG/main" r:embed="rId3"/>
                    </a:ext>
                  </a:extLst>
                </a:blip>
              </a:buBlip>
              <a:defRPr sz="1800"/>
            </a:lvl2pPr>
            <a:lvl3pPr marL="675000" indent="-225000">
              <a:buSzPct val="100000"/>
              <a:buFontTx/>
              <a:buBlip>
                <a:blip r:embed="rId2">
                  <a:extLst>
                    <a:ext uri="{96DAC541-7B7A-43D3-8B79-37D633B846F1}">
                      <asvg:svgBlip xmlns:asvg="http://schemas.microsoft.com/office/drawing/2016/SVG/main" r:embed="rId3"/>
                    </a:ext>
                  </a:extLst>
                </a:blip>
              </a:buBlip>
              <a:defRPr sz="1800"/>
            </a:lvl3pPr>
            <a:lvl4pPr marL="900000" indent="-225000">
              <a:buSzPct val="100000"/>
              <a:buFontTx/>
              <a:buBlip>
                <a:blip r:embed="rId2">
                  <a:extLst>
                    <a:ext uri="{96DAC541-7B7A-43D3-8B79-37D633B846F1}">
                      <asvg:svgBlip xmlns:asvg="http://schemas.microsoft.com/office/drawing/2016/SVG/main" r:embed="rId3"/>
                    </a:ext>
                  </a:extLst>
                </a:blip>
              </a:buBlip>
              <a:defRPr sz="1800"/>
            </a:lvl4pPr>
            <a:lvl5pPr marL="1125000" indent="-225000">
              <a:buSzPct val="100000"/>
              <a:buFontTx/>
              <a:buBlip>
                <a:blip r:embed="rId2">
                  <a:extLst>
                    <a:ext uri="{96DAC541-7B7A-43D3-8B79-37D633B846F1}">
                      <asvg:svgBlip xmlns:asvg="http://schemas.microsoft.com/office/drawing/2016/SVG/main" r:embed="rId3"/>
                    </a:ext>
                  </a:extLst>
                </a:blip>
              </a:buBlip>
              <a:defRPr sz="1800"/>
            </a:lvl5p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9" name="Plassholder for dato 8">
            <a:extLst>
              <a:ext uri="{FF2B5EF4-FFF2-40B4-BE49-F238E27FC236}">
                <a16:creationId xmlns:a16="http://schemas.microsoft.com/office/drawing/2014/main" id="{BC2A04AC-BBC1-40D8-A40F-FF99237AEB2E}"/>
              </a:ext>
            </a:extLst>
          </p:cNvPr>
          <p:cNvSpPr>
            <a:spLocks noGrp="1"/>
          </p:cNvSpPr>
          <p:nvPr>
            <p:ph type="dt" sz="half" idx="17"/>
          </p:nvPr>
        </p:nvSpPr>
        <p:spPr/>
        <p:txBody>
          <a:bodyPr/>
          <a:lstStyle/>
          <a:p>
            <a:fld id="{CFD8A1AC-403E-46C8-812E-703F2A00ACC1}" type="datetime1">
              <a:rPr lang="nb-NO" smtClean="0"/>
              <a:t>13.06.2023</a:t>
            </a:fld>
            <a:endParaRPr lang="nb-NO"/>
          </a:p>
        </p:txBody>
      </p:sp>
      <p:sp>
        <p:nvSpPr>
          <p:cNvPr id="10" name="Plassholder for bunntekst 9">
            <a:extLst>
              <a:ext uri="{FF2B5EF4-FFF2-40B4-BE49-F238E27FC236}">
                <a16:creationId xmlns:a16="http://schemas.microsoft.com/office/drawing/2014/main" id="{66C1D623-FC24-4518-A207-93DE43129093}"/>
              </a:ext>
            </a:extLst>
          </p:cNvPr>
          <p:cNvSpPr>
            <a:spLocks noGrp="1"/>
          </p:cNvSpPr>
          <p:nvPr>
            <p:ph type="ftr" sz="quarter" idx="18"/>
          </p:nvPr>
        </p:nvSpPr>
        <p:spPr/>
        <p:txBody>
          <a:bodyPr/>
          <a:lstStyle/>
          <a:p>
            <a:r>
              <a:rPr lang="nb-NO"/>
              <a:t>Presentation title</a:t>
            </a:r>
          </a:p>
        </p:txBody>
      </p:sp>
      <p:sp>
        <p:nvSpPr>
          <p:cNvPr id="11" name="Plassholder for lysbildenummer 10">
            <a:extLst>
              <a:ext uri="{FF2B5EF4-FFF2-40B4-BE49-F238E27FC236}">
                <a16:creationId xmlns:a16="http://schemas.microsoft.com/office/drawing/2014/main" id="{FC17120C-7617-4772-8446-9844541283DD}"/>
              </a:ext>
            </a:extLst>
          </p:cNvPr>
          <p:cNvSpPr>
            <a:spLocks noGrp="1"/>
          </p:cNvSpPr>
          <p:nvPr>
            <p:ph type="sldNum" sz="quarter" idx="19"/>
          </p:nvPr>
        </p:nvSpPr>
        <p:spPr/>
        <p:txBody>
          <a:bodyPr/>
          <a:lstStyle/>
          <a:p>
            <a:fld id="{99A50625-6FC4-47A0-A809-3A0B4628D5E7}" type="slidenum">
              <a:rPr lang="nb-NO" smtClean="0"/>
              <a:t>‹#›</a:t>
            </a:fld>
            <a:endParaRPr lang="nb-NO"/>
          </a:p>
        </p:txBody>
      </p:sp>
      <p:pic>
        <p:nvPicPr>
          <p:cNvPr id="13" name="Grafikk 12">
            <a:extLst>
              <a:ext uri="{FF2B5EF4-FFF2-40B4-BE49-F238E27FC236}">
                <a16:creationId xmlns:a16="http://schemas.microsoft.com/office/drawing/2014/main" id="{52515392-7AA4-ABDE-8723-F210496939A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1244883833"/>
      </p:ext>
    </p:extLst>
  </p:cSld>
  <p:clrMapOvr>
    <a:masterClrMapping/>
  </p:clrMapOvr>
  <p:extLst>
    <p:ext uri="{DCECCB84-F9BA-43D5-87BE-67443E8EF086}">
      <p15:sldGuideLst xmlns:p15="http://schemas.microsoft.com/office/powerpoint/2012/main">
        <p15:guide id="1" orient="horz" pos="4320">
          <p15:clr>
            <a:srgbClr val="FBAE40"/>
          </p15:clr>
        </p15:guide>
        <p15:guide id="2" pos="767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telslide - midtstilt">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3716" y="2702017"/>
            <a:ext cx="11504567" cy="718146"/>
          </a:xfrm>
        </p:spPr>
        <p:txBody>
          <a:bodyPr wrap="square" anchor="b" anchorCtr="0">
            <a:normAutofit/>
          </a:bodyPr>
          <a:lstStyle>
            <a:lvl1pPr algn="ctr">
              <a:lnSpc>
                <a:spcPts val="5600"/>
              </a:lnSpc>
              <a:spcBef>
                <a:spcPts val="0"/>
              </a:spcBef>
              <a:defRPr sz="5600">
                <a:solidFill>
                  <a:schemeClr val="lt1"/>
                </a:solidFill>
              </a:defRPr>
            </a:lvl1pPr>
          </a:lstStyle>
          <a:p>
            <a:r>
              <a:rPr lang="nb-NO" err="1"/>
              <a:t>Click</a:t>
            </a:r>
            <a:r>
              <a:rPr lang="nb-NO"/>
              <a:t> to </a:t>
            </a:r>
            <a:r>
              <a:rPr lang="nb-NO" err="1"/>
              <a:t>add</a:t>
            </a:r>
            <a:r>
              <a:rPr lang="nb-NO"/>
              <a:t> </a:t>
            </a:r>
            <a:r>
              <a:rPr lang="nb-NO" err="1"/>
              <a:t>title</a:t>
            </a:r>
            <a:r>
              <a:rPr lang="nb-NO"/>
              <a:t> </a:t>
            </a:r>
            <a:endParaRPr lang="en-US"/>
          </a:p>
        </p:txBody>
      </p:sp>
      <p:sp>
        <p:nvSpPr>
          <p:cNvPr id="3" name="Subtitle 2"/>
          <p:cNvSpPr>
            <a:spLocks noGrp="1"/>
          </p:cNvSpPr>
          <p:nvPr>
            <p:ph type="subTitle" idx="1" hasCustomPrompt="1"/>
          </p:nvPr>
        </p:nvSpPr>
        <p:spPr>
          <a:xfrm>
            <a:off x="343718" y="3404222"/>
            <a:ext cx="11504567" cy="602729"/>
          </a:xfrm>
        </p:spPr>
        <p:txBody>
          <a:bodyPr anchor="t" anchorCtr="1">
            <a:noAutofit/>
          </a:bodyPr>
          <a:lstStyle>
            <a:lvl1pPr marL="0" indent="0" algn="ctr">
              <a:lnSpc>
                <a:spcPts val="3800"/>
              </a:lnSpc>
              <a:spcBef>
                <a:spcPts val="0"/>
              </a:spcBef>
              <a:buNone/>
              <a:defRPr sz="3000">
                <a:solidFill>
                  <a:schemeClr val="accent1"/>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nb-NO"/>
          </a:p>
        </p:txBody>
      </p:sp>
      <p:pic>
        <p:nvPicPr>
          <p:cNvPr id="6" name="Grafikk 5">
            <a:extLst>
              <a:ext uri="{FF2B5EF4-FFF2-40B4-BE49-F238E27FC236}">
                <a16:creationId xmlns:a16="http://schemas.microsoft.com/office/drawing/2014/main" id="{D8C49B59-4206-E512-B2BA-50B1E52541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74247" y="6173313"/>
            <a:ext cx="1580387" cy="340200"/>
          </a:xfrm>
          <a:prstGeom prst="rect">
            <a:avLst/>
          </a:prstGeom>
        </p:spPr>
      </p:pic>
    </p:spTree>
    <p:extLst>
      <p:ext uri="{BB962C8B-B14F-4D97-AF65-F5344CB8AC3E}">
        <p14:creationId xmlns:p14="http://schemas.microsoft.com/office/powerpoint/2010/main" val="24317175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telslide - Venstrestilt">
    <p:bg>
      <p:bgPr>
        <a:solidFill>
          <a:schemeClr val="bg2"/>
        </a:solidFill>
        <a:effectLst/>
      </p:bgPr>
    </p:bg>
    <p:spTree>
      <p:nvGrpSpPr>
        <p:cNvPr id="1" name=""/>
        <p:cNvGrpSpPr/>
        <p:nvPr/>
      </p:nvGrpSpPr>
      <p:grpSpPr>
        <a:xfrm>
          <a:off x="0" y="0"/>
          <a:ext cx="0" cy="0"/>
          <a:chOff x="0" y="0"/>
          <a:chExt cx="0" cy="0"/>
        </a:xfrm>
      </p:grpSpPr>
      <p:pic>
        <p:nvPicPr>
          <p:cNvPr id="11" name="Grafikk 10">
            <a:extLst>
              <a:ext uri="{FF2B5EF4-FFF2-40B4-BE49-F238E27FC236}">
                <a16:creationId xmlns:a16="http://schemas.microsoft.com/office/drawing/2014/main" id="{B1701389-CECB-B998-6EF3-0E893064D29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7222" y="1160395"/>
            <a:ext cx="4315697" cy="4315416"/>
          </a:xfrm>
          <a:prstGeom prst="rect">
            <a:avLst/>
          </a:prstGeom>
        </p:spPr>
      </p:pic>
      <p:sp>
        <p:nvSpPr>
          <p:cNvPr id="2" name="Title 1"/>
          <p:cNvSpPr>
            <a:spLocks noGrp="1"/>
          </p:cNvSpPr>
          <p:nvPr>
            <p:ph type="ctrTitle" hasCustomPrompt="1"/>
          </p:nvPr>
        </p:nvSpPr>
        <p:spPr>
          <a:xfrm>
            <a:off x="670005" y="2146544"/>
            <a:ext cx="5344631" cy="1477328"/>
          </a:xfrm>
        </p:spPr>
        <p:txBody>
          <a:bodyPr anchor="b" anchorCtr="0">
            <a:normAutofit/>
          </a:bodyPr>
          <a:lstStyle>
            <a:lvl1pPr algn="l">
              <a:lnSpc>
                <a:spcPct val="100000"/>
              </a:lnSpc>
              <a:spcBef>
                <a:spcPts val="0"/>
              </a:spcBef>
              <a:defRPr sz="4800">
                <a:solidFill>
                  <a:schemeClr val="tx2"/>
                </a:solidFill>
              </a:defRPr>
            </a:lvl1pPr>
          </a:lstStyle>
          <a:p>
            <a:r>
              <a:rPr lang="nb-NO"/>
              <a:t>Plass til din </a:t>
            </a:r>
            <a:br>
              <a:rPr lang="nb-NO"/>
            </a:br>
            <a:r>
              <a:rPr lang="nb-NO"/>
              <a:t>tittel her</a:t>
            </a:r>
            <a:endParaRPr lang="en-US"/>
          </a:p>
        </p:txBody>
      </p:sp>
      <p:sp>
        <p:nvSpPr>
          <p:cNvPr id="3" name="Subtitle 2"/>
          <p:cNvSpPr>
            <a:spLocks noGrp="1"/>
          </p:cNvSpPr>
          <p:nvPr>
            <p:ph type="subTitle" idx="1" hasCustomPrompt="1"/>
          </p:nvPr>
        </p:nvSpPr>
        <p:spPr>
          <a:xfrm>
            <a:off x="670005" y="3883110"/>
            <a:ext cx="5830722" cy="602729"/>
          </a:xfrm>
        </p:spPr>
        <p:txBody>
          <a:bodyPr>
            <a:noAutofit/>
          </a:bodyPr>
          <a:lstStyle>
            <a:lvl1pPr marL="0" indent="0" algn="l">
              <a:lnSpc>
                <a:spcPts val="36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err="1"/>
              <a:t>Click</a:t>
            </a:r>
            <a:r>
              <a:rPr lang="nb-NO"/>
              <a:t> to </a:t>
            </a:r>
            <a:r>
              <a:rPr lang="nb-NO" err="1"/>
              <a:t>add</a:t>
            </a:r>
            <a:r>
              <a:rPr lang="nb-NO"/>
              <a:t> </a:t>
            </a:r>
            <a:r>
              <a:rPr lang="nb-NO" err="1"/>
              <a:t>subtitle</a:t>
            </a:r>
            <a:endParaRPr lang="en-US"/>
          </a:p>
        </p:txBody>
      </p:sp>
      <p:pic>
        <p:nvPicPr>
          <p:cNvPr id="6" name="Grafikk 5">
            <a:extLst>
              <a:ext uri="{FF2B5EF4-FFF2-40B4-BE49-F238E27FC236}">
                <a16:creationId xmlns:a16="http://schemas.microsoft.com/office/drawing/2014/main" id="{6B1E9B2A-3276-2D89-DFA7-06596D39372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32404626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telslide - Høyrestilt">
    <p:bg>
      <p:bgPr>
        <a:solidFill>
          <a:srgbClr val="FFEFE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67841" y="1926505"/>
            <a:ext cx="5689970" cy="1477328"/>
          </a:xfrm>
        </p:spPr>
        <p:txBody>
          <a:bodyPr anchor="b" anchorCtr="0">
            <a:normAutofit/>
          </a:bodyPr>
          <a:lstStyle>
            <a:lvl1pPr algn="l">
              <a:lnSpc>
                <a:spcPct val="100000"/>
              </a:lnSpc>
              <a:spcBef>
                <a:spcPts val="0"/>
              </a:spcBef>
              <a:defRPr sz="4800">
                <a:solidFill>
                  <a:schemeClr val="tx2"/>
                </a:solidFill>
              </a:defRPr>
            </a:lvl1pPr>
          </a:lstStyle>
          <a:p>
            <a:r>
              <a:rPr lang="nb-NO"/>
              <a:t>Plass til din </a:t>
            </a:r>
            <a:br>
              <a:rPr lang="nb-NO"/>
            </a:br>
            <a:r>
              <a:rPr lang="nb-NO"/>
              <a:t>tittel her</a:t>
            </a:r>
            <a:endParaRPr lang="en-US"/>
          </a:p>
        </p:txBody>
      </p:sp>
      <p:sp>
        <p:nvSpPr>
          <p:cNvPr id="3" name="Subtitle 2"/>
          <p:cNvSpPr>
            <a:spLocks noGrp="1"/>
          </p:cNvSpPr>
          <p:nvPr>
            <p:ph type="subTitle" idx="1" hasCustomPrompt="1"/>
          </p:nvPr>
        </p:nvSpPr>
        <p:spPr>
          <a:xfrm>
            <a:off x="6167839" y="3880547"/>
            <a:ext cx="5696321" cy="602729"/>
          </a:xfrm>
        </p:spPr>
        <p:txBody>
          <a:bodyPr>
            <a:noAutofit/>
          </a:bodyPr>
          <a:lstStyle>
            <a:lvl1pPr marL="0" indent="0" algn="l">
              <a:lnSpc>
                <a:spcPts val="3600"/>
              </a:lnSpc>
              <a:spcBef>
                <a:spcPts val="0"/>
              </a:spcBef>
              <a:buNone/>
              <a:defRPr sz="2700">
                <a:solidFill>
                  <a:schemeClr val="accent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Undertittel her</a:t>
            </a:r>
            <a:endParaRPr lang="en-US"/>
          </a:p>
        </p:txBody>
      </p:sp>
      <p:pic>
        <p:nvPicPr>
          <p:cNvPr id="12" name="Grafikk 11">
            <a:extLst>
              <a:ext uri="{FF2B5EF4-FFF2-40B4-BE49-F238E27FC236}">
                <a16:creationId xmlns:a16="http://schemas.microsoft.com/office/drawing/2014/main" id="{2943192C-0B99-5D78-AA62-75E7BF96EA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650" y="1200822"/>
            <a:ext cx="3175051" cy="4644678"/>
          </a:xfrm>
          <a:prstGeom prst="rect">
            <a:avLst/>
          </a:prstGeom>
        </p:spPr>
      </p:pic>
      <p:pic>
        <p:nvPicPr>
          <p:cNvPr id="13" name="Grafikk 12">
            <a:extLst>
              <a:ext uri="{FF2B5EF4-FFF2-40B4-BE49-F238E27FC236}">
                <a16:creationId xmlns:a16="http://schemas.microsoft.com/office/drawing/2014/main" id="{3F981E0C-1672-38DB-EE07-9E12D156FD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3993" y="6182355"/>
            <a:ext cx="1580385" cy="340200"/>
          </a:xfrm>
          <a:prstGeom prst="rect">
            <a:avLst/>
          </a:prstGeom>
        </p:spPr>
      </p:pic>
    </p:spTree>
    <p:extLst>
      <p:ext uri="{BB962C8B-B14F-4D97-AF65-F5344CB8AC3E}">
        <p14:creationId xmlns:p14="http://schemas.microsoft.com/office/powerpoint/2010/main" val="4017548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Agenda - enkel">
    <p:bg>
      <p:bgPr>
        <a:solidFill>
          <a:schemeClr val="bg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50C726D-B190-3BAD-B8FF-EFC4379A1B7F}"/>
              </a:ext>
            </a:extLst>
          </p:cNvPr>
          <p:cNvSpPr/>
          <p:nvPr userDrawn="1"/>
        </p:nvSpPr>
        <p:spPr>
          <a:xfrm>
            <a:off x="1" y="0"/>
            <a:ext cx="4666432"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pic>
        <p:nvPicPr>
          <p:cNvPr id="14" name="Grafikk 13">
            <a:extLst>
              <a:ext uri="{FF2B5EF4-FFF2-40B4-BE49-F238E27FC236}">
                <a16:creationId xmlns:a16="http://schemas.microsoft.com/office/drawing/2014/main" id="{BA71A24A-D2AE-6609-0FEF-06D0A3AE9B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33531" y="1534122"/>
            <a:ext cx="3738082" cy="3737839"/>
          </a:xfrm>
          <a:prstGeom prst="rect">
            <a:avLst/>
          </a:prstGeom>
        </p:spPr>
      </p:pic>
      <p:sp>
        <p:nvSpPr>
          <p:cNvPr id="2" name="Title 1"/>
          <p:cNvSpPr>
            <a:spLocks noGrp="1"/>
          </p:cNvSpPr>
          <p:nvPr>
            <p:ph type="ctrTitle" hasCustomPrompt="1"/>
          </p:nvPr>
        </p:nvSpPr>
        <p:spPr>
          <a:xfrm>
            <a:off x="5611197" y="1697601"/>
            <a:ext cx="5954638" cy="738664"/>
          </a:xfrm>
        </p:spPr>
        <p:txBody>
          <a:bodyPr anchor="b" anchorCtr="0"/>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5611198" y="2965411"/>
            <a:ext cx="6246611" cy="3175039"/>
          </a:xfrm>
        </p:spPr>
        <p:txBody>
          <a:bodyPr>
            <a:normAutofit/>
          </a:bodyPr>
          <a:lstStyle>
            <a:lvl1pPr marL="457200" indent="-457200" algn="l">
              <a:lnSpc>
                <a:spcPts val="2900"/>
              </a:lnSpc>
              <a:spcBef>
                <a:spcPts val="0"/>
              </a:spcBef>
              <a:spcAft>
                <a:spcPts val="1800"/>
              </a:spcAft>
              <a:buAutoNum type="arabicPeriod"/>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Introduksjon og bakgrunn</a:t>
            </a:r>
          </a:p>
          <a:p>
            <a:r>
              <a:rPr lang="nb-NO"/>
              <a:t>Demografi, kjennskap og reisefrekvens</a:t>
            </a:r>
          </a:p>
          <a:p>
            <a:r>
              <a:rPr lang="nb-NO"/>
              <a:t>Markører som har blitt testet</a:t>
            </a:r>
          </a:p>
          <a:p>
            <a:r>
              <a:rPr lang="nb-NO"/>
              <a:t>Resultat</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5419CBA7-3544-7BCC-6322-F903D964EE7B}"/>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Tree>
    <p:extLst>
      <p:ext uri="{BB962C8B-B14F-4D97-AF65-F5344CB8AC3E}">
        <p14:creationId xmlns:p14="http://schemas.microsoft.com/office/powerpoint/2010/main" val="14037638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Agenda - reis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23682" y="1697601"/>
            <a:ext cx="7934126" cy="738664"/>
          </a:xfrm>
        </p:spPr>
        <p:txBody>
          <a:bodyPr anchor="b" anchorCtr="0"/>
          <a:lstStyle>
            <a:lvl1pPr algn="l">
              <a:lnSpc>
                <a:spcPct val="100000"/>
              </a:lnSpc>
              <a:spcBef>
                <a:spcPts val="0"/>
              </a:spcBef>
              <a:defRPr sz="4800">
                <a:solidFill>
                  <a:schemeClr val="tx2"/>
                </a:solidFill>
                <a:latin typeface="+mj-lt"/>
              </a:defRPr>
            </a:lvl1pPr>
          </a:lstStyle>
          <a:p>
            <a:r>
              <a:rPr lang="nb-NO"/>
              <a:t>Agenda</a:t>
            </a:r>
            <a:endParaRPr lang="en-US"/>
          </a:p>
        </p:txBody>
      </p:sp>
      <p:sp>
        <p:nvSpPr>
          <p:cNvPr id="3" name="Subtitle 2"/>
          <p:cNvSpPr>
            <a:spLocks noGrp="1"/>
          </p:cNvSpPr>
          <p:nvPr>
            <p:ph type="subTitle" idx="1" hasCustomPrompt="1"/>
          </p:nvPr>
        </p:nvSpPr>
        <p:spPr>
          <a:xfrm>
            <a:off x="3911174" y="2800311"/>
            <a:ext cx="7946636" cy="3340139"/>
          </a:xfrm>
        </p:spPr>
        <p:txBody>
          <a:bodyPr>
            <a:noAutofit/>
          </a:bodyPr>
          <a:lstStyle>
            <a:lvl1pPr marL="0" indent="0" algn="l">
              <a:lnSpc>
                <a:spcPts val="3000"/>
              </a:lnSpc>
              <a:spcBef>
                <a:spcPts val="0"/>
              </a:spcBef>
              <a:spcAft>
                <a:spcPts val="1800"/>
              </a:spcAft>
              <a:buNone/>
              <a:defRPr sz="2200">
                <a:solidFill>
                  <a:schemeClr val="tx2"/>
                </a:solidFill>
              </a:defRPr>
            </a:lvl1pPr>
            <a:lvl2pPr marL="457177"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3" indent="0" algn="ctr">
              <a:buNone/>
              <a:defRPr sz="1600"/>
            </a:lvl7pPr>
            <a:lvl8pPr marL="3200240" indent="0" algn="ctr">
              <a:buNone/>
              <a:defRPr sz="1600"/>
            </a:lvl8pPr>
            <a:lvl9pPr marL="3657416" indent="0" algn="ctr">
              <a:buNone/>
              <a:defRPr sz="1600"/>
            </a:lvl9pPr>
          </a:lstStyle>
          <a:p>
            <a:r>
              <a:rPr lang="nb-NO"/>
              <a:t>1. Introduksjon og bakgrunn</a:t>
            </a:r>
          </a:p>
          <a:p>
            <a:r>
              <a:rPr lang="nb-NO"/>
              <a:t>2. Demografi, kjennskap og reisefrekvens</a:t>
            </a:r>
          </a:p>
          <a:p>
            <a:r>
              <a:rPr lang="nb-NO"/>
              <a:t>3. Markører som har blitt testet</a:t>
            </a:r>
          </a:p>
          <a:p>
            <a:r>
              <a:rPr lang="nb-NO"/>
              <a:t>4. Resultat</a:t>
            </a:r>
            <a:endParaRPr lang="en-US"/>
          </a:p>
        </p:txBody>
      </p:sp>
      <p:cxnSp>
        <p:nvCxnSpPr>
          <p:cNvPr id="20" name="Rett linje 19">
            <a:extLst>
              <a:ext uri="{FF2B5EF4-FFF2-40B4-BE49-F238E27FC236}">
                <a16:creationId xmlns:a16="http://schemas.microsoft.com/office/drawing/2014/main" id="{E121303E-EE40-72FD-9C65-DA837FE3AA11}"/>
              </a:ext>
            </a:extLst>
          </p:cNvPr>
          <p:cNvCxnSpPr>
            <a:cxnSpLocks/>
          </p:cNvCxnSpPr>
          <p:nvPr userDrawn="1"/>
        </p:nvCxnSpPr>
        <p:spPr>
          <a:xfrm>
            <a:off x="2061476" y="0"/>
            <a:ext cx="0" cy="6858000"/>
          </a:xfrm>
          <a:prstGeom prst="line">
            <a:avLst/>
          </a:prstGeom>
          <a:ln w="3048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 name="Grafikk 4">
            <a:extLst>
              <a:ext uri="{FF2B5EF4-FFF2-40B4-BE49-F238E27FC236}">
                <a16:creationId xmlns:a16="http://schemas.microsoft.com/office/drawing/2014/main" id="{B8F88507-39B8-1DE5-A15B-82DC403F97A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4" name="Ellipse 3">
            <a:extLst>
              <a:ext uri="{FF2B5EF4-FFF2-40B4-BE49-F238E27FC236}">
                <a16:creationId xmlns:a16="http://schemas.microsoft.com/office/drawing/2014/main" id="{9BE1EDE3-5A19-3B7E-F1A2-90103DF88E28}"/>
              </a:ext>
            </a:extLst>
          </p:cNvPr>
          <p:cNvSpPr/>
          <p:nvPr userDrawn="1"/>
        </p:nvSpPr>
        <p:spPr>
          <a:xfrm>
            <a:off x="1934390" y="2019276"/>
            <a:ext cx="248495" cy="248479"/>
          </a:xfrm>
          <a:prstGeom prst="ellipse">
            <a:avLst/>
          </a:prstGeom>
          <a:solidFill>
            <a:schemeClr val="bg2"/>
          </a:solidFill>
          <a:ln w="190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6" name="Ellipse 5">
            <a:extLst>
              <a:ext uri="{FF2B5EF4-FFF2-40B4-BE49-F238E27FC236}">
                <a16:creationId xmlns:a16="http://schemas.microsoft.com/office/drawing/2014/main" id="{C3EF7377-AF6C-FFEE-C74A-AB806220032A}"/>
              </a:ext>
            </a:extLst>
          </p:cNvPr>
          <p:cNvSpPr/>
          <p:nvPr userDrawn="1"/>
        </p:nvSpPr>
        <p:spPr>
          <a:xfrm>
            <a:off x="1934390" y="2853066"/>
            <a:ext cx="248495" cy="248479"/>
          </a:xfrm>
          <a:prstGeom prst="ellipse">
            <a:avLst/>
          </a:prstGeom>
          <a:solidFill>
            <a:schemeClr val="bg2"/>
          </a:solidFill>
          <a:ln w="190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Tree>
    <p:extLst>
      <p:ext uri="{BB962C8B-B14F-4D97-AF65-F5344CB8AC3E}">
        <p14:creationId xmlns:p14="http://schemas.microsoft.com/office/powerpoint/2010/main" val="25895871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Kapittelslide - Mørk blå">
    <p:bg>
      <p:bgPr>
        <a:solidFill>
          <a:srgbClr val="1B1F4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439" y="2975799"/>
            <a:ext cx="11496019" cy="718146"/>
          </a:xfrm>
        </p:spPr>
        <p:txBody>
          <a:bodyPr anchor="ctr" anchorCtr="0"/>
          <a:lstStyle>
            <a:lvl1pPr algn="ctr">
              <a:lnSpc>
                <a:spcPts val="5600"/>
              </a:lnSpc>
              <a:defRPr sz="5200" spc="-10" baseline="0">
                <a:solidFill>
                  <a:schemeClr val="accent1"/>
                </a:solidFill>
                <a:latin typeface="+mn-lt"/>
              </a:defRPr>
            </a:lvl1pPr>
          </a:lstStyle>
          <a:p>
            <a:r>
              <a:rPr lang="nb-NO"/>
              <a:t>1. Introduksjon 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bg1"/>
                </a:solidFill>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70995" y="6173313"/>
            <a:ext cx="392390" cy="340200"/>
          </a:xfrm>
          <a:prstGeom prst="rect">
            <a:avLst/>
          </a:prstGeom>
        </p:spPr>
      </p:pic>
      <p:pic>
        <p:nvPicPr>
          <p:cNvPr id="3" name="Bilde 2">
            <a:extLst>
              <a:ext uri="{FF2B5EF4-FFF2-40B4-BE49-F238E27FC236}">
                <a16:creationId xmlns:a16="http://schemas.microsoft.com/office/drawing/2014/main" id="{37DE6ECE-36A2-B46D-780B-B19A340E4F7B}"/>
              </a:ext>
            </a:extLst>
          </p:cNvPr>
          <p:cNvPicPr>
            <a:picLocks noChangeAspect="1"/>
          </p:cNvPicPr>
          <p:nvPr userDrawn="1"/>
        </p:nvPicPr>
        <p:blipFill>
          <a:blip r:embed="rId4">
            <a:alphaModFix amt="15000"/>
          </a:blip>
          <a:stretch>
            <a:fillRect/>
          </a:stretch>
        </p:blipFill>
        <p:spPr>
          <a:xfrm rot="3080627">
            <a:off x="6029921" y="-159054"/>
            <a:ext cx="9376088" cy="11785097"/>
          </a:xfrm>
          <a:prstGeom prst="rect">
            <a:avLst/>
          </a:prstGeom>
        </p:spPr>
      </p:pic>
    </p:spTree>
    <p:extLst>
      <p:ext uri="{BB962C8B-B14F-4D97-AF65-F5344CB8AC3E}">
        <p14:creationId xmlns:p14="http://schemas.microsoft.com/office/powerpoint/2010/main" val="249343826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apittelslide - lys">
    <p:bg>
      <p:bgPr>
        <a:solidFill>
          <a:srgbClr val="F9F6F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792" y="2970861"/>
            <a:ext cx="11496019" cy="718146"/>
          </a:xfrm>
        </p:spPr>
        <p:txBody>
          <a:bodyPr anchor="ctr" anchorCtr="0"/>
          <a:lstStyle>
            <a:lvl1pPr algn="ctr">
              <a:lnSpc>
                <a:spcPts val="5600"/>
              </a:lnSpc>
              <a:defRPr sz="5200" spc="-10" baseline="0">
                <a:solidFill>
                  <a:schemeClr val="tx2"/>
                </a:solidFill>
                <a:latin typeface="+mn-lt"/>
              </a:defRPr>
            </a:lvl1pPr>
          </a:lstStyle>
          <a:p>
            <a:r>
              <a:rPr lang="nb-NO"/>
              <a:t>1. Introduksjon 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258E6D3-7D36-FF9C-522F-E98D6A518A1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pic>
        <p:nvPicPr>
          <p:cNvPr id="5" name="Bilde 4">
            <a:extLst>
              <a:ext uri="{FF2B5EF4-FFF2-40B4-BE49-F238E27FC236}">
                <a16:creationId xmlns:a16="http://schemas.microsoft.com/office/drawing/2014/main" id="{37FE3928-9771-2CCB-834F-81761BC024FF}"/>
              </a:ext>
            </a:extLst>
          </p:cNvPr>
          <p:cNvPicPr>
            <a:picLocks noChangeAspect="1"/>
          </p:cNvPicPr>
          <p:nvPr userDrawn="1"/>
        </p:nvPicPr>
        <p:blipFill>
          <a:blip r:embed="rId4">
            <a:alphaModFix amt="15000"/>
          </a:blip>
          <a:stretch>
            <a:fillRect/>
          </a:stretch>
        </p:blipFill>
        <p:spPr>
          <a:xfrm rot="2971806">
            <a:off x="5015171" y="-2273115"/>
            <a:ext cx="10403806" cy="9853252"/>
          </a:xfrm>
          <a:prstGeom prst="rect">
            <a:avLst/>
          </a:prstGeom>
        </p:spPr>
      </p:pic>
    </p:spTree>
    <p:extLst>
      <p:ext uri="{BB962C8B-B14F-4D97-AF65-F5344CB8AC3E}">
        <p14:creationId xmlns:p14="http://schemas.microsoft.com/office/powerpoint/2010/main" val="19260758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apittelslide - Lys blå">
    <p:bg>
      <p:bgPr>
        <a:solidFill>
          <a:srgbClr val="E1F4FF"/>
        </a:solid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57F237EC-213E-18F7-3F85-A352ECB6000E}"/>
              </a:ext>
            </a:extLst>
          </p:cNvPr>
          <p:cNvPicPr>
            <a:picLocks noChangeAspect="1"/>
          </p:cNvPicPr>
          <p:nvPr userDrawn="1"/>
        </p:nvPicPr>
        <p:blipFill>
          <a:blip r:embed="rId2">
            <a:alphaModFix amt="30000"/>
          </a:blip>
          <a:stretch>
            <a:fillRect/>
          </a:stretch>
        </p:blipFill>
        <p:spPr>
          <a:xfrm rot="4497496">
            <a:off x="-4640270" y="2918543"/>
            <a:ext cx="15910015" cy="8307539"/>
          </a:xfrm>
          <a:prstGeom prst="rect">
            <a:avLst/>
          </a:prstGeom>
        </p:spPr>
      </p:pic>
      <p:sp>
        <p:nvSpPr>
          <p:cNvPr id="2" name="Title 1"/>
          <p:cNvSpPr>
            <a:spLocks noGrp="1"/>
          </p:cNvSpPr>
          <p:nvPr>
            <p:ph type="title" hasCustomPrompt="1"/>
          </p:nvPr>
        </p:nvSpPr>
        <p:spPr>
          <a:xfrm>
            <a:off x="361792" y="2970861"/>
            <a:ext cx="11496019" cy="718146"/>
          </a:xfrm>
        </p:spPr>
        <p:txBody>
          <a:bodyPr anchor="ctr" anchorCtr="0"/>
          <a:lstStyle>
            <a:lvl1pPr algn="ctr">
              <a:lnSpc>
                <a:spcPts val="5600"/>
              </a:lnSpc>
              <a:defRPr sz="5200" spc="-10" baseline="0">
                <a:solidFill>
                  <a:schemeClr val="tx2"/>
                </a:solidFill>
                <a:latin typeface="+mn-lt"/>
              </a:defRPr>
            </a:lvl1pPr>
          </a:lstStyle>
          <a:p>
            <a:r>
              <a:rPr lang="nb-NO"/>
              <a:t>1. Introduksjon 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solidFill>
                  <a:schemeClr val="tx2"/>
                </a:solidFill>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8ACB97FF-F3EF-CB35-AF8B-DC31BACADD2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27308636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apittelslide - med illustrasjon">
    <p:bg>
      <p:bgPr>
        <a:solidFill>
          <a:schemeClr val="bg2"/>
        </a:solidFill>
        <a:effectLst/>
      </p:bgPr>
    </p:bg>
    <p:spTree>
      <p:nvGrpSpPr>
        <p:cNvPr id="1" name=""/>
        <p:cNvGrpSpPr/>
        <p:nvPr/>
      </p:nvGrpSpPr>
      <p:grpSpPr>
        <a:xfrm>
          <a:off x="0" y="0"/>
          <a:ext cx="0" cy="0"/>
          <a:chOff x="0" y="0"/>
          <a:chExt cx="0" cy="0"/>
        </a:xfrm>
      </p:grpSpPr>
      <p:pic>
        <p:nvPicPr>
          <p:cNvPr id="9" name="Grafikk 8">
            <a:extLst>
              <a:ext uri="{FF2B5EF4-FFF2-40B4-BE49-F238E27FC236}">
                <a16:creationId xmlns:a16="http://schemas.microsoft.com/office/drawing/2014/main" id="{456B0605-953D-3384-5E23-9C7975A7108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738302" y="1154847"/>
            <a:ext cx="5019360" cy="5019034"/>
          </a:xfrm>
          <a:prstGeom prst="rect">
            <a:avLst/>
          </a:prstGeom>
        </p:spPr>
      </p:pic>
      <p:sp>
        <p:nvSpPr>
          <p:cNvPr id="2" name="Title 1"/>
          <p:cNvSpPr>
            <a:spLocks noGrp="1"/>
          </p:cNvSpPr>
          <p:nvPr>
            <p:ph type="title" hasCustomPrompt="1"/>
          </p:nvPr>
        </p:nvSpPr>
        <p:spPr>
          <a:xfrm>
            <a:off x="658856" y="2616083"/>
            <a:ext cx="6187367" cy="1600567"/>
          </a:xfrm>
        </p:spPr>
        <p:txBody>
          <a:bodyPr anchor="t">
            <a:normAutofit/>
          </a:bodyPr>
          <a:lstStyle>
            <a:lvl1pPr algn="l">
              <a:lnSpc>
                <a:spcPts val="5600"/>
              </a:lnSpc>
              <a:defRPr sz="5200" spc="-10" baseline="0">
                <a:solidFill>
                  <a:schemeClr val="tx2"/>
                </a:solidFill>
                <a:latin typeface="+mn-lt"/>
              </a:defRPr>
            </a:lvl1pPr>
          </a:lstStyle>
          <a:p>
            <a:r>
              <a:rPr lang="nb-NO"/>
              <a:t>1. Introduksjon </a:t>
            </a:r>
            <a:br>
              <a:rPr lang="nb-NO"/>
            </a:br>
            <a:r>
              <a:rPr lang="nb-NO"/>
              <a:t>og bakgrunn</a:t>
            </a:r>
            <a:endParaRPr lang="en-US"/>
          </a:p>
        </p:txBody>
      </p:sp>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6" name="Grafikk 5">
            <a:extLst>
              <a:ext uri="{FF2B5EF4-FFF2-40B4-BE49-F238E27FC236}">
                <a16:creationId xmlns:a16="http://schemas.microsoft.com/office/drawing/2014/main" id="{98A09691-10FE-D10D-B809-374474C122B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63151" y="6179663"/>
            <a:ext cx="394658" cy="340200"/>
          </a:xfrm>
          <a:prstGeom prst="rect">
            <a:avLst/>
          </a:prstGeom>
        </p:spPr>
      </p:pic>
    </p:spTree>
    <p:extLst>
      <p:ext uri="{BB962C8B-B14F-4D97-AF65-F5344CB8AC3E}">
        <p14:creationId xmlns:p14="http://schemas.microsoft.com/office/powerpoint/2010/main" val="103973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AFCD8E-E352-83C1-D766-F3093A29F2F3}"/>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7DE1A6DD-C961-7399-15AC-1F5D79DE1C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63917E49-ED15-2928-33CE-6FD4433B0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44AACE0-6BE9-06A1-1566-5FCB85C2592C}"/>
              </a:ext>
            </a:extLst>
          </p:cNvPr>
          <p:cNvSpPr>
            <a:spLocks noGrp="1"/>
          </p:cNvSpPr>
          <p:nvPr>
            <p:ph type="dt" sz="half" idx="10"/>
          </p:nvPr>
        </p:nvSpPr>
        <p:spPr/>
        <p:txBody>
          <a:bodyPr/>
          <a:lstStyle/>
          <a:p>
            <a:fld id="{A55B6F20-EBA0-422B-9C7E-BC4E9F2B8FC1}" type="datetimeFigureOut">
              <a:rPr lang="nb-NO" smtClean="0"/>
              <a:t>13.06.2023</a:t>
            </a:fld>
            <a:endParaRPr lang="nb-NO"/>
          </a:p>
        </p:txBody>
      </p:sp>
      <p:sp>
        <p:nvSpPr>
          <p:cNvPr id="6" name="Plassholder for bunntekst 5">
            <a:extLst>
              <a:ext uri="{FF2B5EF4-FFF2-40B4-BE49-F238E27FC236}">
                <a16:creationId xmlns:a16="http://schemas.microsoft.com/office/drawing/2014/main" id="{0B75E464-AAF0-022C-5247-33091C1D2D4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5EAB57F-20D4-8331-91A1-C959ADE023CE}"/>
              </a:ext>
            </a:extLst>
          </p:cNvPr>
          <p:cNvSpPr>
            <a:spLocks noGrp="1"/>
          </p:cNvSpPr>
          <p:nvPr>
            <p:ph type="sldNum" sz="quarter" idx="12"/>
          </p:nvPr>
        </p:nvSpPr>
        <p:spPr/>
        <p:txBody>
          <a:bodyPr/>
          <a:lstStyle/>
          <a:p>
            <a:fld id="{CF56834A-8160-4051-A0C1-A56D7A859385}" type="slidenum">
              <a:rPr lang="nb-NO" smtClean="0"/>
              <a:t>‹#›</a:t>
            </a:fld>
            <a:endParaRPr lang="nb-NO"/>
          </a:p>
        </p:txBody>
      </p:sp>
    </p:spTree>
    <p:extLst>
      <p:ext uri="{BB962C8B-B14F-4D97-AF65-F5344CB8AC3E}">
        <p14:creationId xmlns:p14="http://schemas.microsoft.com/office/powerpoint/2010/main" val="20868627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ngress - blå">
    <p:bg>
      <p:bgPr>
        <a:solidFill>
          <a:srgbClr val="1B1F4A"/>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E27C06AE-6AA7-F8D6-8514-ADE0600CD92C}"/>
              </a:ext>
            </a:extLst>
          </p:cNvPr>
          <p:cNvPicPr>
            <a:picLocks noChangeAspect="1"/>
          </p:cNvPicPr>
          <p:nvPr userDrawn="1"/>
        </p:nvPicPr>
        <p:blipFill>
          <a:blip r:embed="rId2">
            <a:alphaModFix amt="15000"/>
          </a:blip>
          <a:stretch>
            <a:fillRect/>
          </a:stretch>
        </p:blipFill>
        <p:spPr>
          <a:xfrm rot="7702695">
            <a:off x="7351559" y="-4098188"/>
            <a:ext cx="6095603" cy="7692571"/>
          </a:xfrm>
          <a:prstGeom prst="rect">
            <a:avLst/>
          </a:prstGeom>
        </p:spPr>
      </p:pic>
      <p:sp>
        <p:nvSpPr>
          <p:cNvPr id="4" name="Plassholder for lysbildenummer 10">
            <a:extLst>
              <a:ext uri="{FF2B5EF4-FFF2-40B4-BE49-F238E27FC236}">
                <a16:creationId xmlns:a16="http://schemas.microsoft.com/office/drawing/2014/main" id="{1E46A2B9-BE73-1718-BBBE-3E6A45DE889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pic>
        <p:nvPicPr>
          <p:cNvPr id="13" name="Grafikk 12">
            <a:extLst>
              <a:ext uri="{FF2B5EF4-FFF2-40B4-BE49-F238E27FC236}">
                <a16:creationId xmlns:a16="http://schemas.microsoft.com/office/drawing/2014/main" id="{B268CA55-A5E1-4834-224C-3FCACDA7EE8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70995" y="6173313"/>
            <a:ext cx="392390" cy="340200"/>
          </a:xfrm>
          <a:prstGeom prst="rect">
            <a:avLst/>
          </a:prstGeom>
        </p:spPr>
      </p:pic>
      <p:sp>
        <p:nvSpPr>
          <p:cNvPr id="5" name="Tittel 9">
            <a:extLst>
              <a:ext uri="{FF2B5EF4-FFF2-40B4-BE49-F238E27FC236}">
                <a16:creationId xmlns:a16="http://schemas.microsoft.com/office/drawing/2014/main" id="{788710C9-1969-4324-AF07-9E87278E87BF}"/>
              </a:ext>
            </a:extLst>
          </p:cNvPr>
          <p:cNvSpPr>
            <a:spLocks noGrp="1"/>
          </p:cNvSpPr>
          <p:nvPr>
            <p:ph type="title" hasCustomPrompt="1"/>
          </p:nvPr>
        </p:nvSpPr>
        <p:spPr>
          <a:xfrm>
            <a:off x="674314" y="1892307"/>
            <a:ext cx="8433766" cy="953178"/>
          </a:xfrm>
        </p:spPr>
        <p:txBody>
          <a:bodyPr anchor="t" anchorCtr="0">
            <a:normAutofit/>
          </a:bodyPr>
          <a:lstStyle>
            <a:lvl1pPr>
              <a:lnSpc>
                <a:spcPts val="4000"/>
              </a:lnSpc>
              <a:defRPr>
                <a:solidFill>
                  <a:schemeClr val="accent1"/>
                </a:solidFill>
              </a:defRPr>
            </a:lvl1pPr>
          </a:lstStyle>
          <a:p>
            <a:pPr algn="l"/>
            <a:r>
              <a:rPr lang="nb-NO" sz="4000"/>
              <a:t>Overskrift</a:t>
            </a:r>
          </a:p>
        </p:txBody>
      </p:sp>
      <p:sp>
        <p:nvSpPr>
          <p:cNvPr id="9" name="Plassholder for tekst 8">
            <a:extLst>
              <a:ext uri="{FF2B5EF4-FFF2-40B4-BE49-F238E27FC236}">
                <a16:creationId xmlns:a16="http://schemas.microsoft.com/office/drawing/2014/main" id="{EA32EE54-F0E9-83BF-BD9C-3C1D8462A148}"/>
              </a:ext>
            </a:extLst>
          </p:cNvPr>
          <p:cNvSpPr>
            <a:spLocks noGrp="1"/>
          </p:cNvSpPr>
          <p:nvPr>
            <p:ph type="body" sz="quarter" idx="20" hasCustomPrompt="1"/>
          </p:nvPr>
        </p:nvSpPr>
        <p:spPr>
          <a:xfrm>
            <a:off x="658855" y="3158692"/>
            <a:ext cx="8449225" cy="3122613"/>
          </a:xfrm>
        </p:spPr>
        <p:txBody>
          <a:bodyPr>
            <a:normAutofit/>
          </a:bodyPr>
          <a:lstStyle>
            <a:lvl1pPr marL="0" indent="0">
              <a:lnSpc>
                <a:spcPct val="150000"/>
              </a:lnSpc>
              <a:buNone/>
              <a:defRPr sz="1800">
                <a:solidFill>
                  <a:schemeClr val="bg1"/>
                </a:solidFill>
              </a:defRPr>
            </a:lvl1pPr>
          </a:lstStyle>
          <a:p>
            <a:pPr lvl="0"/>
            <a:r>
              <a:rPr lang="nb-NO"/>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a:p>
            <a:pPr lvl="0"/>
            <a:endParaRPr lang="nb-NO" err="1"/>
          </a:p>
        </p:txBody>
      </p:sp>
      <p:sp>
        <p:nvSpPr>
          <p:cNvPr id="11" name="Plassholder for tekst 10">
            <a:extLst>
              <a:ext uri="{FF2B5EF4-FFF2-40B4-BE49-F238E27FC236}">
                <a16:creationId xmlns:a16="http://schemas.microsoft.com/office/drawing/2014/main" id="{FCFAE3FD-55EB-32F0-C307-982316D7480C}"/>
              </a:ext>
            </a:extLst>
          </p:cNvPr>
          <p:cNvSpPr>
            <a:spLocks noGrp="1"/>
          </p:cNvSpPr>
          <p:nvPr>
            <p:ph type="body" sz="quarter" idx="21" hasCustomPrompt="1"/>
          </p:nvPr>
        </p:nvSpPr>
        <p:spPr>
          <a:xfrm>
            <a:off x="658855" y="1156098"/>
            <a:ext cx="8449225" cy="492919"/>
          </a:xfrm>
        </p:spPr>
        <p:txBody>
          <a:bodyPr>
            <a:noAutofit/>
          </a:bodyPr>
          <a:lstStyle>
            <a:lvl1pPr marL="0" indent="0">
              <a:buNone/>
              <a:defRPr sz="2000">
                <a:solidFill>
                  <a:schemeClr val="bg1"/>
                </a:solidFill>
              </a:defRPr>
            </a:lvl1pPr>
            <a:lvl2pPr marL="225000" indent="0">
              <a:buNone/>
              <a:defRPr sz="1600">
                <a:solidFill>
                  <a:schemeClr val="bg1"/>
                </a:solidFill>
              </a:defRPr>
            </a:lvl2pPr>
            <a:lvl3pPr marL="450000" indent="0">
              <a:buNone/>
              <a:defRPr sz="1600">
                <a:solidFill>
                  <a:schemeClr val="bg1"/>
                </a:solidFill>
              </a:defRPr>
            </a:lvl3pPr>
            <a:lvl4pPr marL="675000" indent="0">
              <a:buNone/>
              <a:defRPr sz="1600">
                <a:solidFill>
                  <a:schemeClr val="bg1"/>
                </a:solidFill>
              </a:defRPr>
            </a:lvl4pPr>
            <a:lvl5pPr marL="900000" indent="0">
              <a:buNone/>
              <a:defRPr sz="1600">
                <a:solidFill>
                  <a:schemeClr val="bg1"/>
                </a:solidFill>
              </a:defRPr>
            </a:lvl5pPr>
          </a:lstStyle>
          <a:p>
            <a:pPr lvl="0"/>
            <a:r>
              <a:rPr lang="nb-NO"/>
              <a:t>En kort ingress her</a:t>
            </a:r>
          </a:p>
        </p:txBody>
      </p:sp>
    </p:spTree>
    <p:extLst>
      <p:ext uri="{BB962C8B-B14F-4D97-AF65-F5344CB8AC3E}">
        <p14:creationId xmlns:p14="http://schemas.microsoft.com/office/powerpoint/2010/main" val="17696577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gress - Hvit">
    <p:bg>
      <p:bgPr>
        <a:solidFill>
          <a:schemeClr val="bg1"/>
        </a:solidFill>
        <a:effectLst/>
      </p:bgPr>
    </p:bg>
    <p:spTree>
      <p:nvGrpSpPr>
        <p:cNvPr id="1" name=""/>
        <p:cNvGrpSpPr/>
        <p:nvPr/>
      </p:nvGrpSpPr>
      <p:grpSpPr>
        <a:xfrm>
          <a:off x="0" y="0"/>
          <a:ext cx="0" cy="0"/>
          <a:chOff x="0" y="0"/>
          <a:chExt cx="0" cy="0"/>
        </a:xfrm>
      </p:grpSpPr>
      <p:sp>
        <p:nvSpPr>
          <p:cNvPr id="11" name="Plassholder for lysbildenummer 10">
            <a:extLst>
              <a:ext uri="{FF2B5EF4-FFF2-40B4-BE49-F238E27FC236}">
                <a16:creationId xmlns:a16="http://schemas.microsoft.com/office/drawing/2014/main" id="{F05715D1-7A7E-4708-AA30-862180BC1F2A}"/>
              </a:ext>
            </a:extLst>
          </p:cNvPr>
          <p:cNvSpPr>
            <a:spLocks noGrp="1"/>
          </p:cNvSpPr>
          <p:nvPr>
            <p:ph type="sldNum" sz="quarter" idx="19"/>
          </p:nvPr>
        </p:nvSpPr>
        <p:spPr/>
        <p:txBody>
          <a:bodyPr/>
          <a:lstStyle/>
          <a:p>
            <a:fld id="{B579C9E0-A277-48DD-90E0-9FF5EF9655C7}" type="slidenum">
              <a:rPr lang="nb-NO" smtClean="0"/>
              <a:t>‹#›</a:t>
            </a:fld>
            <a:endParaRPr lang="nb-NO"/>
          </a:p>
        </p:txBody>
      </p:sp>
      <p:sp>
        <p:nvSpPr>
          <p:cNvPr id="6" name="Title 1">
            <a:extLst>
              <a:ext uri="{FF2B5EF4-FFF2-40B4-BE49-F238E27FC236}">
                <a16:creationId xmlns:a16="http://schemas.microsoft.com/office/drawing/2014/main" id="{DF1AB002-9959-B0D9-B058-96CCDDC1CC31}"/>
              </a:ext>
            </a:extLst>
          </p:cNvPr>
          <p:cNvSpPr>
            <a:spLocks noGrp="1"/>
          </p:cNvSpPr>
          <p:nvPr>
            <p:ph type="title" hasCustomPrompt="1"/>
          </p:nvPr>
        </p:nvSpPr>
        <p:spPr>
          <a:xfrm>
            <a:off x="658856" y="1898370"/>
            <a:ext cx="11205304" cy="474489"/>
          </a:xfrm>
        </p:spPr>
        <p:txBody>
          <a:bodyPr>
            <a:normAutofit/>
          </a:bodyPr>
          <a:lstStyle>
            <a:lvl1pPr>
              <a:defRPr sz="3600">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7" name="Content Placeholder 2">
            <a:extLst>
              <a:ext uri="{FF2B5EF4-FFF2-40B4-BE49-F238E27FC236}">
                <a16:creationId xmlns:a16="http://schemas.microsoft.com/office/drawing/2014/main" id="{BA46F890-462F-CDF1-F16C-6BC2B5513F17}"/>
              </a:ext>
            </a:extLst>
          </p:cNvPr>
          <p:cNvSpPr>
            <a:spLocks noGrp="1"/>
          </p:cNvSpPr>
          <p:nvPr>
            <p:ph idx="1" hasCustomPrompt="1"/>
          </p:nvPr>
        </p:nvSpPr>
        <p:spPr>
          <a:xfrm>
            <a:off x="658856" y="2944801"/>
            <a:ext cx="8449225" cy="3195650"/>
          </a:xfrm>
        </p:spPr>
        <p:txBody>
          <a:bodyPr>
            <a:normAutofit/>
          </a:bodyPr>
          <a:lstStyle>
            <a:lvl1pPr marL="0" indent="0">
              <a:lnSpc>
                <a:spcPct val="150000"/>
              </a:lnSpc>
              <a:buNone/>
              <a:defRPr sz="1800"/>
            </a:lvl1pPr>
            <a:lvl2pPr marL="225000" indent="0">
              <a:buNone/>
              <a:defRPr/>
            </a:lvl2pPr>
            <a:lvl3pPr marL="450000" indent="0">
              <a:buNone/>
              <a:defRPr/>
            </a:lvl3pPr>
            <a:lvl4pPr marL="675000" indent="0">
              <a:buNone/>
              <a:defRPr/>
            </a:lvl4pPr>
            <a:lvl5pPr marL="900000" indent="0">
              <a:buNone/>
              <a:defRPr/>
            </a:lvl5pPr>
          </a:lstStyle>
          <a:p>
            <a:pPr lvl="0"/>
            <a:r>
              <a:rPr lang="nb-NO" err="1"/>
              <a:t>Lorem</a:t>
            </a:r>
            <a:r>
              <a:rPr lang="nb-NO"/>
              <a:t> </a:t>
            </a:r>
            <a:r>
              <a:rPr lang="nb-NO" err="1"/>
              <a:t>ipsum</a:t>
            </a:r>
            <a:r>
              <a:rPr lang="nb-NO"/>
              <a:t> </a:t>
            </a:r>
            <a:r>
              <a:rPr lang="nb-NO" err="1"/>
              <a:t>dolor</a:t>
            </a:r>
            <a:r>
              <a:rPr lang="nb-NO"/>
              <a:t> </a:t>
            </a:r>
            <a:r>
              <a:rPr lang="nb-NO" err="1"/>
              <a:t>sit</a:t>
            </a:r>
            <a:r>
              <a:rPr lang="nb-NO"/>
              <a:t> </a:t>
            </a:r>
            <a:r>
              <a:rPr lang="nb-NO" err="1"/>
              <a:t>amet</a:t>
            </a:r>
            <a:r>
              <a:rPr lang="nb-NO"/>
              <a: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t>
            </a:r>
            <a:r>
              <a:rPr lang="nb-NO" err="1"/>
              <a:t>incididunt</a:t>
            </a:r>
            <a:r>
              <a:rPr lang="nb-NO"/>
              <a:t> ut </a:t>
            </a:r>
            <a:r>
              <a:rPr lang="nb-NO" err="1"/>
              <a:t>labore</a:t>
            </a:r>
            <a:r>
              <a:rPr lang="nb-NO"/>
              <a:t> et </a:t>
            </a:r>
            <a:r>
              <a:rPr lang="nb-NO" err="1"/>
              <a:t>dolore</a:t>
            </a:r>
            <a:r>
              <a:rPr lang="nb-NO"/>
              <a:t> </a:t>
            </a:r>
            <a:r>
              <a:rPr lang="nb-NO" err="1"/>
              <a:t>magna</a:t>
            </a:r>
            <a:r>
              <a:rPr lang="nb-NO"/>
              <a:t> </a:t>
            </a:r>
            <a:r>
              <a:rPr lang="nb-NO" err="1"/>
              <a:t>aliqua</a:t>
            </a:r>
            <a:r>
              <a:rPr lang="nb-NO"/>
              <a:t>. Ut </a:t>
            </a:r>
            <a:r>
              <a:rPr lang="nb-NO" err="1"/>
              <a:t>enim</a:t>
            </a:r>
            <a:r>
              <a:rPr lang="nb-NO"/>
              <a:t> ad </a:t>
            </a:r>
            <a:r>
              <a:rPr lang="nb-NO" err="1"/>
              <a:t>minim</a:t>
            </a:r>
            <a:r>
              <a:rPr lang="nb-NO"/>
              <a:t> </a:t>
            </a:r>
            <a:r>
              <a:rPr lang="nb-NO" err="1"/>
              <a:t>veniam</a:t>
            </a:r>
            <a:r>
              <a:rPr lang="nb-NO"/>
              <a:t>, </a:t>
            </a:r>
            <a:r>
              <a:rPr lang="nb-NO" err="1"/>
              <a:t>quis</a:t>
            </a:r>
            <a:r>
              <a:rPr lang="nb-NO"/>
              <a:t> </a:t>
            </a:r>
            <a:r>
              <a:rPr lang="nb-NO" err="1"/>
              <a:t>nostrud</a:t>
            </a:r>
            <a:r>
              <a:rPr lang="nb-NO"/>
              <a:t> </a:t>
            </a:r>
            <a:r>
              <a:rPr lang="nb-NO" err="1"/>
              <a:t>exercitation</a:t>
            </a:r>
            <a:r>
              <a:rPr lang="nb-NO"/>
              <a:t> </a:t>
            </a:r>
            <a:r>
              <a:rPr lang="nb-NO" err="1"/>
              <a:t>ullamco</a:t>
            </a:r>
            <a:r>
              <a:rPr lang="nb-NO"/>
              <a:t> </a:t>
            </a:r>
            <a:r>
              <a:rPr lang="nb-NO" err="1"/>
              <a:t>laboris</a:t>
            </a:r>
            <a:r>
              <a:rPr lang="nb-NO"/>
              <a:t> </a:t>
            </a:r>
            <a:r>
              <a:rPr lang="nb-NO" err="1"/>
              <a:t>nisi</a:t>
            </a:r>
            <a:r>
              <a:rPr lang="nb-NO"/>
              <a:t> ut </a:t>
            </a:r>
            <a:r>
              <a:rPr lang="nb-NO" err="1"/>
              <a:t>aliquip</a:t>
            </a:r>
            <a:r>
              <a:rPr lang="nb-NO"/>
              <a:t> ex </a:t>
            </a:r>
            <a:r>
              <a:rPr lang="nb-NO" err="1"/>
              <a:t>ea</a:t>
            </a:r>
            <a:r>
              <a:rPr lang="nb-NO"/>
              <a:t> </a:t>
            </a:r>
            <a:r>
              <a:rPr lang="nb-NO" err="1"/>
              <a:t>commodo</a:t>
            </a:r>
            <a:r>
              <a:rPr lang="nb-NO"/>
              <a:t> </a:t>
            </a:r>
            <a:r>
              <a:rPr lang="nb-NO" err="1"/>
              <a:t>consequat</a:t>
            </a:r>
            <a:r>
              <a:rPr lang="nb-NO"/>
              <a:t>. </a:t>
            </a:r>
            <a:r>
              <a:rPr lang="nb-NO" err="1"/>
              <a:t>Duis</a:t>
            </a:r>
            <a:r>
              <a:rPr lang="nb-NO"/>
              <a:t> </a:t>
            </a:r>
            <a:r>
              <a:rPr lang="nb-NO" err="1"/>
              <a:t>aute</a:t>
            </a:r>
            <a:r>
              <a:rPr lang="nb-NO"/>
              <a:t> </a:t>
            </a:r>
            <a:r>
              <a:rPr lang="nb-NO" err="1"/>
              <a:t>irure</a:t>
            </a:r>
            <a:r>
              <a:rPr lang="nb-NO"/>
              <a:t> </a:t>
            </a:r>
            <a:r>
              <a:rPr lang="nb-NO" err="1"/>
              <a:t>dolor</a:t>
            </a:r>
            <a:r>
              <a:rPr lang="nb-NO"/>
              <a:t> in </a:t>
            </a:r>
            <a:r>
              <a:rPr lang="nb-NO" err="1"/>
              <a:t>reprehenderit</a:t>
            </a:r>
            <a:r>
              <a:rPr lang="nb-NO"/>
              <a:t> in </a:t>
            </a:r>
            <a:r>
              <a:rPr lang="nb-NO" err="1"/>
              <a:t>voluptate</a:t>
            </a:r>
            <a:r>
              <a:rPr lang="nb-NO"/>
              <a:t> </a:t>
            </a:r>
            <a:r>
              <a:rPr lang="nb-NO" err="1"/>
              <a:t>velit</a:t>
            </a:r>
            <a:r>
              <a:rPr lang="nb-NO"/>
              <a:t> esse </a:t>
            </a:r>
            <a:r>
              <a:rPr lang="nb-NO" err="1"/>
              <a:t>cillum</a:t>
            </a:r>
            <a:r>
              <a:rPr lang="nb-NO"/>
              <a:t> </a:t>
            </a:r>
            <a:r>
              <a:rPr lang="nb-NO" err="1"/>
              <a:t>dolore</a:t>
            </a:r>
            <a:r>
              <a:rPr lang="nb-NO"/>
              <a:t> </a:t>
            </a:r>
            <a:r>
              <a:rPr lang="nb-NO" err="1"/>
              <a:t>eu</a:t>
            </a:r>
            <a:r>
              <a:rPr lang="nb-NO"/>
              <a:t> </a:t>
            </a:r>
            <a:r>
              <a:rPr lang="nb-NO" err="1"/>
              <a:t>fugiat</a:t>
            </a:r>
            <a:r>
              <a:rPr lang="nb-NO"/>
              <a:t> nulla pariatur. </a:t>
            </a:r>
            <a:r>
              <a:rPr lang="nb-NO" err="1"/>
              <a:t>Excepteur</a:t>
            </a:r>
            <a:r>
              <a:rPr lang="nb-NO"/>
              <a:t> sint </a:t>
            </a:r>
            <a:r>
              <a:rPr lang="nb-NO" err="1"/>
              <a:t>occaecat</a:t>
            </a:r>
            <a:r>
              <a:rPr lang="nb-NO"/>
              <a:t> </a:t>
            </a:r>
            <a:r>
              <a:rPr lang="nb-NO" err="1"/>
              <a:t>cupidatat</a:t>
            </a:r>
            <a:r>
              <a:rPr lang="nb-NO"/>
              <a:t> non </a:t>
            </a:r>
            <a:r>
              <a:rPr lang="nb-NO" err="1"/>
              <a:t>proident</a:t>
            </a:r>
            <a:r>
              <a:rPr lang="nb-NO"/>
              <a:t>, sunt in culpa </a:t>
            </a:r>
            <a:r>
              <a:rPr lang="nb-NO" err="1"/>
              <a:t>qui</a:t>
            </a:r>
            <a:r>
              <a:rPr lang="nb-NO"/>
              <a:t> officia </a:t>
            </a:r>
            <a:r>
              <a:rPr lang="nb-NO" err="1"/>
              <a:t>deserunt</a:t>
            </a:r>
            <a:r>
              <a:rPr lang="nb-NO"/>
              <a:t> </a:t>
            </a:r>
            <a:r>
              <a:rPr lang="nb-NO" err="1"/>
              <a:t>mollit</a:t>
            </a:r>
            <a:r>
              <a:rPr lang="nb-NO"/>
              <a:t> </a:t>
            </a:r>
            <a:r>
              <a:rPr lang="nb-NO" err="1"/>
              <a:t>anim</a:t>
            </a:r>
            <a:r>
              <a:rPr lang="nb-NO"/>
              <a:t> id est </a:t>
            </a:r>
            <a:r>
              <a:rPr lang="nb-NO" err="1"/>
              <a:t>laborum</a:t>
            </a:r>
            <a:endParaRPr lang="nb-NO"/>
          </a:p>
          <a:p>
            <a:pPr lvl="0"/>
            <a:endParaRPr lang="nb-NO" err="1"/>
          </a:p>
        </p:txBody>
      </p:sp>
      <p:sp>
        <p:nvSpPr>
          <p:cNvPr id="13" name="Content Placeholder 2">
            <a:extLst>
              <a:ext uri="{FF2B5EF4-FFF2-40B4-BE49-F238E27FC236}">
                <a16:creationId xmlns:a16="http://schemas.microsoft.com/office/drawing/2014/main" id="{9E2E0FFF-DC8F-5532-B72D-0876C14C370C}"/>
              </a:ext>
            </a:extLst>
          </p:cNvPr>
          <p:cNvSpPr>
            <a:spLocks noGrp="1"/>
          </p:cNvSpPr>
          <p:nvPr>
            <p:ph idx="20" hasCustomPrompt="1"/>
          </p:nvPr>
        </p:nvSpPr>
        <p:spPr>
          <a:xfrm>
            <a:off x="658856" y="1172244"/>
            <a:ext cx="5508983" cy="474489"/>
          </a:xfrm>
        </p:spPr>
        <p:txBody>
          <a:bodyPr wrap="square" anchor="b" anchorCtr="0">
            <a:normAutofit/>
          </a:bodyPr>
          <a:lstStyle>
            <a:lvl1pPr marL="0" indent="0">
              <a:lnSpc>
                <a:spcPct val="150000"/>
              </a:lnSpc>
              <a:buNone/>
              <a:defRPr sz="2000">
                <a:solidFill>
                  <a:schemeClr val="accent2"/>
                </a:solidFill>
              </a:defRPr>
            </a:lvl1pPr>
            <a:lvl2pPr marL="225000" indent="0">
              <a:buNone/>
              <a:defRPr/>
            </a:lvl2pPr>
            <a:lvl3pPr marL="450000" indent="0">
              <a:buNone/>
              <a:defRPr/>
            </a:lvl3pPr>
            <a:lvl4pPr marL="675000" indent="0">
              <a:buNone/>
              <a:defRPr/>
            </a:lvl4pPr>
            <a:lvl5pPr marL="900000" indent="0">
              <a:buNone/>
              <a:defRPr/>
            </a:lvl5pPr>
          </a:lstStyle>
          <a:p>
            <a:pPr lvl="0"/>
            <a:r>
              <a:rPr lang="nb-NO"/>
              <a:t>En kort tekst her</a:t>
            </a:r>
          </a:p>
        </p:txBody>
      </p:sp>
      <p:pic>
        <p:nvPicPr>
          <p:cNvPr id="2" name="Grafikk 1">
            <a:extLst>
              <a:ext uri="{FF2B5EF4-FFF2-40B4-BE49-F238E27FC236}">
                <a16:creationId xmlns:a16="http://schemas.microsoft.com/office/drawing/2014/main" id="{B0C4FE8B-71F8-22AC-D250-9B5B077D5F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13541708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llustrasjon venstre, punktliste">
    <p:bg>
      <p:bgPr>
        <a:solidFill>
          <a:schemeClr val="accent3"/>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8A22237-FF85-AD05-9D91-D45813AE24B7}"/>
              </a:ext>
            </a:extLst>
          </p:cNvPr>
          <p:cNvSpPr/>
          <p:nvPr userDrawn="1"/>
        </p:nvSpPr>
        <p:spPr>
          <a:xfrm>
            <a:off x="-894" y="0"/>
            <a:ext cx="6014635" cy="6858000"/>
          </a:xfrm>
          <a:prstGeom prst="rect">
            <a:avLst/>
          </a:prstGeom>
          <a:solidFill>
            <a:srgbClr val="F9F6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2" name="Title 1"/>
          <p:cNvSpPr>
            <a:spLocks noGrp="1"/>
          </p:cNvSpPr>
          <p:nvPr>
            <p:ph type="ctrTitle" hasCustomPrompt="1"/>
          </p:nvPr>
        </p:nvSpPr>
        <p:spPr>
          <a:xfrm>
            <a:off x="6538359" y="825919"/>
            <a:ext cx="5147991" cy="615553"/>
          </a:xfrm>
        </p:spPr>
        <p:txBody>
          <a:bodyPr anchor="b" anchorCtr="0">
            <a:normAutofit/>
          </a:bodyPr>
          <a:lstStyle>
            <a:lvl1pPr algn="l">
              <a:lnSpc>
                <a:spcPct val="100000"/>
              </a:lnSpc>
              <a:spcBef>
                <a:spcPts val="0"/>
              </a:spcBef>
              <a:defRPr sz="4000">
                <a:solidFill>
                  <a:schemeClr val="tx2"/>
                </a:solidFill>
                <a:latin typeface="+mj-lt"/>
              </a:defRPr>
            </a:lvl1pPr>
          </a:lstStyle>
          <a:p>
            <a:r>
              <a:rPr lang="nb-NO"/>
              <a:t>Har vi nådd målene? </a:t>
            </a:r>
            <a:endParaRPr lang="en-US"/>
          </a:p>
        </p:txBody>
      </p:sp>
      <p:pic>
        <p:nvPicPr>
          <p:cNvPr id="10" name="Grafikk 9">
            <a:extLst>
              <a:ext uri="{FF2B5EF4-FFF2-40B4-BE49-F238E27FC236}">
                <a16:creationId xmlns:a16="http://schemas.microsoft.com/office/drawing/2014/main" id="{CD7285CD-5F72-30CA-EA00-B7E575884CA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3151" y="6179663"/>
            <a:ext cx="394658" cy="340200"/>
          </a:xfrm>
          <a:prstGeom prst="rect">
            <a:avLst/>
          </a:prstGeom>
        </p:spPr>
      </p:pic>
      <p:sp>
        <p:nvSpPr>
          <p:cNvPr id="13" name="Plassholder for lysbildenummer 10">
            <a:extLst>
              <a:ext uri="{FF2B5EF4-FFF2-40B4-BE49-F238E27FC236}">
                <a16:creationId xmlns:a16="http://schemas.microsoft.com/office/drawing/2014/main" id="{2A415211-C6C4-E7DE-4E2F-04CF3B6048C8}"/>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7" name="Plassholder for tekst 6">
            <a:extLst>
              <a:ext uri="{FF2B5EF4-FFF2-40B4-BE49-F238E27FC236}">
                <a16:creationId xmlns:a16="http://schemas.microsoft.com/office/drawing/2014/main" id="{5EFB07C1-A8A4-B0F8-0E42-647767217A4E}"/>
              </a:ext>
            </a:extLst>
          </p:cNvPr>
          <p:cNvSpPr>
            <a:spLocks noGrp="1"/>
          </p:cNvSpPr>
          <p:nvPr>
            <p:ph type="body" sz="quarter" idx="20" hasCustomPrompt="1"/>
          </p:nvPr>
        </p:nvSpPr>
        <p:spPr>
          <a:xfrm>
            <a:off x="6524070" y="2048405"/>
            <a:ext cx="5003301" cy="4092045"/>
          </a:xfrm>
        </p:spPr>
        <p:txBody>
          <a:bodyPr>
            <a:normAutofit/>
          </a:bodyPr>
          <a:lstStyle>
            <a:lvl1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600"/>
            </a:lvl1pPr>
            <a:lvl2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2pPr>
            <a:lvl3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3pPr>
            <a:lvl4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4pPr>
            <a:lvl5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p:txBody>
      </p:sp>
      <p:sp>
        <p:nvSpPr>
          <p:cNvPr id="5" name="Plassholder for bilde 4">
            <a:extLst>
              <a:ext uri="{FF2B5EF4-FFF2-40B4-BE49-F238E27FC236}">
                <a16:creationId xmlns:a16="http://schemas.microsoft.com/office/drawing/2014/main" id="{EEEB97C7-B7F3-84D4-D866-780184D12219}"/>
              </a:ext>
            </a:extLst>
          </p:cNvPr>
          <p:cNvSpPr>
            <a:spLocks noGrp="1"/>
          </p:cNvSpPr>
          <p:nvPr>
            <p:ph type="pic" sz="quarter" idx="21"/>
          </p:nvPr>
        </p:nvSpPr>
        <p:spPr>
          <a:xfrm>
            <a:off x="658856" y="826294"/>
            <a:ext cx="4551659" cy="5314156"/>
          </a:xfrm>
          <a:noFill/>
        </p:spPr>
        <p:txBody>
          <a:bodyPr/>
          <a:lstStyle>
            <a:lvl1pPr marL="0" indent="0">
              <a:buNone/>
              <a:defRPr>
                <a:noFill/>
              </a:defRPr>
            </a:lvl1pPr>
          </a:lstStyle>
          <a:p>
            <a:endParaRPr lang="nb-NO"/>
          </a:p>
        </p:txBody>
      </p:sp>
    </p:spTree>
    <p:extLst>
      <p:ext uri="{BB962C8B-B14F-4D97-AF65-F5344CB8AC3E}">
        <p14:creationId xmlns:p14="http://schemas.microsoft.com/office/powerpoint/2010/main" val="41231515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ekst, Illustration høyr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5207" y="1308894"/>
            <a:ext cx="4859654" cy="553998"/>
          </a:xfrm>
        </p:spPr>
        <p:txBody>
          <a:bodyPr anchor="b" anchorCtr="0"/>
          <a:lstStyle>
            <a:lvl1pPr algn="l">
              <a:lnSpc>
                <a:spcPct val="100000"/>
              </a:lnSpc>
              <a:spcBef>
                <a:spcPts val="0"/>
              </a:spcBef>
              <a:defRPr sz="3600">
                <a:solidFill>
                  <a:schemeClr val="tx2"/>
                </a:solidFill>
                <a:latin typeface="+mj-lt"/>
              </a:defRPr>
            </a:lvl1pPr>
          </a:lstStyle>
          <a:p>
            <a:r>
              <a:rPr lang="nb-NO"/>
              <a:t>En overskrift her</a:t>
            </a:r>
            <a:endParaRPr lang="en-US"/>
          </a:p>
        </p:txBody>
      </p:sp>
      <p:sp>
        <p:nvSpPr>
          <p:cNvPr id="4" name="Rektangel 3">
            <a:extLst>
              <a:ext uri="{FF2B5EF4-FFF2-40B4-BE49-F238E27FC236}">
                <a16:creationId xmlns:a16="http://schemas.microsoft.com/office/drawing/2014/main" id="{88A22237-FF85-AD05-9D91-D45813AE24B7}"/>
              </a:ext>
            </a:extLst>
          </p:cNvPr>
          <p:cNvSpPr/>
          <p:nvPr userDrawn="1"/>
        </p:nvSpPr>
        <p:spPr>
          <a:xfrm>
            <a:off x="6187574" y="0"/>
            <a:ext cx="6014635" cy="6858000"/>
          </a:xfrm>
          <a:prstGeom prst="rect">
            <a:avLst/>
          </a:prstGeom>
          <a:solidFill>
            <a:srgbClr val="FFE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p>
        </p:txBody>
      </p:sp>
      <p:sp>
        <p:nvSpPr>
          <p:cNvPr id="5" name="Content Placeholder 2">
            <a:extLst>
              <a:ext uri="{FF2B5EF4-FFF2-40B4-BE49-F238E27FC236}">
                <a16:creationId xmlns:a16="http://schemas.microsoft.com/office/drawing/2014/main" id="{1D113961-1AC0-CA8F-0491-4E3E1AA2333E}"/>
              </a:ext>
            </a:extLst>
          </p:cNvPr>
          <p:cNvSpPr>
            <a:spLocks noGrp="1"/>
          </p:cNvSpPr>
          <p:nvPr>
            <p:ph idx="10" hasCustomPrompt="1"/>
          </p:nvPr>
        </p:nvSpPr>
        <p:spPr>
          <a:xfrm>
            <a:off x="658856" y="2170628"/>
            <a:ext cx="4859654" cy="3969822"/>
          </a:xfrm>
        </p:spPr>
        <p:txBody>
          <a:bodyPr>
            <a:normAutofit/>
          </a:bodyPr>
          <a:lstStyle>
            <a:lvl1pPr marL="0" indent="0">
              <a:lnSpc>
                <a:spcPts val="2200"/>
              </a:lnSpc>
              <a:spcAft>
                <a:spcPts val="1200"/>
              </a:spcAft>
              <a:buNone/>
              <a:defRPr sz="1600"/>
            </a:lvl1pPr>
            <a:lvl2pPr marL="225000" indent="0">
              <a:buNone/>
              <a:defRPr/>
            </a:lvl2pPr>
            <a:lvl3pPr marL="450000" indent="0">
              <a:buNone/>
              <a:defRPr/>
            </a:lvl3pPr>
            <a:lvl4pPr marL="675000" indent="0">
              <a:buNone/>
              <a:defRPr/>
            </a:lvl4pPr>
            <a:lvl5pPr marL="900000" indent="0">
              <a:buNone/>
              <a:defRPr/>
            </a:lvl5pPr>
          </a:lstStyle>
          <a:p>
            <a:pPr lvl="0"/>
            <a:r>
              <a:rPr lang="nb-NO"/>
              <a:t>Lorem ipsum dolor sit amet, consectetur adipiscing elit, sed do eiusmod tempor incididunt ut labore et dolore magna aliqua. Ut enim ad minim veniam, quis nostrud exercitation ullamco laboris </a:t>
            </a:r>
            <a:r>
              <a:rPr lang="nb-NO" err="1"/>
              <a:t>nisi</a:t>
            </a:r>
            <a:r>
              <a:rPr lang="nb-NO"/>
              <a:t> ut aliquip ex ea commodo consequat. </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Excepteur sint occaecat cupidatat non proident.</a:t>
            </a:r>
          </a:p>
          <a:p>
            <a:pPr lvl="0"/>
            <a:endParaRPr lang="nb-NO"/>
          </a:p>
          <a:p>
            <a:pPr lvl="0"/>
            <a:endParaRPr lang="nb-NO"/>
          </a:p>
        </p:txBody>
      </p:sp>
      <p:sp>
        <p:nvSpPr>
          <p:cNvPr id="7" name="Plassholder for bilde 6">
            <a:extLst>
              <a:ext uri="{FF2B5EF4-FFF2-40B4-BE49-F238E27FC236}">
                <a16:creationId xmlns:a16="http://schemas.microsoft.com/office/drawing/2014/main" id="{940C8001-7917-63D5-D22E-898E7C3AB04D}"/>
              </a:ext>
            </a:extLst>
          </p:cNvPr>
          <p:cNvSpPr>
            <a:spLocks noGrp="1" noChangeAspect="1"/>
          </p:cNvSpPr>
          <p:nvPr>
            <p:ph type="pic" sz="quarter" idx="22"/>
          </p:nvPr>
        </p:nvSpPr>
        <p:spPr>
          <a:xfrm>
            <a:off x="6746283" y="842963"/>
            <a:ext cx="4887437" cy="5303838"/>
          </a:xfrm>
          <a:noFill/>
        </p:spPr>
        <p:txBody>
          <a:bodyPr wrap="none">
            <a:noAutofit/>
          </a:bodyPr>
          <a:lstStyle>
            <a:lvl1pPr marL="0" indent="0">
              <a:buNone/>
              <a:defRPr>
                <a:noFill/>
              </a:defRPr>
            </a:lvl1pPr>
          </a:lstStyle>
          <a:p>
            <a:endParaRPr lang="nb-NO"/>
          </a:p>
        </p:txBody>
      </p:sp>
    </p:spTree>
    <p:extLst>
      <p:ext uri="{BB962C8B-B14F-4D97-AF65-F5344CB8AC3E}">
        <p14:creationId xmlns:p14="http://schemas.microsoft.com/office/powerpoint/2010/main" val="36965175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ilde venstre, punktlist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1" y="0"/>
            <a:ext cx="4680305" cy="6858000"/>
          </a:xfrm>
          <a:solidFill>
            <a:srgbClr val="F9F6F0"/>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5304962" y="878040"/>
            <a:ext cx="6358557" cy="553998"/>
          </a:xfrm>
        </p:spPr>
        <p:txBody>
          <a:bodyPr anchor="b" anchorCtr="0">
            <a:normAutofit/>
          </a:bodyPr>
          <a:lstStyle>
            <a:lvl1pPr algn="l">
              <a:lnSpc>
                <a:spcPct val="100000"/>
              </a:lnSpc>
              <a:spcBef>
                <a:spcPts val="0"/>
              </a:spcBef>
              <a:defRPr sz="3600">
                <a:solidFill>
                  <a:schemeClr val="tx2"/>
                </a:solidFill>
                <a:latin typeface="+mj-lt"/>
              </a:defRPr>
            </a:lvl1pPr>
          </a:lstStyle>
          <a:p>
            <a:r>
              <a:rPr lang="nb-NO"/>
              <a:t>Har vi nådd målene?</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6" name="Plassholder for tekst 6">
            <a:extLst>
              <a:ext uri="{FF2B5EF4-FFF2-40B4-BE49-F238E27FC236}">
                <a16:creationId xmlns:a16="http://schemas.microsoft.com/office/drawing/2014/main" id="{E5E66A36-6643-6CB2-A695-E1A6C4D11258}"/>
              </a:ext>
            </a:extLst>
          </p:cNvPr>
          <p:cNvSpPr>
            <a:spLocks noGrp="1"/>
          </p:cNvSpPr>
          <p:nvPr>
            <p:ph type="body" sz="quarter" idx="20" hasCustomPrompt="1"/>
          </p:nvPr>
        </p:nvSpPr>
        <p:spPr>
          <a:xfrm>
            <a:off x="5304962" y="1979877"/>
            <a:ext cx="6236698" cy="4160573"/>
          </a:xfrm>
        </p:spPr>
        <p:txBody>
          <a:bodyPr>
            <a:normAutofit/>
          </a:bodyPr>
          <a:lstStyle>
            <a:lvl1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600"/>
            </a:lvl1pPr>
            <a:lvl2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2pPr>
            <a:lvl3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3pPr>
            <a:lvl4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4pPr>
            <a:lvl5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dolore eu fugiat nulla pariatur. Excepteur sint occaecat cupidatat non proident, sunt in culpa qui officia deserunt mollit anim id est laborum.</a:t>
            </a:r>
          </a:p>
          <a:p>
            <a:pPr lvl="0"/>
            <a:endParaRPr lang="nb-NO"/>
          </a:p>
        </p:txBody>
      </p:sp>
    </p:spTree>
    <p:extLst>
      <p:ext uri="{BB962C8B-B14F-4D97-AF65-F5344CB8AC3E}">
        <p14:creationId xmlns:p14="http://schemas.microsoft.com/office/powerpoint/2010/main" val="32287760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Punktliste, bildebok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4622" y="865610"/>
            <a:ext cx="6166932" cy="553998"/>
          </a:xfrm>
        </p:spPr>
        <p:txBody>
          <a:bodyPr anchor="b" anchorCtr="0">
            <a:normAutofit/>
          </a:bodyPr>
          <a:lstStyle>
            <a:lvl1pPr algn="l">
              <a:lnSpc>
                <a:spcPct val="100000"/>
              </a:lnSpc>
              <a:spcBef>
                <a:spcPts val="0"/>
              </a:spcBef>
              <a:defRPr sz="3600">
                <a:solidFill>
                  <a:schemeClr val="tx2"/>
                </a:solidFill>
                <a:latin typeface="+mj-lt"/>
              </a:defRPr>
            </a:lvl1pPr>
          </a:lstStyle>
          <a:p>
            <a:r>
              <a:rPr lang="nb-NO"/>
              <a:t>Har vi nådd målene?</a:t>
            </a:r>
            <a:endParaRPr lang="en-US"/>
          </a:p>
        </p:txBody>
      </p:sp>
      <p:pic>
        <p:nvPicPr>
          <p:cNvPr id="12" name="Grafikk 11">
            <a:extLst>
              <a:ext uri="{FF2B5EF4-FFF2-40B4-BE49-F238E27FC236}">
                <a16:creationId xmlns:a16="http://schemas.microsoft.com/office/drawing/2014/main" id="{1EB043B9-4396-C4C6-D9A5-46CAB0E4CA6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
        <p:nvSpPr>
          <p:cNvPr id="5" name="Plassholder for lysbildenummer 10">
            <a:extLst>
              <a:ext uri="{FF2B5EF4-FFF2-40B4-BE49-F238E27FC236}">
                <a16:creationId xmlns:a16="http://schemas.microsoft.com/office/drawing/2014/main" id="{FFF2F2BE-96A0-6FDA-B16C-8A704CE9A46E}"/>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4" name="Plassholder for bilde 7">
            <a:extLst>
              <a:ext uri="{FF2B5EF4-FFF2-40B4-BE49-F238E27FC236}">
                <a16:creationId xmlns:a16="http://schemas.microsoft.com/office/drawing/2014/main" id="{E74981A1-7DB2-545C-EC41-2DFBF317219F}"/>
              </a:ext>
            </a:extLst>
          </p:cNvPr>
          <p:cNvSpPr>
            <a:spLocks noGrp="1"/>
          </p:cNvSpPr>
          <p:nvPr>
            <p:ph type="pic" sz="quarter" idx="44"/>
          </p:nvPr>
        </p:nvSpPr>
        <p:spPr>
          <a:xfrm>
            <a:off x="7363867" y="865610"/>
            <a:ext cx="4500293" cy="4964357"/>
          </a:xfrm>
          <a:prstGeom prst="roundRect">
            <a:avLst>
              <a:gd name="adj" fmla="val 4779"/>
            </a:avLst>
          </a:prstGeom>
          <a:solidFill>
            <a:srgbClr val="F9F6F0"/>
          </a:solidFill>
        </p:spPr>
        <p:txBody>
          <a:bodyPr/>
          <a:lstStyle>
            <a:lvl1pPr marL="0" indent="0">
              <a:buNone/>
              <a:defRPr>
                <a:noFill/>
              </a:defRPr>
            </a:lvl1pPr>
          </a:lstStyle>
          <a:p>
            <a:endParaRPr lang="nb-NO"/>
          </a:p>
        </p:txBody>
      </p:sp>
      <p:sp>
        <p:nvSpPr>
          <p:cNvPr id="8" name="Plassholder for tekst 6">
            <a:extLst>
              <a:ext uri="{FF2B5EF4-FFF2-40B4-BE49-F238E27FC236}">
                <a16:creationId xmlns:a16="http://schemas.microsoft.com/office/drawing/2014/main" id="{081E0EDF-0285-0D44-A8A8-506A545E878D}"/>
              </a:ext>
            </a:extLst>
          </p:cNvPr>
          <p:cNvSpPr>
            <a:spLocks noGrp="1"/>
          </p:cNvSpPr>
          <p:nvPr>
            <p:ph type="body" sz="quarter" idx="20" hasCustomPrompt="1"/>
          </p:nvPr>
        </p:nvSpPr>
        <p:spPr>
          <a:xfrm>
            <a:off x="674622" y="1762149"/>
            <a:ext cx="6181220" cy="4160573"/>
          </a:xfrm>
        </p:spPr>
        <p:txBody>
          <a:bodyPr>
            <a:normAutofit/>
          </a:bodyPr>
          <a:lstStyle>
            <a:lvl1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600"/>
            </a:lvl1pPr>
            <a:lvl2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2pPr>
            <a:lvl3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3pPr>
            <a:lvl4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4pPr>
            <a:lvl5pPr marL="228600" indent="-228600">
              <a:lnSpc>
                <a:spcPts val="2400"/>
              </a:lnSpc>
              <a:spcAft>
                <a:spcPts val="1800"/>
              </a:spcAft>
              <a:buFontTx/>
              <a:buBlip>
                <a:blip r:embed="rId4">
                  <a:extLst>
                    <a:ext uri="{96DAC541-7B7A-43D3-8B79-37D633B846F1}">
                      <asvg:svgBlip xmlns:asvg="http://schemas.microsoft.com/office/drawing/2016/SVG/main" r:embed="rId5"/>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Dolore eu fugiat nulla pariatur. Excepteur sint occaecat cupidatat non proident, sunt in culpa qui officia deserunt mollit anim id est laborum.</a:t>
            </a:r>
          </a:p>
          <a:p>
            <a:pPr lvl="0"/>
            <a:endParaRPr lang="nb-NO"/>
          </a:p>
        </p:txBody>
      </p:sp>
    </p:spTree>
    <p:extLst>
      <p:ext uri="{BB962C8B-B14F-4D97-AF65-F5344CB8AC3E}">
        <p14:creationId xmlns:p14="http://schemas.microsoft.com/office/powerpoint/2010/main" val="28942133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Punktliste, bilde (utfallende)">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7511695" y="0"/>
            <a:ext cx="4680305" cy="6858000"/>
          </a:xfrm>
          <a:solidFill>
            <a:srgbClr val="F9F6F0"/>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674622" y="879951"/>
            <a:ext cx="6358557" cy="553998"/>
          </a:xfrm>
        </p:spPr>
        <p:txBody>
          <a:bodyPr anchor="t">
            <a:normAutofit/>
          </a:bodyPr>
          <a:lstStyle>
            <a:lvl1pPr algn="l">
              <a:lnSpc>
                <a:spcPct val="100000"/>
              </a:lnSpc>
              <a:spcBef>
                <a:spcPts val="0"/>
              </a:spcBef>
              <a:defRPr sz="3600">
                <a:solidFill>
                  <a:schemeClr val="tx2"/>
                </a:solidFill>
                <a:latin typeface="+mj-lt"/>
              </a:defRPr>
            </a:lvl1pPr>
          </a:lstStyle>
          <a:p>
            <a:r>
              <a:rPr lang="nb-NO"/>
              <a:t>Har vi nådd målene?</a:t>
            </a:r>
            <a:endParaRPr lang="en-US"/>
          </a:p>
        </p:txBody>
      </p:sp>
      <p:sp>
        <p:nvSpPr>
          <p:cNvPr id="4" name="Plassholder for tekst 6">
            <a:extLst>
              <a:ext uri="{FF2B5EF4-FFF2-40B4-BE49-F238E27FC236}">
                <a16:creationId xmlns:a16="http://schemas.microsoft.com/office/drawing/2014/main" id="{32C0F572-A9F8-68CE-DB32-C248FB044282}"/>
              </a:ext>
            </a:extLst>
          </p:cNvPr>
          <p:cNvSpPr>
            <a:spLocks noGrp="1"/>
          </p:cNvSpPr>
          <p:nvPr>
            <p:ph type="body" sz="quarter" idx="20" hasCustomPrompt="1"/>
          </p:nvPr>
        </p:nvSpPr>
        <p:spPr>
          <a:xfrm>
            <a:off x="674622" y="1762149"/>
            <a:ext cx="6181220" cy="4160573"/>
          </a:xfrm>
        </p:spPr>
        <p:txBody>
          <a:bodyPr>
            <a:normAutofit/>
          </a:bodyPr>
          <a:lstStyle>
            <a:lvl1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600"/>
            </a:lvl1pPr>
            <a:lvl2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2pPr>
            <a:lvl3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3pPr>
            <a:lvl4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4pPr>
            <a:lvl5pPr marL="228600" indent="-228600">
              <a:lnSpc>
                <a:spcPts val="2400"/>
              </a:lnSpc>
              <a:spcAft>
                <a:spcPts val="1800"/>
              </a:spcAft>
              <a:buFontTx/>
              <a:buBlip>
                <a:blip r:embed="rId2">
                  <a:extLst>
                    <a:ext uri="{96DAC541-7B7A-43D3-8B79-37D633B846F1}">
                      <asvg:svgBlip xmlns:asvg="http://schemas.microsoft.com/office/drawing/2016/SVG/main" r:embed="rId3"/>
                    </a:ext>
                  </a:extLst>
                </a:blip>
              </a:buBlip>
              <a:defRPr sz="1700"/>
            </a:lvl5pPr>
          </a:lstStyle>
          <a:p>
            <a:pPr lvl="0"/>
            <a:r>
              <a:rPr lang="nb-NO"/>
              <a:t>Lorem ipsum dolor sit amet, consectetur </a:t>
            </a:r>
            <a:r>
              <a:rPr lang="nb-NO">
                <a:solidFill>
                  <a:srgbClr val="2F3561"/>
                </a:solidFill>
                <a:effectLst/>
                <a:latin typeface="TID" pitchFamily="2" charset="77"/>
              </a:rPr>
              <a:t>sed</a:t>
            </a:r>
            <a:r>
              <a:rPr lang="nb-NO"/>
              <a:t> adipiscing elit, sed eiusmod tempor incididunt ut labore et dolore magna aliqua.</a:t>
            </a:r>
          </a:p>
          <a:p>
            <a:pPr lvl="0"/>
            <a:r>
              <a:rPr lang="nb-NO"/>
              <a:t>Duis aute irure dolor in reprehenderit in voluptate velit esse cillum dolore eu fugiat nulla pariatur. Excepteur sint occaecat cupidatat non proident, sunt in culpa qui officia deserunt mollit anim id est laborum.</a:t>
            </a:r>
          </a:p>
          <a:p>
            <a:pPr lvl="0"/>
            <a:r>
              <a:rPr lang="nb-NO"/>
              <a:t>Dolore eu fugiat nulla pariatur. Excepteur sint occaecat cupidatat non proident, sunt in culpa qui officia deserunt mollit anim id est laborum.</a:t>
            </a:r>
          </a:p>
          <a:p>
            <a:pPr lvl="0"/>
            <a:endParaRPr lang="nb-NO"/>
          </a:p>
        </p:txBody>
      </p:sp>
    </p:spTree>
    <p:extLst>
      <p:ext uri="{BB962C8B-B14F-4D97-AF65-F5344CB8AC3E}">
        <p14:creationId xmlns:p14="http://schemas.microsoft.com/office/powerpoint/2010/main" val="49514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tel og innhold venstrestil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7650" y="926149"/>
            <a:ext cx="11180159" cy="474489"/>
          </a:xfrm>
        </p:spPr>
        <p:txBody>
          <a:bodyPr/>
          <a:lstStyle>
            <a:lvl1pPr>
              <a:defRPr>
                <a:solidFill>
                  <a:schemeClr val="tx2"/>
                </a:solidFill>
              </a:defRPr>
            </a:lvl1pPr>
          </a:lstStyle>
          <a:p>
            <a:r>
              <a:rPr lang="nb-NO" err="1"/>
              <a:t>Click</a:t>
            </a:r>
            <a:r>
              <a:rPr lang="nb-NO"/>
              <a:t> to </a:t>
            </a:r>
            <a:r>
              <a:rPr lang="nb-NO" err="1"/>
              <a:t>add</a:t>
            </a:r>
            <a:r>
              <a:rPr lang="nb-NO"/>
              <a:t> </a:t>
            </a:r>
            <a:r>
              <a:rPr lang="nb-NO" err="1"/>
              <a:t>title</a:t>
            </a:r>
            <a:endParaRPr lang="en-US"/>
          </a:p>
        </p:txBody>
      </p:sp>
      <p:sp>
        <p:nvSpPr>
          <p:cNvPr id="3" name="Content Placeholder 2"/>
          <p:cNvSpPr>
            <a:spLocks noGrp="1"/>
          </p:cNvSpPr>
          <p:nvPr>
            <p:ph idx="1"/>
          </p:nvPr>
        </p:nvSpPr>
        <p:spPr>
          <a:xfrm>
            <a:off x="672303" y="1615407"/>
            <a:ext cx="6913554" cy="4706569"/>
          </a:xfrm>
        </p:spPr>
        <p:txBody>
          <a:bodyPr>
            <a:normAutofit/>
          </a:bodyPr>
          <a:lstStyle>
            <a:lvl1pPr marL="0" indent="0">
              <a:lnSpc>
                <a:spcPts val="2000"/>
              </a:lnSpc>
              <a:spcAft>
                <a:spcPts val="1500"/>
              </a:spcAft>
              <a:buNone/>
              <a:defRPr sz="1500">
                <a:solidFill>
                  <a:schemeClr val="tx2"/>
                </a:solidFill>
              </a:defRPr>
            </a:lvl1pPr>
            <a:lvl2pPr marL="225000" indent="0">
              <a:buNone/>
              <a:defRPr/>
            </a:lvl2pPr>
            <a:lvl3pPr marL="450000" indent="0">
              <a:buNone/>
              <a:defRPr/>
            </a:lvl3pPr>
            <a:lvl4pPr marL="675000" indent="0">
              <a:buNone/>
              <a:defRPr/>
            </a:lvl4pPr>
            <a:lvl5pPr marL="900000" indent="0">
              <a:buNone/>
              <a:defRPr/>
            </a:lvl5pPr>
          </a:lstStyle>
          <a:p>
            <a:pPr lvl="0"/>
            <a:endParaRPr lang="nb-NO"/>
          </a:p>
        </p:txBody>
      </p:sp>
      <p:sp>
        <p:nvSpPr>
          <p:cNvPr id="11" name="Plassholder for lysbildenummer 10">
            <a:extLst>
              <a:ext uri="{FF2B5EF4-FFF2-40B4-BE49-F238E27FC236}">
                <a16:creationId xmlns:a16="http://schemas.microsoft.com/office/drawing/2014/main" id="{7807E362-8104-44CC-86A1-2B45D6BBD5E4}"/>
              </a:ext>
            </a:extLst>
          </p:cNvPr>
          <p:cNvSpPr>
            <a:spLocks noGrp="1"/>
          </p:cNvSpPr>
          <p:nvPr>
            <p:ph type="sldNum" sz="quarter" idx="19"/>
          </p:nvPr>
        </p:nvSpPr>
        <p:spPr/>
        <p:txBody>
          <a:bodyPr/>
          <a:lstStyle/>
          <a:p>
            <a:fld id="{6D65A19B-F501-47C9-98E5-3946BFE4C503}" type="slidenum">
              <a:rPr lang="nb-NO" smtClean="0"/>
              <a:t>‹#›</a:t>
            </a:fld>
            <a:endParaRPr lang="nb-NO"/>
          </a:p>
        </p:txBody>
      </p:sp>
      <p:pic>
        <p:nvPicPr>
          <p:cNvPr id="5" name="Grafikk 4">
            <a:extLst>
              <a:ext uri="{FF2B5EF4-FFF2-40B4-BE49-F238E27FC236}">
                <a16:creationId xmlns:a16="http://schemas.microsoft.com/office/drawing/2014/main" id="{0B141B0E-0120-69E6-7478-B13C2D6A091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466190" y="6176626"/>
            <a:ext cx="394658" cy="340200"/>
          </a:xfrm>
          <a:prstGeom prst="rect">
            <a:avLst/>
          </a:prstGeom>
        </p:spPr>
      </p:pic>
    </p:spTree>
    <p:extLst>
      <p:ext uri="{BB962C8B-B14F-4D97-AF65-F5344CB8AC3E}">
        <p14:creationId xmlns:p14="http://schemas.microsoft.com/office/powerpoint/2010/main" val="4485079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Bildeslide, liten tekst">
    <p:bg>
      <p:bgPr>
        <a:solidFill>
          <a:schemeClr val="bg1"/>
        </a:solidFill>
        <a:effectLst/>
      </p:bgPr>
    </p:bg>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3287133" y="12700"/>
            <a:ext cx="8904867" cy="6858000"/>
          </a:xfrm>
          <a:solidFill>
            <a:schemeClr val="accent3"/>
          </a:solidFill>
        </p:spPr>
        <p:txBody>
          <a:bodyPr anchor="ctr" anchorCtr="0">
            <a:normAutofit/>
          </a:bodyPr>
          <a:lstStyle>
            <a:lvl1pPr marL="0" indent="0">
              <a:buNone/>
              <a:defRPr sz="1200">
                <a:noFill/>
              </a:defRPr>
            </a:lvl1pPr>
          </a:lstStyle>
          <a:p>
            <a:endParaRPr lang="nb-NO"/>
          </a:p>
        </p:txBody>
      </p:sp>
      <p:sp>
        <p:nvSpPr>
          <p:cNvPr id="2" name="Title 1"/>
          <p:cNvSpPr>
            <a:spLocks noGrp="1"/>
          </p:cNvSpPr>
          <p:nvPr>
            <p:ph type="ctrTitle" hasCustomPrompt="1"/>
          </p:nvPr>
        </p:nvSpPr>
        <p:spPr>
          <a:xfrm>
            <a:off x="353047" y="1115863"/>
            <a:ext cx="2749729" cy="246222"/>
          </a:xfrm>
        </p:spPr>
        <p:txBody>
          <a:bodyPr anchor="t"/>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6" name="Plassholder for tekst 5">
            <a:extLst>
              <a:ext uri="{FF2B5EF4-FFF2-40B4-BE49-F238E27FC236}">
                <a16:creationId xmlns:a16="http://schemas.microsoft.com/office/drawing/2014/main" id="{A681A725-D6E6-923B-F2D9-FF749F44FB1C}"/>
              </a:ext>
            </a:extLst>
          </p:cNvPr>
          <p:cNvSpPr>
            <a:spLocks noGrp="1"/>
          </p:cNvSpPr>
          <p:nvPr>
            <p:ph type="body" sz="quarter" idx="20" hasCustomPrompt="1"/>
          </p:nvPr>
        </p:nvSpPr>
        <p:spPr>
          <a:xfrm>
            <a:off x="353048" y="1930624"/>
            <a:ext cx="2662411" cy="4006626"/>
          </a:xfrm>
        </p:spPr>
        <p:txBody>
          <a:bodyPr>
            <a:normAutofit/>
          </a:bodyPr>
          <a:lstStyle>
            <a:lvl1pPr marL="0" indent="0">
              <a:lnSpc>
                <a:spcPts val="1600"/>
              </a:lnSpc>
              <a:spcAft>
                <a:spcPts val="1200"/>
              </a:spcAft>
              <a:buNone/>
              <a:defRPr sz="1000"/>
            </a:lvl1pPr>
          </a:lstStyle>
          <a:p>
            <a:pPr lvl="0"/>
            <a:r>
              <a:rPr lang="nb-NO"/>
              <a:t>En bildetekst her. </a:t>
            </a:r>
            <a:r>
              <a:rPr lang="nb-NO" err="1"/>
              <a:t>Lorem</a:t>
            </a:r>
            <a:r>
              <a:rPr lang="nb-NO"/>
              <a:t> ipsum dolor sit amet, consectetur adipiscing </a:t>
            </a:r>
            <a:r>
              <a:rPr lang="nb-NO" err="1"/>
              <a:t>elit</a:t>
            </a:r>
            <a:r>
              <a:rPr lang="nb-NO"/>
              <a:t>, do eiusmod tempor ad </a:t>
            </a:r>
            <a:r>
              <a:rPr lang="nb-NO" err="1"/>
              <a:t>aliqua</a:t>
            </a:r>
            <a:r>
              <a:rPr lang="nb-NO"/>
              <a:t>. Ut commodo consequat. </a:t>
            </a:r>
          </a:p>
        </p:txBody>
      </p:sp>
    </p:spTree>
    <p:extLst>
      <p:ext uri="{BB962C8B-B14F-4D97-AF65-F5344CB8AC3E}">
        <p14:creationId xmlns:p14="http://schemas.microsoft.com/office/powerpoint/2010/main" val="127750404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ilde på blå bakgrunn, liten tekst">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01A36563-40E6-AEF1-CCD9-AA50DF66C60C}"/>
              </a:ext>
            </a:extLst>
          </p:cNvPr>
          <p:cNvSpPr/>
          <p:nvPr userDrawn="1"/>
        </p:nvSpPr>
        <p:spPr>
          <a:xfrm>
            <a:off x="3287133" y="0"/>
            <a:ext cx="8904867" cy="6858000"/>
          </a:xfrm>
          <a:prstGeom prst="rect">
            <a:avLst/>
          </a:prstGeom>
          <a:solidFill>
            <a:srgbClr val="EB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900">
              <a:solidFill>
                <a:schemeClr val="tx2"/>
              </a:solidFill>
            </a:endParaRPr>
          </a:p>
        </p:txBody>
      </p:sp>
      <p:sp>
        <p:nvSpPr>
          <p:cNvPr id="7" name="Plassholder for bilde 6">
            <a:extLst>
              <a:ext uri="{FF2B5EF4-FFF2-40B4-BE49-F238E27FC236}">
                <a16:creationId xmlns:a16="http://schemas.microsoft.com/office/drawing/2014/main" id="{C3B9A300-EFB9-410E-4386-A60E3DA2A5C9}"/>
              </a:ext>
            </a:extLst>
          </p:cNvPr>
          <p:cNvSpPr>
            <a:spLocks noGrp="1"/>
          </p:cNvSpPr>
          <p:nvPr>
            <p:ph type="pic" sz="quarter" idx="16"/>
          </p:nvPr>
        </p:nvSpPr>
        <p:spPr>
          <a:xfrm>
            <a:off x="5758237" y="715963"/>
            <a:ext cx="3962658" cy="5426075"/>
          </a:xfrm>
          <a:noFill/>
        </p:spPr>
        <p:txBody>
          <a:bodyPr anchor="ctr" anchorCtr="0">
            <a:normAutofit/>
          </a:bodyPr>
          <a:lstStyle>
            <a:lvl1pPr marL="0" indent="0">
              <a:buNone/>
              <a:defRPr sz="1200">
                <a:noFill/>
              </a:defRPr>
            </a:lvl1pPr>
          </a:lstStyle>
          <a:p>
            <a:endParaRPr lang="nb-NO"/>
          </a:p>
        </p:txBody>
      </p:sp>
      <p:sp>
        <p:nvSpPr>
          <p:cNvPr id="15" name="Plassholder for lysbildenummer 10">
            <a:extLst>
              <a:ext uri="{FF2B5EF4-FFF2-40B4-BE49-F238E27FC236}">
                <a16:creationId xmlns:a16="http://schemas.microsoft.com/office/drawing/2014/main" id="{3D215E5B-BA3A-7D14-C150-BB69948E310D}"/>
              </a:ext>
            </a:extLst>
          </p:cNvPr>
          <p:cNvSpPr>
            <a:spLocks noGrp="1"/>
          </p:cNvSpPr>
          <p:nvPr>
            <p:ph type="sldNum" sz="quarter" idx="19"/>
          </p:nvPr>
        </p:nvSpPr>
        <p:spPr>
          <a:xfrm>
            <a:off x="11318117" y="289189"/>
            <a:ext cx="546043" cy="191016"/>
          </a:xfrm>
        </p:spPr>
        <p:txBody>
          <a:bodyPr wrap="square" anchor="b" anchorCtr="0">
            <a:noAutofit/>
          </a:bodyPr>
          <a:lstStyle>
            <a:lvl1pPr algn="r">
              <a:defRPr/>
            </a:lvl1pPr>
          </a:lstStyle>
          <a:p>
            <a:fld id="{6D65A19B-F501-47C9-98E5-3946BFE4C503}" type="slidenum">
              <a:rPr lang="nb-NO" smtClean="0"/>
              <a:pPr/>
              <a:t>‹#›</a:t>
            </a:fld>
            <a:endParaRPr lang="nb-NO"/>
          </a:p>
        </p:txBody>
      </p:sp>
      <p:sp>
        <p:nvSpPr>
          <p:cNvPr id="6" name="Title 1">
            <a:extLst>
              <a:ext uri="{FF2B5EF4-FFF2-40B4-BE49-F238E27FC236}">
                <a16:creationId xmlns:a16="http://schemas.microsoft.com/office/drawing/2014/main" id="{20EB1950-A600-C37D-707A-2112FD3D25B7}"/>
              </a:ext>
            </a:extLst>
          </p:cNvPr>
          <p:cNvSpPr>
            <a:spLocks noGrp="1"/>
          </p:cNvSpPr>
          <p:nvPr>
            <p:ph type="ctrTitle" hasCustomPrompt="1"/>
          </p:nvPr>
        </p:nvSpPr>
        <p:spPr>
          <a:xfrm>
            <a:off x="353047" y="1115863"/>
            <a:ext cx="2749729" cy="246222"/>
          </a:xfrm>
        </p:spPr>
        <p:txBody>
          <a:bodyPr anchor="t">
            <a:normAutofit/>
          </a:bodyPr>
          <a:lstStyle>
            <a:lvl1pPr algn="l">
              <a:lnSpc>
                <a:spcPct val="100000"/>
              </a:lnSpc>
              <a:spcBef>
                <a:spcPts val="0"/>
              </a:spcBef>
              <a:defRPr sz="1600">
                <a:solidFill>
                  <a:schemeClr val="tx2"/>
                </a:solidFill>
                <a:latin typeface="+mj-lt"/>
              </a:defRPr>
            </a:lvl1pPr>
          </a:lstStyle>
          <a:p>
            <a:r>
              <a:rPr lang="nb-NO"/>
              <a:t>Har vi nådd målene?</a:t>
            </a:r>
            <a:endParaRPr lang="en-US"/>
          </a:p>
        </p:txBody>
      </p:sp>
      <p:sp>
        <p:nvSpPr>
          <p:cNvPr id="3" name="Plassholder for tekst 5">
            <a:extLst>
              <a:ext uri="{FF2B5EF4-FFF2-40B4-BE49-F238E27FC236}">
                <a16:creationId xmlns:a16="http://schemas.microsoft.com/office/drawing/2014/main" id="{3164D0A8-0CA2-6ABD-B94C-BD1698F8F094}"/>
              </a:ext>
            </a:extLst>
          </p:cNvPr>
          <p:cNvSpPr>
            <a:spLocks noGrp="1"/>
          </p:cNvSpPr>
          <p:nvPr>
            <p:ph type="body" sz="quarter" idx="20" hasCustomPrompt="1"/>
          </p:nvPr>
        </p:nvSpPr>
        <p:spPr>
          <a:xfrm>
            <a:off x="353048" y="4693920"/>
            <a:ext cx="2662411" cy="1446530"/>
          </a:xfrm>
        </p:spPr>
        <p:txBody>
          <a:bodyPr anchor="b" anchorCtr="0">
            <a:normAutofit/>
          </a:bodyPr>
          <a:lstStyle>
            <a:lvl1pPr marL="0" indent="0">
              <a:lnSpc>
                <a:spcPts val="1600"/>
              </a:lnSpc>
              <a:spcAft>
                <a:spcPts val="1200"/>
              </a:spcAft>
              <a:buNone/>
              <a:defRPr sz="1000"/>
            </a:lvl1pPr>
          </a:lstStyle>
          <a:p>
            <a:pPr lvl="0"/>
            <a:r>
              <a:rPr lang="nb-NO"/>
              <a:t>Lorem ipsum dolor sit amet, </a:t>
            </a:r>
            <a:r>
              <a:rPr lang="nb-NO" err="1"/>
              <a:t>consectetur</a:t>
            </a:r>
            <a:r>
              <a:rPr lang="nb-NO"/>
              <a:t> </a:t>
            </a:r>
            <a:r>
              <a:rPr lang="nb-NO" err="1"/>
              <a:t>adipiscing</a:t>
            </a:r>
            <a:r>
              <a:rPr lang="nb-NO"/>
              <a:t> </a:t>
            </a:r>
            <a:r>
              <a:rPr lang="nb-NO" err="1"/>
              <a:t>elit</a:t>
            </a:r>
            <a:r>
              <a:rPr lang="nb-NO"/>
              <a:t>, sed do </a:t>
            </a:r>
            <a:r>
              <a:rPr lang="nb-NO" err="1"/>
              <a:t>eiusmod</a:t>
            </a:r>
            <a:r>
              <a:rPr lang="nb-NO"/>
              <a:t> </a:t>
            </a:r>
            <a:r>
              <a:rPr lang="nb-NO" err="1"/>
              <a:t>tempor</a:t>
            </a:r>
            <a:r>
              <a:rPr lang="nb-NO"/>
              <a:t> ad </a:t>
            </a:r>
            <a:r>
              <a:rPr lang="nb-NO" err="1"/>
              <a:t>ea</a:t>
            </a:r>
            <a:r>
              <a:rPr lang="nb-NO"/>
              <a:t> commodo consequat. </a:t>
            </a:r>
          </a:p>
        </p:txBody>
      </p:sp>
    </p:spTree>
    <p:extLst>
      <p:ext uri="{BB962C8B-B14F-4D97-AF65-F5344CB8AC3E}">
        <p14:creationId xmlns:p14="http://schemas.microsoft.com/office/powerpoint/2010/main" val="311316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theme" Target="../theme/theme2.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image" Target="../media/image5.em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oleObject" Target="../embeddings/oleObject1.bin"/><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tags" Target="../tags/tag1.xml"/><Relationship Id="rId30" Type="http://schemas.openxmlformats.org/officeDocument/2006/relationships/image" Target="../media/image6.gi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9" Type="http://schemas.openxmlformats.org/officeDocument/2006/relationships/slideLayout" Target="../slideLayouts/slideLayout76.xml"/><Relationship Id="rId21" Type="http://schemas.openxmlformats.org/officeDocument/2006/relationships/slideLayout" Target="../slideLayouts/slideLayout58.xml"/><Relationship Id="rId34" Type="http://schemas.openxmlformats.org/officeDocument/2006/relationships/slideLayout" Target="../slideLayouts/slideLayout71.xml"/><Relationship Id="rId42" Type="http://schemas.openxmlformats.org/officeDocument/2006/relationships/slideLayout" Target="../slideLayouts/slideLayout79.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41" Type="http://schemas.openxmlformats.org/officeDocument/2006/relationships/slideLayout" Target="../slideLayouts/slideLayout78.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40" Type="http://schemas.openxmlformats.org/officeDocument/2006/relationships/slideLayout" Target="../slideLayouts/slideLayout77.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4" Type="http://schemas.openxmlformats.org/officeDocument/2006/relationships/theme" Target="../theme/theme3.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43" Type="http://schemas.openxmlformats.org/officeDocument/2006/relationships/slideLayout" Target="../slideLayouts/slideLayout80.xml"/><Relationship Id="rId8" Type="http://schemas.openxmlformats.org/officeDocument/2006/relationships/slideLayout" Target="../slideLayouts/slideLayout45.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8" Type="http://schemas.openxmlformats.org/officeDocument/2006/relationships/slideLayout" Target="../slideLayouts/slideLayout88.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theme" Target="../theme/theme4.xml"/><Relationship Id="rId20" Type="http://schemas.openxmlformats.org/officeDocument/2006/relationships/slideLayout" Target="../slideLayouts/slideLayout100.xml"/><Relationship Id="rId41" Type="http://schemas.openxmlformats.org/officeDocument/2006/relationships/slideLayout" Target="../slideLayouts/slideLayout12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9" Type="http://schemas.openxmlformats.org/officeDocument/2006/relationships/slideLayout" Target="../slideLayouts/slideLayout154.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8" Type="http://schemas.openxmlformats.org/officeDocument/2006/relationships/slideLayout" Target="../slideLayouts/slideLayout133.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theme" Target="../theme/theme5.xml"/><Relationship Id="rId20" Type="http://schemas.openxmlformats.org/officeDocument/2006/relationships/slideLayout" Target="../slideLayouts/slideLayout145.xml"/><Relationship Id="rId41" Type="http://schemas.openxmlformats.org/officeDocument/2006/relationships/slideLayout" Target="../slideLayouts/slideLayout16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9" Type="http://schemas.openxmlformats.org/officeDocument/2006/relationships/slideLayout" Target="../slideLayouts/slideLayout209.xml"/><Relationship Id="rId21" Type="http://schemas.openxmlformats.org/officeDocument/2006/relationships/slideLayout" Target="../slideLayouts/slideLayout191.xml"/><Relationship Id="rId34" Type="http://schemas.openxmlformats.org/officeDocument/2006/relationships/slideLayout" Target="../slideLayouts/slideLayout204.xml"/><Relationship Id="rId42" Type="http://schemas.openxmlformats.org/officeDocument/2006/relationships/slideLayout" Target="../slideLayouts/slideLayout212.xml"/><Relationship Id="rId47" Type="http://schemas.openxmlformats.org/officeDocument/2006/relationships/slideLayout" Target="../slideLayouts/slideLayout217.xml"/><Relationship Id="rId50" Type="http://schemas.openxmlformats.org/officeDocument/2006/relationships/slideLayout" Target="../slideLayouts/slideLayout220.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9" Type="http://schemas.openxmlformats.org/officeDocument/2006/relationships/slideLayout" Target="../slideLayouts/slideLayout199.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37" Type="http://schemas.openxmlformats.org/officeDocument/2006/relationships/slideLayout" Target="../slideLayouts/slideLayout207.xml"/><Relationship Id="rId40" Type="http://schemas.openxmlformats.org/officeDocument/2006/relationships/slideLayout" Target="../slideLayouts/slideLayout210.xml"/><Relationship Id="rId45" Type="http://schemas.openxmlformats.org/officeDocument/2006/relationships/slideLayout" Target="../slideLayouts/slideLayout215.xml"/><Relationship Id="rId53" Type="http://schemas.openxmlformats.org/officeDocument/2006/relationships/slideLayout" Target="../slideLayouts/slideLayout223.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4" Type="http://schemas.openxmlformats.org/officeDocument/2006/relationships/slideLayout" Target="../slideLayouts/slideLayout214.xml"/><Relationship Id="rId52" Type="http://schemas.openxmlformats.org/officeDocument/2006/relationships/slideLayout" Target="../slideLayouts/slideLayout222.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43" Type="http://schemas.openxmlformats.org/officeDocument/2006/relationships/slideLayout" Target="../slideLayouts/slideLayout213.xml"/><Relationship Id="rId48" Type="http://schemas.openxmlformats.org/officeDocument/2006/relationships/slideLayout" Target="../slideLayouts/slideLayout218.xml"/><Relationship Id="rId8" Type="http://schemas.openxmlformats.org/officeDocument/2006/relationships/slideLayout" Target="../slideLayouts/slideLayout178.xml"/><Relationship Id="rId51" Type="http://schemas.openxmlformats.org/officeDocument/2006/relationships/slideLayout" Target="../slideLayouts/slideLayout221.xml"/><Relationship Id="rId3" Type="http://schemas.openxmlformats.org/officeDocument/2006/relationships/slideLayout" Target="../slideLayouts/slideLayout173.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38" Type="http://schemas.openxmlformats.org/officeDocument/2006/relationships/slideLayout" Target="../slideLayouts/slideLayout208.xml"/><Relationship Id="rId46" Type="http://schemas.openxmlformats.org/officeDocument/2006/relationships/slideLayout" Target="../slideLayouts/slideLayout216.xml"/><Relationship Id="rId20" Type="http://schemas.openxmlformats.org/officeDocument/2006/relationships/slideLayout" Target="../slideLayouts/slideLayout190.xml"/><Relationship Id="rId41" Type="http://schemas.openxmlformats.org/officeDocument/2006/relationships/slideLayout" Target="../slideLayouts/slideLayout211.xml"/><Relationship Id="rId54" Type="http://schemas.openxmlformats.org/officeDocument/2006/relationships/theme" Target="../theme/theme6.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slideLayout" Target="../slideLayouts/slideLayout206.xml"/><Relationship Id="rId49" Type="http://schemas.openxmlformats.org/officeDocument/2006/relationships/slideLayout" Target="../slideLayouts/slideLayout219.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9" Type="http://schemas.openxmlformats.org/officeDocument/2006/relationships/slideLayout" Target="../slideLayouts/slideLayout262.xml"/><Relationship Id="rId21" Type="http://schemas.openxmlformats.org/officeDocument/2006/relationships/slideLayout" Target="../slideLayouts/slideLayout244.xml"/><Relationship Id="rId34" Type="http://schemas.openxmlformats.org/officeDocument/2006/relationships/slideLayout" Target="../slideLayouts/slideLayout257.xml"/><Relationship Id="rId42" Type="http://schemas.openxmlformats.org/officeDocument/2006/relationships/slideLayout" Target="../slideLayouts/slideLayout265.xml"/><Relationship Id="rId47" Type="http://schemas.openxmlformats.org/officeDocument/2006/relationships/slideLayout" Target="../slideLayouts/slideLayout270.xml"/><Relationship Id="rId50" Type="http://schemas.openxmlformats.org/officeDocument/2006/relationships/slideLayout" Target="../slideLayouts/slideLayout273.xml"/><Relationship Id="rId7" Type="http://schemas.openxmlformats.org/officeDocument/2006/relationships/slideLayout" Target="../slideLayouts/slideLayout230.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9" Type="http://schemas.openxmlformats.org/officeDocument/2006/relationships/slideLayout" Target="../slideLayouts/slideLayout252.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32" Type="http://schemas.openxmlformats.org/officeDocument/2006/relationships/slideLayout" Target="../slideLayouts/slideLayout255.xml"/><Relationship Id="rId37" Type="http://schemas.openxmlformats.org/officeDocument/2006/relationships/slideLayout" Target="../slideLayouts/slideLayout260.xml"/><Relationship Id="rId40" Type="http://schemas.openxmlformats.org/officeDocument/2006/relationships/slideLayout" Target="../slideLayouts/slideLayout263.xml"/><Relationship Id="rId45" Type="http://schemas.openxmlformats.org/officeDocument/2006/relationships/slideLayout" Target="../slideLayouts/slideLayout268.xml"/><Relationship Id="rId53" Type="http://schemas.openxmlformats.org/officeDocument/2006/relationships/slideLayout" Target="../slideLayouts/slideLayout276.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31" Type="http://schemas.openxmlformats.org/officeDocument/2006/relationships/slideLayout" Target="../slideLayouts/slideLayout254.xml"/><Relationship Id="rId44" Type="http://schemas.openxmlformats.org/officeDocument/2006/relationships/slideLayout" Target="../slideLayouts/slideLayout267.xml"/><Relationship Id="rId52" Type="http://schemas.openxmlformats.org/officeDocument/2006/relationships/slideLayout" Target="../slideLayouts/slideLayout275.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30" Type="http://schemas.openxmlformats.org/officeDocument/2006/relationships/slideLayout" Target="../slideLayouts/slideLayout253.xml"/><Relationship Id="rId35" Type="http://schemas.openxmlformats.org/officeDocument/2006/relationships/slideLayout" Target="../slideLayouts/slideLayout258.xml"/><Relationship Id="rId43" Type="http://schemas.openxmlformats.org/officeDocument/2006/relationships/slideLayout" Target="../slideLayouts/slideLayout266.xml"/><Relationship Id="rId48" Type="http://schemas.openxmlformats.org/officeDocument/2006/relationships/slideLayout" Target="../slideLayouts/slideLayout271.xml"/><Relationship Id="rId8" Type="http://schemas.openxmlformats.org/officeDocument/2006/relationships/slideLayout" Target="../slideLayouts/slideLayout231.xml"/><Relationship Id="rId51" Type="http://schemas.openxmlformats.org/officeDocument/2006/relationships/slideLayout" Target="../slideLayouts/slideLayout274.xml"/><Relationship Id="rId3" Type="http://schemas.openxmlformats.org/officeDocument/2006/relationships/slideLayout" Target="../slideLayouts/slideLayout226.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33" Type="http://schemas.openxmlformats.org/officeDocument/2006/relationships/slideLayout" Target="../slideLayouts/slideLayout256.xml"/><Relationship Id="rId38" Type="http://schemas.openxmlformats.org/officeDocument/2006/relationships/slideLayout" Target="../slideLayouts/slideLayout261.xml"/><Relationship Id="rId46" Type="http://schemas.openxmlformats.org/officeDocument/2006/relationships/slideLayout" Target="../slideLayouts/slideLayout269.xml"/><Relationship Id="rId20" Type="http://schemas.openxmlformats.org/officeDocument/2006/relationships/slideLayout" Target="../slideLayouts/slideLayout243.xml"/><Relationship Id="rId41" Type="http://schemas.openxmlformats.org/officeDocument/2006/relationships/slideLayout" Target="../slideLayouts/slideLayout264.xml"/><Relationship Id="rId54" Type="http://schemas.openxmlformats.org/officeDocument/2006/relationships/theme" Target="../theme/theme7.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36" Type="http://schemas.openxmlformats.org/officeDocument/2006/relationships/slideLayout" Target="../slideLayouts/slideLayout259.xml"/><Relationship Id="rId49" Type="http://schemas.openxmlformats.org/officeDocument/2006/relationships/slideLayout" Target="../slideLayouts/slideLayout2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CB3BB2C-AC06-D642-1CE1-F47EDBC9E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FDDCE8D-A669-5CB1-1157-908AEE135B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F702E70-9F9D-19EB-0605-24471AE351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5B6F20-EBA0-422B-9C7E-BC4E9F2B8FC1}" type="datetimeFigureOut">
              <a:rPr lang="nb-NO" smtClean="0"/>
              <a:t>13.06.2023</a:t>
            </a:fld>
            <a:endParaRPr lang="nb-NO"/>
          </a:p>
        </p:txBody>
      </p:sp>
      <p:sp>
        <p:nvSpPr>
          <p:cNvPr id="5" name="Plassholder for bunntekst 4">
            <a:extLst>
              <a:ext uri="{FF2B5EF4-FFF2-40B4-BE49-F238E27FC236}">
                <a16:creationId xmlns:a16="http://schemas.microsoft.com/office/drawing/2014/main" id="{F7A67B23-35BD-B942-A2E9-047A4A0EF6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513244F8-7372-1FC8-CA23-C4FBBAD775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56834A-8160-4051-A0C1-A56D7A859385}" type="slidenum">
              <a:rPr lang="nb-NO" smtClean="0"/>
              <a:t>‹#›</a:t>
            </a:fld>
            <a:endParaRPr lang="nb-NO"/>
          </a:p>
        </p:txBody>
      </p:sp>
    </p:spTree>
    <p:extLst>
      <p:ext uri="{BB962C8B-B14F-4D97-AF65-F5344CB8AC3E}">
        <p14:creationId xmlns:p14="http://schemas.microsoft.com/office/powerpoint/2010/main" val="3989628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aphicFrame>
        <p:nvGraphicFramePr>
          <p:cNvPr id="5" name="Objekt 4" hidden="1">
            <a:extLst>
              <a:ext uri="{FF2B5EF4-FFF2-40B4-BE49-F238E27FC236}">
                <a16:creationId xmlns:a16="http://schemas.microsoft.com/office/drawing/2014/main" id="{CB9B6D54-2C5A-4464-8244-99B77F182EC5}"/>
              </a:ext>
            </a:extLst>
          </p:cNvPr>
          <p:cNvGraphicFramePr>
            <a:graphicFrameLocks noChangeAspect="1"/>
          </p:cNvGraphicFramePr>
          <p:nvPr userDrawn="1">
            <p:custDataLst>
              <p:tags r:id="rId27"/>
            </p:custDataLst>
            <p:extLst>
              <p:ext uri="{D42A27DB-BD31-4B8C-83A1-F6EECF244321}">
                <p14:modId xmlns:p14="http://schemas.microsoft.com/office/powerpoint/2010/main" val="4237304171"/>
              </p:ext>
            </p:extLst>
          </p:nvPr>
        </p:nvGraphicFramePr>
        <p:xfrm>
          <a:off x="2118" y="2117"/>
          <a:ext cx="2117" cy="2117"/>
        </p:xfrm>
        <a:graphic>
          <a:graphicData uri="http://schemas.openxmlformats.org/presentationml/2006/ole">
            <mc:AlternateContent xmlns:mc="http://schemas.openxmlformats.org/markup-compatibility/2006">
              <mc:Choice xmlns:v="urn:schemas-microsoft-com:vml" Requires="v">
                <p:oleObj name="think-cell Slide" r:id="rId28" imgW="370" imgH="371" progId="TCLayout.ActiveDocument.1">
                  <p:embed/>
                </p:oleObj>
              </mc:Choice>
              <mc:Fallback>
                <p:oleObj name="think-cell Slide" r:id="rId28" imgW="370" imgH="371" progId="TCLayout.ActiveDocument.1">
                  <p:embed/>
                  <p:pic>
                    <p:nvPicPr>
                      <p:cNvPr id="5" name="Objekt 4" hidden="1">
                        <a:extLst>
                          <a:ext uri="{FF2B5EF4-FFF2-40B4-BE49-F238E27FC236}">
                            <a16:creationId xmlns:a16="http://schemas.microsoft.com/office/drawing/2014/main" id="{CB9B6D54-2C5A-4464-8244-99B77F182EC5}"/>
                          </a:ext>
                        </a:extLst>
                      </p:cNvPr>
                      <p:cNvPicPr/>
                      <p:nvPr/>
                    </p:nvPicPr>
                    <p:blipFill>
                      <a:blip r:embed="rId29"/>
                      <a:stretch>
                        <a:fillRect/>
                      </a:stretch>
                    </p:blipFill>
                    <p:spPr>
                      <a:xfrm>
                        <a:off x="2118" y="2117"/>
                        <a:ext cx="2117" cy="2117"/>
                      </a:xfrm>
                      <a:prstGeom prst="rect">
                        <a:avLst/>
                      </a:prstGeom>
                    </p:spPr>
                  </p:pic>
                </p:oleObj>
              </mc:Fallback>
            </mc:AlternateContent>
          </a:graphicData>
        </a:graphic>
      </p:graphicFrame>
      <p:sp>
        <p:nvSpPr>
          <p:cNvPr id="2" name="Plassholder for tittel 1"/>
          <p:cNvSpPr>
            <a:spLocks noGrp="1"/>
          </p:cNvSpPr>
          <p:nvPr>
            <p:ph type="title"/>
          </p:nvPr>
        </p:nvSpPr>
        <p:spPr>
          <a:xfrm>
            <a:off x="774199" y="865177"/>
            <a:ext cx="10640715" cy="573143"/>
          </a:xfrm>
          <a:prstGeom prst="rect">
            <a:avLst/>
          </a:prstGeom>
        </p:spPr>
        <p:txBody>
          <a:bodyPr vert="horz" lIns="0" tIns="0" rIns="0" bIns="0" rtlCol="0" anchor="ctr">
            <a:spAutoFit/>
          </a:bodyPr>
          <a:lstStyle/>
          <a:p>
            <a:r>
              <a:rPr lang="nb-NO"/>
              <a:t>Klikk for å redigere tittelstil</a:t>
            </a:r>
          </a:p>
        </p:txBody>
      </p:sp>
      <p:sp>
        <p:nvSpPr>
          <p:cNvPr id="3" name="Plassholder for tekst 2"/>
          <p:cNvSpPr>
            <a:spLocks noGrp="1"/>
          </p:cNvSpPr>
          <p:nvPr>
            <p:ph type="body" idx="1"/>
          </p:nvPr>
        </p:nvSpPr>
        <p:spPr>
          <a:xfrm>
            <a:off x="774199" y="1825626"/>
            <a:ext cx="10640715" cy="4258024"/>
          </a:xfrm>
          <a:prstGeom prst="rect">
            <a:avLst/>
          </a:prstGeom>
        </p:spPr>
        <p:txBody>
          <a:bodyPr vert="horz" lIns="0" tIns="45720" rIns="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p:cNvSpPr>
            <a:spLocks noGrp="1"/>
          </p:cNvSpPr>
          <p:nvPr>
            <p:ph type="sldNum" sz="quarter" idx="4"/>
          </p:nvPr>
        </p:nvSpPr>
        <p:spPr>
          <a:xfrm>
            <a:off x="582674" y="6436780"/>
            <a:ext cx="191525" cy="142347"/>
          </a:xfrm>
          <a:prstGeom prst="rect">
            <a:avLst/>
          </a:prstGeom>
        </p:spPr>
        <p:txBody>
          <a:bodyPr vert="horz" wrap="square" lIns="0" tIns="0" rIns="0" bIns="0" rtlCol="0" anchor="ctr">
            <a:spAutoFit/>
          </a:bodyPr>
          <a:lstStyle>
            <a:lvl1pPr algn="l">
              <a:defRPr sz="925">
                <a:solidFill>
                  <a:srgbClr val="32374B"/>
                </a:solidFill>
                <a:latin typeface="TID" panose="02010603030201020203" pitchFamily="50" charset="0"/>
              </a:defRPr>
            </a:lvl1pPr>
          </a:lstStyle>
          <a:p>
            <a:fld id="{304AD70F-8AF0-406B-B894-62E0F3D04367}" type="slidenum">
              <a:rPr lang="nb-NO" smtClean="0"/>
              <a:pPr/>
              <a:t>‹#›</a:t>
            </a:fld>
            <a:endParaRPr lang="nb-NO" sz="650"/>
          </a:p>
        </p:txBody>
      </p:sp>
      <p:sp>
        <p:nvSpPr>
          <p:cNvPr id="8" name="Plassholder for bunntekst 4"/>
          <p:cNvSpPr>
            <a:spLocks noGrp="1"/>
          </p:cNvSpPr>
          <p:nvPr>
            <p:ph type="ftr" sz="quarter" idx="3"/>
          </p:nvPr>
        </p:nvSpPr>
        <p:spPr>
          <a:xfrm>
            <a:off x="772897" y="6436772"/>
            <a:ext cx="8694097" cy="142363"/>
          </a:xfrm>
          <a:prstGeom prst="rect">
            <a:avLst/>
          </a:prstGeom>
        </p:spPr>
        <p:txBody>
          <a:bodyPr vert="horz" wrap="square" lIns="0" tIns="0" rIns="0" bIns="0" rtlCol="0" anchor="ctr">
            <a:spAutoFit/>
          </a:bodyPr>
          <a:lstStyle>
            <a:lvl1pPr algn="l">
              <a:defRPr sz="925">
                <a:solidFill>
                  <a:srgbClr val="32374B"/>
                </a:solidFill>
                <a:latin typeface="TID" panose="02010603030201020203" pitchFamily="50" charset="0"/>
              </a:defRPr>
            </a:lvl1pPr>
          </a:lstStyle>
          <a:p>
            <a:r>
              <a:rPr lang="nb-NO"/>
              <a:t>Bunntekst</a:t>
            </a:r>
          </a:p>
        </p:txBody>
      </p:sp>
      <p:pic>
        <p:nvPicPr>
          <p:cNvPr id="7" name="Bilde 6"/>
          <p:cNvPicPr>
            <a:picLocks noChangeAspect="1"/>
          </p:cNvPicPr>
          <p:nvPr userDrawn="1"/>
        </p:nvPicPr>
        <p:blipFill>
          <a:blip r:embed="rId30">
            <a:extLst>
              <a:ext uri="{28A0092B-C50C-407E-A947-70E740481C1C}">
                <a14:useLocalDpi xmlns:a14="http://schemas.microsoft.com/office/drawing/2010/main"/>
              </a:ext>
            </a:extLst>
          </a:blip>
          <a:stretch>
            <a:fillRect/>
          </a:stretch>
        </p:blipFill>
        <p:spPr>
          <a:xfrm>
            <a:off x="10333216" y="6315084"/>
            <a:ext cx="1094400" cy="235974"/>
          </a:xfrm>
          <a:prstGeom prst="rect">
            <a:avLst/>
          </a:prstGeom>
        </p:spPr>
      </p:pic>
    </p:spTree>
    <p:extLst>
      <p:ext uri="{BB962C8B-B14F-4D97-AF65-F5344CB8AC3E}">
        <p14:creationId xmlns:p14="http://schemas.microsoft.com/office/powerpoint/2010/main" val="340383220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Lst>
  <p:hf sldNum="0" hdr="0" ftr="0"/>
  <p:txStyles>
    <p:titleStyle>
      <a:lvl1pPr algn="l" defTabSz="913966" rtl="0" eaLnBrk="1" latinLnBrk="0" hangingPunct="1">
        <a:lnSpc>
          <a:spcPct val="100000"/>
        </a:lnSpc>
        <a:spcBef>
          <a:spcPct val="0"/>
        </a:spcBef>
        <a:buNone/>
        <a:defRPr sz="3724" b="1" kern="1200">
          <a:solidFill>
            <a:schemeClr val="tx1">
              <a:lumMod val="65000"/>
              <a:lumOff val="35000"/>
            </a:schemeClr>
          </a:solidFill>
          <a:latin typeface="TID" panose="02010603030201020203" pitchFamily="50" charset="0"/>
          <a:ea typeface="+mj-ea"/>
          <a:cs typeface="+mj-cs"/>
        </a:defRPr>
      </a:lvl1pPr>
    </p:titleStyle>
    <p:bodyStyle>
      <a:lvl1pPr marL="341889" indent="-341889" algn="l" defTabSz="913966" rtl="0" eaLnBrk="1" latinLnBrk="0" hangingPunct="1">
        <a:lnSpc>
          <a:spcPct val="90000"/>
        </a:lnSpc>
        <a:spcBef>
          <a:spcPts val="1000"/>
        </a:spcBef>
        <a:buClr>
          <a:srgbClr val="707070"/>
        </a:buClr>
        <a:buFont typeface="Arial" panose="020B0604020202020204" pitchFamily="34" charset="0"/>
        <a:buChar char="•"/>
        <a:defRPr sz="2666" kern="1200">
          <a:solidFill>
            <a:srgbClr val="32374B"/>
          </a:solidFill>
          <a:latin typeface="TID" panose="02010603030201020203" pitchFamily="50" charset="0"/>
          <a:ea typeface="+mn-ea"/>
          <a:cs typeface="+mn-cs"/>
        </a:defRPr>
      </a:lvl1pPr>
      <a:lvl2pPr marL="939495" indent="-227733" algn="l" defTabSz="913966" rtl="0" eaLnBrk="1" latinLnBrk="0" hangingPunct="1">
        <a:lnSpc>
          <a:spcPct val="90000"/>
        </a:lnSpc>
        <a:spcBef>
          <a:spcPts val="500"/>
        </a:spcBef>
        <a:buClr>
          <a:srgbClr val="32374B"/>
        </a:buClr>
        <a:buFont typeface="Arial" panose="020B0604020202020204" pitchFamily="34" charset="0"/>
        <a:buChar char="­"/>
        <a:defRPr sz="2133" kern="1200">
          <a:solidFill>
            <a:srgbClr val="32374B"/>
          </a:solidFill>
          <a:latin typeface="TID" panose="02010603030201020203" pitchFamily="50" charset="0"/>
          <a:ea typeface="+mn-ea"/>
          <a:cs typeface="+mn-cs"/>
        </a:defRPr>
      </a:lvl2pPr>
      <a:lvl3pPr marL="1345762"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TID" panose="02010603030201020203" pitchFamily="50" charset="0"/>
          <a:ea typeface="+mn-ea"/>
          <a:cs typeface="+mn-cs"/>
        </a:defRPr>
      </a:lvl3pPr>
      <a:lvl4pPr marL="1745683"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TID" panose="02010603030201020203" pitchFamily="50" charset="0"/>
          <a:ea typeface="+mn-ea"/>
          <a:cs typeface="+mn-cs"/>
        </a:defRPr>
      </a:lvl4pPr>
      <a:lvl5pPr marL="2196386" indent="-227733" algn="l" defTabSz="913966" rtl="0" eaLnBrk="1" latinLnBrk="0" hangingPunct="1">
        <a:lnSpc>
          <a:spcPct val="90000"/>
        </a:lnSpc>
        <a:spcBef>
          <a:spcPts val="500"/>
        </a:spcBef>
        <a:buClr>
          <a:srgbClr val="32374B"/>
        </a:buClr>
        <a:buFont typeface="Arial" panose="020B0604020202020204" pitchFamily="34" charset="0"/>
        <a:buChar char="­"/>
        <a:defRPr sz="1666" kern="1200">
          <a:solidFill>
            <a:srgbClr val="32374B"/>
          </a:solidFill>
          <a:latin typeface="TID" panose="02010603030201020203" pitchFamily="50" charset="0"/>
          <a:ea typeface="+mn-ea"/>
          <a:cs typeface="+mn-cs"/>
        </a:defRPr>
      </a:lvl5pPr>
      <a:lvl6pPr marL="2513406"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389"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371"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355" indent="-228491" algn="l" defTabSz="91396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nb-NO"/>
      </a:defPPr>
      <a:lvl1pPr marL="0" algn="l" defTabSz="913966" rtl="0" eaLnBrk="1" latinLnBrk="0" hangingPunct="1">
        <a:defRPr sz="1799" kern="1200">
          <a:solidFill>
            <a:schemeClr val="tx1"/>
          </a:solidFill>
          <a:latin typeface="+mn-lt"/>
          <a:ea typeface="+mn-ea"/>
          <a:cs typeface="+mn-cs"/>
        </a:defRPr>
      </a:lvl1pPr>
      <a:lvl2pPr marL="456983" algn="l" defTabSz="913966" rtl="0" eaLnBrk="1" latinLnBrk="0" hangingPunct="1">
        <a:defRPr sz="1799" kern="1200">
          <a:solidFill>
            <a:schemeClr val="tx1"/>
          </a:solidFill>
          <a:latin typeface="+mn-lt"/>
          <a:ea typeface="+mn-ea"/>
          <a:cs typeface="+mn-cs"/>
        </a:defRPr>
      </a:lvl2pPr>
      <a:lvl3pPr marL="913966" algn="l" defTabSz="913966" rtl="0" eaLnBrk="1" latinLnBrk="0" hangingPunct="1">
        <a:defRPr sz="1799" kern="1200">
          <a:solidFill>
            <a:schemeClr val="tx1"/>
          </a:solidFill>
          <a:latin typeface="+mn-lt"/>
          <a:ea typeface="+mn-ea"/>
          <a:cs typeface="+mn-cs"/>
        </a:defRPr>
      </a:lvl3pPr>
      <a:lvl4pPr marL="1370949" algn="l" defTabSz="913966" rtl="0" eaLnBrk="1" latinLnBrk="0" hangingPunct="1">
        <a:defRPr sz="1799" kern="1200">
          <a:solidFill>
            <a:schemeClr val="tx1"/>
          </a:solidFill>
          <a:latin typeface="+mn-lt"/>
          <a:ea typeface="+mn-ea"/>
          <a:cs typeface="+mn-cs"/>
        </a:defRPr>
      </a:lvl4pPr>
      <a:lvl5pPr marL="1827931" algn="l" defTabSz="913966" rtl="0" eaLnBrk="1" latinLnBrk="0" hangingPunct="1">
        <a:defRPr sz="1799" kern="1200">
          <a:solidFill>
            <a:schemeClr val="tx1"/>
          </a:solidFill>
          <a:latin typeface="+mn-lt"/>
          <a:ea typeface="+mn-ea"/>
          <a:cs typeface="+mn-cs"/>
        </a:defRPr>
      </a:lvl5pPr>
      <a:lvl6pPr marL="2284914" algn="l" defTabSz="913966" rtl="0" eaLnBrk="1" latinLnBrk="0" hangingPunct="1">
        <a:defRPr sz="1799" kern="1200">
          <a:solidFill>
            <a:schemeClr val="tx1"/>
          </a:solidFill>
          <a:latin typeface="+mn-lt"/>
          <a:ea typeface="+mn-ea"/>
          <a:cs typeface="+mn-cs"/>
        </a:defRPr>
      </a:lvl6pPr>
      <a:lvl7pPr marL="2741897" algn="l" defTabSz="913966" rtl="0" eaLnBrk="1" latinLnBrk="0" hangingPunct="1">
        <a:defRPr sz="1799" kern="1200">
          <a:solidFill>
            <a:schemeClr val="tx1"/>
          </a:solidFill>
          <a:latin typeface="+mn-lt"/>
          <a:ea typeface="+mn-ea"/>
          <a:cs typeface="+mn-cs"/>
        </a:defRPr>
      </a:lvl7pPr>
      <a:lvl8pPr marL="3198880" algn="l" defTabSz="913966" rtl="0" eaLnBrk="1" latinLnBrk="0" hangingPunct="1">
        <a:defRPr sz="1799" kern="1200">
          <a:solidFill>
            <a:schemeClr val="tx1"/>
          </a:solidFill>
          <a:latin typeface="+mn-lt"/>
          <a:ea typeface="+mn-ea"/>
          <a:cs typeface="+mn-cs"/>
        </a:defRPr>
      </a:lvl8pPr>
      <a:lvl9pPr marL="3655863" algn="l" defTabSz="91396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8855" y="1234006"/>
            <a:ext cx="11194480" cy="474489"/>
          </a:xfrm>
          <a:prstGeom prst="rect">
            <a:avLst/>
          </a:prstGeom>
        </p:spPr>
        <p:txBody>
          <a:bodyPr vert="horz" wrap="square" lIns="0" tIns="0" rIns="0" bIns="0" rtlCol="0" anchor="b" anchorCtr="0">
            <a:spAutoFit/>
          </a:bodyPr>
          <a:lstStyle/>
          <a:p>
            <a:r>
              <a:rPr lang="nb-NO" err="1"/>
              <a:t>Click</a:t>
            </a:r>
            <a:r>
              <a:rPr lang="nb-NO"/>
              <a:t> to </a:t>
            </a:r>
            <a:r>
              <a:rPr lang="nb-NO" err="1"/>
              <a:t>add</a:t>
            </a:r>
            <a:r>
              <a:rPr lang="nb-NO"/>
              <a:t> </a:t>
            </a:r>
            <a:r>
              <a:rPr lang="nb-NO" err="1"/>
              <a:t>title</a:t>
            </a:r>
            <a:endParaRPr lang="en-US"/>
          </a:p>
        </p:txBody>
      </p:sp>
      <p:sp>
        <p:nvSpPr>
          <p:cNvPr id="3" name="Text Placeholder 2"/>
          <p:cNvSpPr>
            <a:spLocks noGrp="1"/>
          </p:cNvSpPr>
          <p:nvPr>
            <p:ph type="body" idx="1"/>
          </p:nvPr>
        </p:nvSpPr>
        <p:spPr>
          <a:xfrm>
            <a:off x="658855" y="1902542"/>
            <a:ext cx="11194480" cy="4231558"/>
          </a:xfrm>
          <a:prstGeom prst="rect">
            <a:avLst/>
          </a:prstGeom>
        </p:spPr>
        <p:txBody>
          <a:bodyPr vert="horz" lIns="0" tIns="0" rIns="0" bIns="0" rtlCol="0">
            <a:normAutofit/>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8" name="Plassholder for lysbildenummer 7">
            <a:extLst>
              <a:ext uri="{FF2B5EF4-FFF2-40B4-BE49-F238E27FC236}">
                <a16:creationId xmlns:a16="http://schemas.microsoft.com/office/drawing/2014/main" id="{A50CEB8A-2F21-4A4D-B437-95739152A0F1}"/>
              </a:ext>
            </a:extLst>
          </p:cNvPr>
          <p:cNvSpPr>
            <a:spLocks noGrp="1"/>
          </p:cNvSpPr>
          <p:nvPr>
            <p:ph type="sldNum" sz="quarter" idx="4"/>
          </p:nvPr>
        </p:nvSpPr>
        <p:spPr>
          <a:xfrm>
            <a:off x="9120781" y="318661"/>
            <a:ext cx="2743379" cy="184666"/>
          </a:xfrm>
          <a:prstGeom prst="rect">
            <a:avLst/>
          </a:prstGeom>
        </p:spPr>
        <p:txBody>
          <a:bodyPr vert="horz" lIns="0" tIns="0" rIns="0" bIns="0" rtlCol="0" anchor="ctr">
            <a:normAutofit/>
          </a:bodyPr>
          <a:lstStyle>
            <a:lvl1pPr algn="r">
              <a:defRPr sz="1200">
                <a:solidFill>
                  <a:schemeClr val="accent2"/>
                </a:solidFill>
              </a:defRPr>
            </a:lvl1pPr>
          </a:lstStyle>
          <a:p>
            <a:fld id="{A88D26A2-7148-442F-8F36-8B5BCA08B80B}" type="slidenum">
              <a:rPr lang="nb-NO" smtClean="0"/>
              <a:pPr/>
              <a:t>‹#›</a:t>
            </a:fld>
            <a:endParaRPr lang="nb-NO"/>
          </a:p>
        </p:txBody>
      </p:sp>
    </p:spTree>
    <p:extLst>
      <p:ext uri="{BB962C8B-B14F-4D97-AF65-F5344CB8AC3E}">
        <p14:creationId xmlns:p14="http://schemas.microsoft.com/office/powerpoint/2010/main" val="119565377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Lst>
  <p:hf hdr="0" dt="0"/>
  <p:txStyles>
    <p:titleStyle>
      <a:lvl1pPr algn="l" defTabSz="914355" rtl="0" eaLnBrk="1" latinLnBrk="0" hangingPunct="1">
        <a:lnSpc>
          <a:spcPts val="3700"/>
        </a:lnSpc>
        <a:spcBef>
          <a:spcPct val="0"/>
        </a:spcBef>
        <a:buNone/>
        <a:defRPr sz="3200" kern="1200">
          <a:solidFill>
            <a:schemeClr val="tx1"/>
          </a:solidFill>
          <a:latin typeface="+mj-lt"/>
          <a:ea typeface="+mj-ea"/>
          <a:cs typeface="+mj-cs"/>
        </a:defRPr>
      </a:lvl1pPr>
    </p:titleStyle>
    <p:bodyStyle>
      <a:lvl1pPr marL="2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1pPr>
      <a:lvl2pPr marL="45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2pPr>
      <a:lvl3pPr marL="67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3pPr>
      <a:lvl4pPr marL="90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4pPr>
      <a:lvl5pPr marL="11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6"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
          <p15:clr>
            <a:srgbClr val="F26B43"/>
          </p15:clr>
        </p15:guide>
        <p15:guide id="2" orient="horz" pos="1649">
          <p15:clr>
            <a:srgbClr val="F26B43"/>
          </p15:clr>
        </p15:guide>
        <p15:guide id="3" pos="11474">
          <p15:clr>
            <a:srgbClr val="F26B43"/>
          </p15:clr>
        </p15:guide>
        <p15:guide id="4" pos="14938">
          <p15:clr>
            <a:srgbClr val="F26B43"/>
          </p15:clr>
        </p15:guide>
        <p15:guide id="5" pos="7770">
          <p15:clr>
            <a:srgbClr val="F26B43"/>
          </p15:clr>
        </p15:guide>
        <p15:guide id="6" pos="11257">
          <p15:clr>
            <a:srgbClr val="F26B43"/>
          </p15:clr>
        </p15:guide>
        <p15:guide id="7" pos="4141">
          <p15:clr>
            <a:srgbClr val="F26B43"/>
          </p15:clr>
        </p15:guide>
        <p15:guide id="8" pos="7577">
          <p15:clr>
            <a:srgbClr val="F26B43"/>
          </p15:clr>
        </p15:guide>
        <p15:guide id="9" pos="433">
          <p15:clr>
            <a:srgbClr val="F26B43"/>
          </p15:clr>
        </p15:guide>
        <p15:guide id="10" pos="3897">
          <p15:clr>
            <a:srgbClr val="F26B43"/>
          </p15:clr>
        </p15:guide>
        <p15:guide id="11" orient="horz" pos="2866">
          <p15:clr>
            <a:srgbClr val="F26B43"/>
          </p15:clr>
        </p15:guide>
        <p15:guide id="12" orient="horz" pos="4084">
          <p15:clr>
            <a:srgbClr val="F26B43"/>
          </p15:clr>
        </p15:guide>
        <p15:guide id="13" orient="horz" pos="5301">
          <p15:clr>
            <a:srgbClr val="F26B43"/>
          </p15:clr>
        </p15:guide>
        <p15:guide id="14" orient="horz" pos="6519">
          <p15:clr>
            <a:srgbClr val="F26B43"/>
          </p15:clr>
        </p15:guide>
        <p15:guide id="15" orient="horz" pos="7736">
          <p15:clr>
            <a:srgbClr val="F26B43"/>
          </p15:clr>
        </p15:guide>
        <p15:guide id="17" orient="horz" pos="439">
          <p15:clr>
            <a:srgbClr val="F26B43"/>
          </p15:clr>
        </p15:guide>
        <p15:guide id="18">
          <p15:clr>
            <a:srgbClr val="F26B43"/>
          </p15:clr>
        </p15:guide>
        <p15:guide id="19" pos="15359">
          <p15:clr>
            <a:srgbClr val="F26B43"/>
          </p15:clr>
        </p15:guide>
        <p15:guide id="20" orient="horz" pos="7744">
          <p15:clr>
            <a:srgbClr val="F26B43"/>
          </p15:clr>
        </p15:guide>
        <p15:guide id="21" orient="horz" pos="8206">
          <p15:clr>
            <a:srgbClr val="F26B43"/>
          </p15:clr>
        </p15:guide>
        <p15:guide id="22" orient="horz" pos="8214">
          <p15:clr>
            <a:srgbClr val="F26B43"/>
          </p15:clr>
        </p15:guide>
        <p15:guide id="27" pos="83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8855" y="1234006"/>
            <a:ext cx="11194480" cy="474489"/>
          </a:xfrm>
          <a:prstGeom prst="rect">
            <a:avLst/>
          </a:prstGeom>
        </p:spPr>
        <p:txBody>
          <a:bodyPr vert="horz" wrap="square" lIns="0" tIns="0" rIns="0" bIns="0" rtlCol="0" anchor="b" anchorCtr="0">
            <a:spAutoFit/>
          </a:bodyPr>
          <a:lstStyle/>
          <a:p>
            <a:r>
              <a:rPr lang="nb-NO" err="1"/>
              <a:t>Click</a:t>
            </a:r>
            <a:r>
              <a:rPr lang="nb-NO"/>
              <a:t> to </a:t>
            </a:r>
            <a:r>
              <a:rPr lang="nb-NO" err="1"/>
              <a:t>add</a:t>
            </a:r>
            <a:r>
              <a:rPr lang="nb-NO"/>
              <a:t> </a:t>
            </a:r>
            <a:r>
              <a:rPr lang="nb-NO" err="1"/>
              <a:t>title</a:t>
            </a:r>
            <a:endParaRPr lang="en-US"/>
          </a:p>
        </p:txBody>
      </p:sp>
      <p:sp>
        <p:nvSpPr>
          <p:cNvPr id="3" name="Text Placeholder 2"/>
          <p:cNvSpPr>
            <a:spLocks noGrp="1"/>
          </p:cNvSpPr>
          <p:nvPr>
            <p:ph type="body" idx="1"/>
          </p:nvPr>
        </p:nvSpPr>
        <p:spPr>
          <a:xfrm>
            <a:off x="658855" y="1902542"/>
            <a:ext cx="11194480" cy="4231558"/>
          </a:xfrm>
          <a:prstGeom prst="rect">
            <a:avLst/>
          </a:prstGeom>
        </p:spPr>
        <p:txBody>
          <a:bodyPr vert="horz" lIns="0" tIns="0" rIns="0" bIns="0" rtlCol="0">
            <a:normAutofit/>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8" name="Plassholder for lysbildenummer 7">
            <a:extLst>
              <a:ext uri="{FF2B5EF4-FFF2-40B4-BE49-F238E27FC236}">
                <a16:creationId xmlns:a16="http://schemas.microsoft.com/office/drawing/2014/main" id="{A50CEB8A-2F21-4A4D-B437-95739152A0F1}"/>
              </a:ext>
            </a:extLst>
          </p:cNvPr>
          <p:cNvSpPr>
            <a:spLocks noGrp="1"/>
          </p:cNvSpPr>
          <p:nvPr>
            <p:ph type="sldNum" sz="quarter" idx="4"/>
          </p:nvPr>
        </p:nvSpPr>
        <p:spPr>
          <a:xfrm>
            <a:off x="9120781" y="318661"/>
            <a:ext cx="2743379" cy="184666"/>
          </a:xfrm>
          <a:prstGeom prst="rect">
            <a:avLst/>
          </a:prstGeom>
        </p:spPr>
        <p:txBody>
          <a:bodyPr vert="horz" lIns="0" tIns="0" rIns="0" bIns="0" rtlCol="0" anchor="ctr">
            <a:normAutofit/>
          </a:bodyPr>
          <a:lstStyle>
            <a:lvl1pPr algn="r">
              <a:defRPr sz="1200">
                <a:solidFill>
                  <a:schemeClr val="accent2"/>
                </a:solidFill>
              </a:defRPr>
            </a:lvl1pPr>
          </a:lstStyle>
          <a:p>
            <a:fld id="{A88D26A2-7148-442F-8F36-8B5BCA08B80B}" type="slidenum">
              <a:rPr lang="nb-NO" smtClean="0"/>
              <a:pPr/>
              <a:t>‹#›</a:t>
            </a:fld>
            <a:endParaRPr lang="nb-NO"/>
          </a:p>
        </p:txBody>
      </p:sp>
    </p:spTree>
    <p:extLst>
      <p:ext uri="{BB962C8B-B14F-4D97-AF65-F5344CB8AC3E}">
        <p14:creationId xmlns:p14="http://schemas.microsoft.com/office/powerpoint/2010/main" val="111034758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 id="2147483750" r:id="rId19"/>
    <p:sldLayoutId id="2147483751" r:id="rId20"/>
    <p:sldLayoutId id="2147483752" r:id="rId21"/>
    <p:sldLayoutId id="2147483753" r:id="rId22"/>
    <p:sldLayoutId id="2147483754" r:id="rId23"/>
    <p:sldLayoutId id="2147483755" r:id="rId24"/>
    <p:sldLayoutId id="2147483756" r:id="rId25"/>
    <p:sldLayoutId id="2147483757" r:id="rId26"/>
    <p:sldLayoutId id="2147483758" r:id="rId27"/>
    <p:sldLayoutId id="2147483759" r:id="rId28"/>
    <p:sldLayoutId id="2147483760" r:id="rId29"/>
    <p:sldLayoutId id="2147483761" r:id="rId30"/>
    <p:sldLayoutId id="2147483762" r:id="rId31"/>
    <p:sldLayoutId id="2147483763" r:id="rId32"/>
    <p:sldLayoutId id="2147483764" r:id="rId33"/>
    <p:sldLayoutId id="2147483765" r:id="rId34"/>
    <p:sldLayoutId id="2147483766" r:id="rId35"/>
    <p:sldLayoutId id="2147483767" r:id="rId36"/>
    <p:sldLayoutId id="2147483768" r:id="rId37"/>
    <p:sldLayoutId id="2147483769" r:id="rId38"/>
    <p:sldLayoutId id="2147483770" r:id="rId39"/>
    <p:sldLayoutId id="2147483771" r:id="rId40"/>
    <p:sldLayoutId id="2147483772" r:id="rId41"/>
    <p:sldLayoutId id="2147483773" r:id="rId42"/>
    <p:sldLayoutId id="2147483774" r:id="rId43"/>
    <p:sldLayoutId id="2147483775" r:id="rId44"/>
    <p:sldLayoutId id="2147483776" r:id="rId45"/>
  </p:sldLayoutIdLst>
  <p:hf hdr="0" dt="0"/>
  <p:txStyles>
    <p:titleStyle>
      <a:lvl1pPr algn="l" defTabSz="914355" rtl="0" eaLnBrk="1" latinLnBrk="0" hangingPunct="1">
        <a:lnSpc>
          <a:spcPts val="3700"/>
        </a:lnSpc>
        <a:spcBef>
          <a:spcPct val="0"/>
        </a:spcBef>
        <a:buNone/>
        <a:defRPr sz="3200" kern="1200">
          <a:solidFill>
            <a:schemeClr val="tx1"/>
          </a:solidFill>
          <a:latin typeface="+mj-lt"/>
          <a:ea typeface="+mj-ea"/>
          <a:cs typeface="+mj-cs"/>
        </a:defRPr>
      </a:lvl1pPr>
    </p:titleStyle>
    <p:bodyStyle>
      <a:lvl1pPr marL="2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1pPr>
      <a:lvl2pPr marL="45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2pPr>
      <a:lvl3pPr marL="67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3pPr>
      <a:lvl4pPr marL="90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4pPr>
      <a:lvl5pPr marL="11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6"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
          <p15:clr>
            <a:srgbClr val="F26B43"/>
          </p15:clr>
        </p15:guide>
        <p15:guide id="2" orient="horz" pos="1649">
          <p15:clr>
            <a:srgbClr val="F26B43"/>
          </p15:clr>
        </p15:guide>
        <p15:guide id="3" pos="11474">
          <p15:clr>
            <a:srgbClr val="F26B43"/>
          </p15:clr>
        </p15:guide>
        <p15:guide id="4" pos="14938">
          <p15:clr>
            <a:srgbClr val="F26B43"/>
          </p15:clr>
        </p15:guide>
        <p15:guide id="5" pos="7770">
          <p15:clr>
            <a:srgbClr val="F26B43"/>
          </p15:clr>
        </p15:guide>
        <p15:guide id="6" pos="11257">
          <p15:clr>
            <a:srgbClr val="F26B43"/>
          </p15:clr>
        </p15:guide>
        <p15:guide id="7" pos="4141">
          <p15:clr>
            <a:srgbClr val="F26B43"/>
          </p15:clr>
        </p15:guide>
        <p15:guide id="8" pos="7577">
          <p15:clr>
            <a:srgbClr val="F26B43"/>
          </p15:clr>
        </p15:guide>
        <p15:guide id="9" pos="433">
          <p15:clr>
            <a:srgbClr val="F26B43"/>
          </p15:clr>
        </p15:guide>
        <p15:guide id="10" pos="3897">
          <p15:clr>
            <a:srgbClr val="F26B43"/>
          </p15:clr>
        </p15:guide>
        <p15:guide id="11" orient="horz" pos="2866">
          <p15:clr>
            <a:srgbClr val="F26B43"/>
          </p15:clr>
        </p15:guide>
        <p15:guide id="12" orient="horz" pos="4084">
          <p15:clr>
            <a:srgbClr val="F26B43"/>
          </p15:clr>
        </p15:guide>
        <p15:guide id="13" orient="horz" pos="5301">
          <p15:clr>
            <a:srgbClr val="F26B43"/>
          </p15:clr>
        </p15:guide>
        <p15:guide id="14" orient="horz" pos="6519">
          <p15:clr>
            <a:srgbClr val="F26B43"/>
          </p15:clr>
        </p15:guide>
        <p15:guide id="15" orient="horz" pos="7736">
          <p15:clr>
            <a:srgbClr val="F26B43"/>
          </p15:clr>
        </p15:guide>
        <p15:guide id="17" orient="horz" pos="439">
          <p15:clr>
            <a:srgbClr val="F26B43"/>
          </p15:clr>
        </p15:guide>
        <p15:guide id="18">
          <p15:clr>
            <a:srgbClr val="F26B43"/>
          </p15:clr>
        </p15:guide>
        <p15:guide id="19" pos="15359">
          <p15:clr>
            <a:srgbClr val="F26B43"/>
          </p15:clr>
        </p15:guide>
        <p15:guide id="20" orient="horz" pos="7744">
          <p15:clr>
            <a:srgbClr val="F26B43"/>
          </p15:clr>
        </p15:guide>
        <p15:guide id="21" orient="horz" pos="8206">
          <p15:clr>
            <a:srgbClr val="F26B43"/>
          </p15:clr>
        </p15:guide>
        <p15:guide id="22" orient="horz" pos="8214">
          <p15:clr>
            <a:srgbClr val="F26B43"/>
          </p15:clr>
        </p15:guide>
        <p15:guide id="27" pos="83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8855" y="1234006"/>
            <a:ext cx="11194480" cy="474489"/>
          </a:xfrm>
          <a:prstGeom prst="rect">
            <a:avLst/>
          </a:prstGeom>
        </p:spPr>
        <p:txBody>
          <a:bodyPr vert="horz" wrap="square" lIns="0" tIns="0" rIns="0" bIns="0" rtlCol="0" anchor="b" anchorCtr="0">
            <a:spAutoFit/>
          </a:bodyPr>
          <a:lstStyle/>
          <a:p>
            <a:r>
              <a:rPr lang="nb-NO" err="1"/>
              <a:t>Click</a:t>
            </a:r>
            <a:r>
              <a:rPr lang="nb-NO"/>
              <a:t> to </a:t>
            </a:r>
            <a:r>
              <a:rPr lang="nb-NO" err="1"/>
              <a:t>add</a:t>
            </a:r>
            <a:r>
              <a:rPr lang="nb-NO"/>
              <a:t> </a:t>
            </a:r>
            <a:r>
              <a:rPr lang="nb-NO" err="1"/>
              <a:t>title</a:t>
            </a:r>
            <a:endParaRPr lang="en-US"/>
          </a:p>
        </p:txBody>
      </p:sp>
      <p:sp>
        <p:nvSpPr>
          <p:cNvPr id="3" name="Text Placeholder 2"/>
          <p:cNvSpPr>
            <a:spLocks noGrp="1"/>
          </p:cNvSpPr>
          <p:nvPr>
            <p:ph type="body" idx="1"/>
          </p:nvPr>
        </p:nvSpPr>
        <p:spPr>
          <a:xfrm>
            <a:off x="658855" y="1902542"/>
            <a:ext cx="11194480" cy="4231558"/>
          </a:xfrm>
          <a:prstGeom prst="rect">
            <a:avLst/>
          </a:prstGeom>
        </p:spPr>
        <p:txBody>
          <a:bodyPr vert="horz" lIns="0" tIns="0" rIns="0" bIns="0" rtlCol="0">
            <a:normAutofit/>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8" name="Plassholder for lysbildenummer 7">
            <a:extLst>
              <a:ext uri="{FF2B5EF4-FFF2-40B4-BE49-F238E27FC236}">
                <a16:creationId xmlns:a16="http://schemas.microsoft.com/office/drawing/2014/main" id="{A50CEB8A-2F21-4A4D-B437-95739152A0F1}"/>
              </a:ext>
            </a:extLst>
          </p:cNvPr>
          <p:cNvSpPr>
            <a:spLocks noGrp="1"/>
          </p:cNvSpPr>
          <p:nvPr>
            <p:ph type="sldNum" sz="quarter" idx="4"/>
          </p:nvPr>
        </p:nvSpPr>
        <p:spPr>
          <a:xfrm>
            <a:off x="9120781" y="318661"/>
            <a:ext cx="2743379" cy="184666"/>
          </a:xfrm>
          <a:prstGeom prst="rect">
            <a:avLst/>
          </a:prstGeom>
        </p:spPr>
        <p:txBody>
          <a:bodyPr vert="horz" lIns="0" tIns="0" rIns="0" bIns="0" rtlCol="0" anchor="ctr">
            <a:normAutofit/>
          </a:bodyPr>
          <a:lstStyle>
            <a:lvl1pPr algn="r">
              <a:defRPr sz="1200">
                <a:solidFill>
                  <a:schemeClr val="accent2"/>
                </a:solidFill>
              </a:defRPr>
            </a:lvl1pPr>
          </a:lstStyle>
          <a:p>
            <a:fld id="{A88D26A2-7148-442F-8F36-8B5BCA08B80B}" type="slidenum">
              <a:rPr lang="nb-NO" smtClean="0"/>
              <a:pPr/>
              <a:t>‹#›</a:t>
            </a:fld>
            <a:endParaRPr lang="nb-NO"/>
          </a:p>
        </p:txBody>
      </p:sp>
    </p:spTree>
    <p:extLst>
      <p:ext uri="{BB962C8B-B14F-4D97-AF65-F5344CB8AC3E}">
        <p14:creationId xmlns:p14="http://schemas.microsoft.com/office/powerpoint/2010/main" val="337304592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 id="2147483814" r:id="rId37"/>
    <p:sldLayoutId id="2147483815" r:id="rId38"/>
    <p:sldLayoutId id="2147483816" r:id="rId39"/>
    <p:sldLayoutId id="2147483817" r:id="rId40"/>
    <p:sldLayoutId id="2147483818" r:id="rId41"/>
    <p:sldLayoutId id="2147483819" r:id="rId42"/>
    <p:sldLayoutId id="2147483820" r:id="rId43"/>
    <p:sldLayoutId id="2147483821" r:id="rId44"/>
    <p:sldLayoutId id="2147483822" r:id="rId45"/>
  </p:sldLayoutIdLst>
  <p:hf hdr="0" dt="0"/>
  <p:txStyles>
    <p:titleStyle>
      <a:lvl1pPr algn="l" defTabSz="914355" rtl="0" eaLnBrk="1" latinLnBrk="0" hangingPunct="1">
        <a:lnSpc>
          <a:spcPts val="3700"/>
        </a:lnSpc>
        <a:spcBef>
          <a:spcPct val="0"/>
        </a:spcBef>
        <a:buNone/>
        <a:defRPr sz="3200" kern="1200">
          <a:solidFill>
            <a:schemeClr val="tx1"/>
          </a:solidFill>
          <a:latin typeface="+mj-lt"/>
          <a:ea typeface="+mj-ea"/>
          <a:cs typeface="+mj-cs"/>
        </a:defRPr>
      </a:lvl1pPr>
    </p:titleStyle>
    <p:bodyStyle>
      <a:lvl1pPr marL="2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1pPr>
      <a:lvl2pPr marL="45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2pPr>
      <a:lvl3pPr marL="67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3pPr>
      <a:lvl4pPr marL="90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4pPr>
      <a:lvl5pPr marL="11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6"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
          <p15:clr>
            <a:srgbClr val="F26B43"/>
          </p15:clr>
        </p15:guide>
        <p15:guide id="2" orient="horz" pos="1649">
          <p15:clr>
            <a:srgbClr val="F26B43"/>
          </p15:clr>
        </p15:guide>
        <p15:guide id="3" pos="11474">
          <p15:clr>
            <a:srgbClr val="F26B43"/>
          </p15:clr>
        </p15:guide>
        <p15:guide id="4" pos="14938">
          <p15:clr>
            <a:srgbClr val="F26B43"/>
          </p15:clr>
        </p15:guide>
        <p15:guide id="5" pos="7770">
          <p15:clr>
            <a:srgbClr val="F26B43"/>
          </p15:clr>
        </p15:guide>
        <p15:guide id="6" pos="11257">
          <p15:clr>
            <a:srgbClr val="F26B43"/>
          </p15:clr>
        </p15:guide>
        <p15:guide id="7" pos="4141">
          <p15:clr>
            <a:srgbClr val="F26B43"/>
          </p15:clr>
        </p15:guide>
        <p15:guide id="8" pos="7577">
          <p15:clr>
            <a:srgbClr val="F26B43"/>
          </p15:clr>
        </p15:guide>
        <p15:guide id="9" pos="433">
          <p15:clr>
            <a:srgbClr val="F26B43"/>
          </p15:clr>
        </p15:guide>
        <p15:guide id="10" pos="3897">
          <p15:clr>
            <a:srgbClr val="F26B43"/>
          </p15:clr>
        </p15:guide>
        <p15:guide id="11" orient="horz" pos="2866">
          <p15:clr>
            <a:srgbClr val="F26B43"/>
          </p15:clr>
        </p15:guide>
        <p15:guide id="12" orient="horz" pos="4084">
          <p15:clr>
            <a:srgbClr val="F26B43"/>
          </p15:clr>
        </p15:guide>
        <p15:guide id="13" orient="horz" pos="5301">
          <p15:clr>
            <a:srgbClr val="F26B43"/>
          </p15:clr>
        </p15:guide>
        <p15:guide id="14" orient="horz" pos="6519">
          <p15:clr>
            <a:srgbClr val="F26B43"/>
          </p15:clr>
        </p15:guide>
        <p15:guide id="15" orient="horz" pos="7736">
          <p15:clr>
            <a:srgbClr val="F26B43"/>
          </p15:clr>
        </p15:guide>
        <p15:guide id="17" orient="horz" pos="439">
          <p15:clr>
            <a:srgbClr val="F26B43"/>
          </p15:clr>
        </p15:guide>
        <p15:guide id="18">
          <p15:clr>
            <a:srgbClr val="F26B43"/>
          </p15:clr>
        </p15:guide>
        <p15:guide id="19" pos="15359">
          <p15:clr>
            <a:srgbClr val="F26B43"/>
          </p15:clr>
        </p15:guide>
        <p15:guide id="20" orient="horz" pos="7744">
          <p15:clr>
            <a:srgbClr val="F26B43"/>
          </p15:clr>
        </p15:guide>
        <p15:guide id="21" orient="horz" pos="8206">
          <p15:clr>
            <a:srgbClr val="F26B43"/>
          </p15:clr>
        </p15:guide>
        <p15:guide id="22" orient="horz" pos="8214">
          <p15:clr>
            <a:srgbClr val="F26B43"/>
          </p15:clr>
        </p15:guide>
        <p15:guide id="27" pos="83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331" y="1234006"/>
            <a:ext cx="11507004" cy="474489"/>
          </a:xfrm>
          <a:prstGeom prst="rect">
            <a:avLst/>
          </a:prstGeom>
        </p:spPr>
        <p:txBody>
          <a:bodyPr vert="horz" wrap="square" lIns="0" tIns="0" rIns="0" bIns="0" rtlCol="0" anchor="t">
            <a:spAutoFit/>
          </a:bodyPr>
          <a:lstStyle/>
          <a:p>
            <a:r>
              <a:rPr lang="nb-NO" err="1"/>
              <a:t>Click</a:t>
            </a:r>
            <a:r>
              <a:rPr lang="nb-NO"/>
              <a:t> to </a:t>
            </a:r>
            <a:r>
              <a:rPr lang="nb-NO" err="1"/>
              <a:t>add</a:t>
            </a:r>
            <a:r>
              <a:rPr lang="nb-NO"/>
              <a:t> </a:t>
            </a:r>
            <a:r>
              <a:rPr lang="nb-NO" err="1"/>
              <a:t>title</a:t>
            </a:r>
            <a:endParaRPr lang="en-US"/>
          </a:p>
        </p:txBody>
      </p:sp>
      <p:sp>
        <p:nvSpPr>
          <p:cNvPr id="3" name="Text Placeholder 2"/>
          <p:cNvSpPr>
            <a:spLocks noGrp="1"/>
          </p:cNvSpPr>
          <p:nvPr>
            <p:ph type="body" idx="1"/>
          </p:nvPr>
        </p:nvSpPr>
        <p:spPr>
          <a:xfrm>
            <a:off x="346331" y="1902542"/>
            <a:ext cx="11507004" cy="4231558"/>
          </a:xfrm>
          <a:prstGeom prst="rect">
            <a:avLst/>
          </a:prstGeom>
        </p:spPr>
        <p:txBody>
          <a:bodyPr vert="horz" lIns="0" tIns="0" rIns="0" bIns="0" rtlCol="0">
            <a:normAutofit/>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 y="-477052"/>
            <a:ext cx="2743200" cy="166905"/>
          </a:xfrm>
          <a:prstGeom prst="rect">
            <a:avLst/>
          </a:prstGeom>
        </p:spPr>
        <p:txBody>
          <a:bodyPr vert="horz" lIns="0" tIns="0" rIns="0" bIns="0" rtlCol="0" anchor="ctr">
            <a:spAutoFit/>
          </a:bodyPr>
          <a:lstStyle>
            <a:lvl1pPr algn="l">
              <a:lnSpc>
                <a:spcPts val="1700"/>
              </a:lnSpc>
              <a:defRPr sz="100">
                <a:solidFill>
                  <a:schemeClr val="accent1"/>
                </a:solidFill>
              </a:defRPr>
            </a:lvl1pPr>
          </a:lstStyle>
          <a:p>
            <a:fld id="{49DC72D4-3E8B-48EC-AB7A-820163E2F4C5}" type="datetime1">
              <a:rPr lang="nb-NO" smtClean="0"/>
              <a:t>13.06.2023</a:t>
            </a:fld>
            <a:endParaRPr lang="nb-NO"/>
          </a:p>
        </p:txBody>
      </p:sp>
      <p:sp>
        <p:nvSpPr>
          <p:cNvPr id="5" name="Footer Placeholder 4"/>
          <p:cNvSpPr>
            <a:spLocks noGrp="1"/>
          </p:cNvSpPr>
          <p:nvPr>
            <p:ph type="ftr" sz="quarter" idx="3"/>
          </p:nvPr>
        </p:nvSpPr>
        <p:spPr>
          <a:xfrm>
            <a:off x="343865" y="289191"/>
            <a:ext cx="2748786" cy="204127"/>
          </a:xfrm>
          <a:prstGeom prst="rect">
            <a:avLst/>
          </a:prstGeom>
        </p:spPr>
        <p:txBody>
          <a:bodyPr vert="horz" wrap="square" lIns="0" tIns="0" rIns="0" bIns="0" rtlCol="0" anchor="ctr">
            <a:spAutoFit/>
          </a:bodyPr>
          <a:lstStyle>
            <a:lvl1pPr algn="l">
              <a:lnSpc>
                <a:spcPts val="1700"/>
              </a:lnSpc>
              <a:defRPr sz="1200">
                <a:solidFill>
                  <a:schemeClr val="accent2"/>
                </a:solidFill>
              </a:defRPr>
            </a:lvl1pPr>
          </a:lstStyle>
          <a:p>
            <a:r>
              <a:rPr lang="nb-NO"/>
              <a:t>Presentation title</a:t>
            </a:r>
          </a:p>
        </p:txBody>
      </p:sp>
      <p:sp>
        <p:nvSpPr>
          <p:cNvPr id="8" name="Plassholder for lysbildenummer 7">
            <a:extLst>
              <a:ext uri="{FF2B5EF4-FFF2-40B4-BE49-F238E27FC236}">
                <a16:creationId xmlns:a16="http://schemas.microsoft.com/office/drawing/2014/main" id="{A50CEB8A-2F21-4A4D-B437-95739152A0F1}"/>
              </a:ext>
            </a:extLst>
          </p:cNvPr>
          <p:cNvSpPr>
            <a:spLocks noGrp="1"/>
          </p:cNvSpPr>
          <p:nvPr>
            <p:ph type="sldNum" sz="quarter" idx="4"/>
          </p:nvPr>
        </p:nvSpPr>
        <p:spPr>
          <a:xfrm>
            <a:off x="9120781" y="318661"/>
            <a:ext cx="2743379" cy="184666"/>
          </a:xfrm>
          <a:prstGeom prst="rect">
            <a:avLst/>
          </a:prstGeom>
        </p:spPr>
        <p:txBody>
          <a:bodyPr vert="horz" lIns="0" tIns="0" rIns="0" bIns="0" rtlCol="0" anchor="ctr">
            <a:normAutofit/>
          </a:bodyPr>
          <a:lstStyle>
            <a:lvl1pPr algn="r">
              <a:defRPr sz="1200">
                <a:solidFill>
                  <a:schemeClr val="accent2"/>
                </a:solidFill>
              </a:defRPr>
            </a:lvl1pPr>
          </a:lstStyle>
          <a:p>
            <a:fld id="{A88D26A2-7148-442F-8F36-8B5BCA08B80B}" type="slidenum">
              <a:rPr lang="nb-NO" smtClean="0"/>
              <a:pPr/>
              <a:t>‹#›</a:t>
            </a:fld>
            <a:endParaRPr lang="nb-NO"/>
          </a:p>
        </p:txBody>
      </p:sp>
    </p:spTree>
    <p:extLst>
      <p:ext uri="{BB962C8B-B14F-4D97-AF65-F5344CB8AC3E}">
        <p14:creationId xmlns:p14="http://schemas.microsoft.com/office/powerpoint/2010/main" val="249032675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 id="2147483904" r:id="rId26"/>
    <p:sldLayoutId id="2147483905" r:id="rId27"/>
    <p:sldLayoutId id="2147483906" r:id="rId28"/>
    <p:sldLayoutId id="2147483907" r:id="rId29"/>
    <p:sldLayoutId id="2147483908" r:id="rId30"/>
    <p:sldLayoutId id="2147483909" r:id="rId31"/>
    <p:sldLayoutId id="2147483910" r:id="rId32"/>
    <p:sldLayoutId id="2147483911" r:id="rId33"/>
    <p:sldLayoutId id="2147483912" r:id="rId34"/>
    <p:sldLayoutId id="2147483913" r:id="rId35"/>
    <p:sldLayoutId id="2147483914" r:id="rId36"/>
    <p:sldLayoutId id="2147483915" r:id="rId37"/>
    <p:sldLayoutId id="2147483916" r:id="rId38"/>
    <p:sldLayoutId id="2147483917" r:id="rId39"/>
    <p:sldLayoutId id="2147483918" r:id="rId40"/>
    <p:sldLayoutId id="2147483919" r:id="rId41"/>
    <p:sldLayoutId id="2147483920" r:id="rId42"/>
    <p:sldLayoutId id="2147483921" r:id="rId43"/>
    <p:sldLayoutId id="2147483922" r:id="rId44"/>
    <p:sldLayoutId id="2147483923" r:id="rId45"/>
    <p:sldLayoutId id="2147483924" r:id="rId46"/>
    <p:sldLayoutId id="2147483925" r:id="rId47"/>
    <p:sldLayoutId id="2147483926" r:id="rId48"/>
    <p:sldLayoutId id="2147483927" r:id="rId49"/>
    <p:sldLayoutId id="2147483928" r:id="rId50"/>
    <p:sldLayoutId id="2147483929" r:id="rId51"/>
    <p:sldLayoutId id="2147483930" r:id="rId52"/>
    <p:sldLayoutId id="2147483931" r:id="rId53"/>
  </p:sldLayoutIdLst>
  <p:hf hdr="0" dt="0"/>
  <p:txStyles>
    <p:titleStyle>
      <a:lvl1pPr algn="l" defTabSz="914355" rtl="0" eaLnBrk="1" latinLnBrk="0" hangingPunct="1">
        <a:lnSpc>
          <a:spcPts val="3700"/>
        </a:lnSpc>
        <a:spcBef>
          <a:spcPct val="0"/>
        </a:spcBef>
        <a:buNone/>
        <a:defRPr sz="3200" kern="1200">
          <a:solidFill>
            <a:schemeClr val="tx1"/>
          </a:solidFill>
          <a:latin typeface="+mj-lt"/>
          <a:ea typeface="+mj-ea"/>
          <a:cs typeface="+mj-cs"/>
        </a:defRPr>
      </a:lvl1pPr>
    </p:titleStyle>
    <p:bodyStyle>
      <a:lvl1pPr marL="2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1pPr>
      <a:lvl2pPr marL="45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2pPr>
      <a:lvl3pPr marL="67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3pPr>
      <a:lvl4pPr marL="90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4pPr>
      <a:lvl5pPr marL="11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6"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
          <p15:clr>
            <a:srgbClr val="F26B43"/>
          </p15:clr>
        </p15:guide>
        <p15:guide id="2" orient="horz" pos="1649">
          <p15:clr>
            <a:srgbClr val="F26B43"/>
          </p15:clr>
        </p15:guide>
        <p15:guide id="3" pos="11474">
          <p15:clr>
            <a:srgbClr val="F26B43"/>
          </p15:clr>
        </p15:guide>
        <p15:guide id="4" pos="14938">
          <p15:clr>
            <a:srgbClr val="F26B43"/>
          </p15:clr>
        </p15:guide>
        <p15:guide id="5" pos="7770">
          <p15:clr>
            <a:srgbClr val="F26B43"/>
          </p15:clr>
        </p15:guide>
        <p15:guide id="6" pos="11257">
          <p15:clr>
            <a:srgbClr val="F26B43"/>
          </p15:clr>
        </p15:guide>
        <p15:guide id="7" pos="4141">
          <p15:clr>
            <a:srgbClr val="F26B43"/>
          </p15:clr>
        </p15:guide>
        <p15:guide id="8" pos="7577">
          <p15:clr>
            <a:srgbClr val="F26B43"/>
          </p15:clr>
        </p15:guide>
        <p15:guide id="9" pos="433">
          <p15:clr>
            <a:srgbClr val="F26B43"/>
          </p15:clr>
        </p15:guide>
        <p15:guide id="10" pos="3897">
          <p15:clr>
            <a:srgbClr val="F26B43"/>
          </p15:clr>
        </p15:guide>
        <p15:guide id="11" orient="horz" pos="2866">
          <p15:clr>
            <a:srgbClr val="F26B43"/>
          </p15:clr>
        </p15:guide>
        <p15:guide id="12" orient="horz" pos="4084">
          <p15:clr>
            <a:srgbClr val="F26B43"/>
          </p15:clr>
        </p15:guide>
        <p15:guide id="13" orient="horz" pos="5301">
          <p15:clr>
            <a:srgbClr val="F26B43"/>
          </p15:clr>
        </p15:guide>
        <p15:guide id="14" orient="horz" pos="6519">
          <p15:clr>
            <a:srgbClr val="F26B43"/>
          </p15:clr>
        </p15:guide>
        <p15:guide id="15" orient="horz" pos="7736">
          <p15:clr>
            <a:srgbClr val="F26B43"/>
          </p15:clr>
        </p15:guide>
        <p15:guide id="17" orient="horz" pos="439">
          <p15:clr>
            <a:srgbClr val="F26B43"/>
          </p15:clr>
        </p15:guide>
        <p15:guide id="18">
          <p15:clr>
            <a:srgbClr val="F26B43"/>
          </p15:clr>
        </p15:guide>
        <p15:guide id="19" pos="15359">
          <p15:clr>
            <a:srgbClr val="F26B43"/>
          </p15:clr>
        </p15:guide>
        <p15:guide id="20" orient="horz" pos="7744">
          <p15:clr>
            <a:srgbClr val="F26B43"/>
          </p15:clr>
        </p15:guide>
        <p15:guide id="21" orient="horz" pos="8206">
          <p15:clr>
            <a:srgbClr val="F26B43"/>
          </p15:clr>
        </p15:guide>
        <p15:guide id="22" orient="horz" pos="8214">
          <p15:clr>
            <a:srgbClr val="F26B43"/>
          </p15:clr>
        </p15:guide>
        <p15:guide id="27" pos="83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6331" y="1234006"/>
            <a:ext cx="11507004" cy="474489"/>
          </a:xfrm>
          <a:prstGeom prst="rect">
            <a:avLst/>
          </a:prstGeom>
        </p:spPr>
        <p:txBody>
          <a:bodyPr vert="horz" wrap="square" lIns="0" tIns="0" rIns="0" bIns="0" rtlCol="0" anchor="t">
            <a:spAutoFit/>
          </a:bodyPr>
          <a:lstStyle/>
          <a:p>
            <a:r>
              <a:rPr lang="nb-NO" err="1"/>
              <a:t>Click</a:t>
            </a:r>
            <a:r>
              <a:rPr lang="nb-NO"/>
              <a:t> to </a:t>
            </a:r>
            <a:r>
              <a:rPr lang="nb-NO" err="1"/>
              <a:t>add</a:t>
            </a:r>
            <a:r>
              <a:rPr lang="nb-NO"/>
              <a:t> </a:t>
            </a:r>
            <a:r>
              <a:rPr lang="nb-NO" err="1"/>
              <a:t>title</a:t>
            </a:r>
            <a:endParaRPr lang="en-US"/>
          </a:p>
        </p:txBody>
      </p:sp>
      <p:sp>
        <p:nvSpPr>
          <p:cNvPr id="3" name="Text Placeholder 2"/>
          <p:cNvSpPr>
            <a:spLocks noGrp="1"/>
          </p:cNvSpPr>
          <p:nvPr>
            <p:ph type="body" idx="1"/>
          </p:nvPr>
        </p:nvSpPr>
        <p:spPr>
          <a:xfrm>
            <a:off x="346331" y="1902542"/>
            <a:ext cx="11507004" cy="4231558"/>
          </a:xfrm>
          <a:prstGeom prst="rect">
            <a:avLst/>
          </a:prstGeom>
        </p:spPr>
        <p:txBody>
          <a:bodyPr vert="horz" lIns="0" tIns="0" rIns="0" bIns="0" rtlCol="0">
            <a:normAutofit/>
          </a:bodyPr>
          <a:lstStyle/>
          <a:p>
            <a:pPr lvl="0"/>
            <a:r>
              <a:rPr lang="nb-NO" err="1"/>
              <a:t>Click</a:t>
            </a:r>
            <a:r>
              <a:rPr lang="nb-NO"/>
              <a:t> to </a:t>
            </a:r>
            <a:r>
              <a:rPr lang="nb-NO" err="1"/>
              <a:t>add</a:t>
            </a:r>
            <a:r>
              <a:rPr lang="nb-NO"/>
              <a:t> </a:t>
            </a:r>
            <a:r>
              <a:rPr lang="nb-NO" err="1"/>
              <a:t>text</a:t>
            </a:r>
            <a:endParaRPr lang="nb-NO"/>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p:cNvSpPr>
            <a:spLocks noGrp="1"/>
          </p:cNvSpPr>
          <p:nvPr>
            <p:ph type="dt" sz="half" idx="2"/>
          </p:nvPr>
        </p:nvSpPr>
        <p:spPr>
          <a:xfrm>
            <a:off x="1" y="-477052"/>
            <a:ext cx="2743200" cy="166905"/>
          </a:xfrm>
          <a:prstGeom prst="rect">
            <a:avLst/>
          </a:prstGeom>
        </p:spPr>
        <p:txBody>
          <a:bodyPr vert="horz" lIns="0" tIns="0" rIns="0" bIns="0" rtlCol="0" anchor="ctr">
            <a:spAutoFit/>
          </a:bodyPr>
          <a:lstStyle>
            <a:lvl1pPr algn="l">
              <a:lnSpc>
                <a:spcPts val="1700"/>
              </a:lnSpc>
              <a:defRPr sz="100">
                <a:solidFill>
                  <a:schemeClr val="accent1"/>
                </a:solidFill>
              </a:defRPr>
            </a:lvl1pPr>
          </a:lstStyle>
          <a:p>
            <a:fld id="{49DC72D4-3E8B-48EC-AB7A-820163E2F4C5}" type="datetime1">
              <a:rPr lang="nb-NO" smtClean="0"/>
              <a:t>13.06.2023</a:t>
            </a:fld>
            <a:endParaRPr lang="nb-NO"/>
          </a:p>
        </p:txBody>
      </p:sp>
      <p:sp>
        <p:nvSpPr>
          <p:cNvPr id="5" name="Footer Placeholder 4"/>
          <p:cNvSpPr>
            <a:spLocks noGrp="1"/>
          </p:cNvSpPr>
          <p:nvPr>
            <p:ph type="ftr" sz="quarter" idx="3"/>
          </p:nvPr>
        </p:nvSpPr>
        <p:spPr>
          <a:xfrm>
            <a:off x="343865" y="289191"/>
            <a:ext cx="2748786" cy="204127"/>
          </a:xfrm>
          <a:prstGeom prst="rect">
            <a:avLst/>
          </a:prstGeom>
        </p:spPr>
        <p:txBody>
          <a:bodyPr vert="horz" wrap="square" lIns="0" tIns="0" rIns="0" bIns="0" rtlCol="0" anchor="ctr">
            <a:spAutoFit/>
          </a:bodyPr>
          <a:lstStyle>
            <a:lvl1pPr algn="l">
              <a:lnSpc>
                <a:spcPts val="1700"/>
              </a:lnSpc>
              <a:defRPr sz="1200">
                <a:solidFill>
                  <a:schemeClr val="accent2"/>
                </a:solidFill>
              </a:defRPr>
            </a:lvl1pPr>
          </a:lstStyle>
          <a:p>
            <a:r>
              <a:rPr lang="nb-NO"/>
              <a:t>Presentation title</a:t>
            </a:r>
          </a:p>
        </p:txBody>
      </p:sp>
      <p:sp>
        <p:nvSpPr>
          <p:cNvPr id="8" name="Plassholder for lysbildenummer 7">
            <a:extLst>
              <a:ext uri="{FF2B5EF4-FFF2-40B4-BE49-F238E27FC236}">
                <a16:creationId xmlns:a16="http://schemas.microsoft.com/office/drawing/2014/main" id="{A50CEB8A-2F21-4A4D-B437-95739152A0F1}"/>
              </a:ext>
            </a:extLst>
          </p:cNvPr>
          <p:cNvSpPr>
            <a:spLocks noGrp="1"/>
          </p:cNvSpPr>
          <p:nvPr>
            <p:ph type="sldNum" sz="quarter" idx="4"/>
          </p:nvPr>
        </p:nvSpPr>
        <p:spPr>
          <a:xfrm>
            <a:off x="9120781" y="318661"/>
            <a:ext cx="2743379" cy="184666"/>
          </a:xfrm>
          <a:prstGeom prst="rect">
            <a:avLst/>
          </a:prstGeom>
        </p:spPr>
        <p:txBody>
          <a:bodyPr vert="horz" lIns="0" tIns="0" rIns="0" bIns="0" rtlCol="0" anchor="ctr">
            <a:normAutofit/>
          </a:bodyPr>
          <a:lstStyle>
            <a:lvl1pPr algn="r">
              <a:defRPr sz="1200">
                <a:solidFill>
                  <a:schemeClr val="accent2"/>
                </a:solidFill>
              </a:defRPr>
            </a:lvl1pPr>
          </a:lstStyle>
          <a:p>
            <a:fld id="{A88D26A2-7148-442F-8F36-8B5BCA08B80B}" type="slidenum">
              <a:rPr lang="nb-NO" smtClean="0"/>
              <a:pPr/>
              <a:t>‹#›</a:t>
            </a:fld>
            <a:endParaRPr lang="nb-NO"/>
          </a:p>
        </p:txBody>
      </p:sp>
    </p:spTree>
    <p:extLst>
      <p:ext uri="{BB962C8B-B14F-4D97-AF65-F5344CB8AC3E}">
        <p14:creationId xmlns:p14="http://schemas.microsoft.com/office/powerpoint/2010/main" val="1237216848"/>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 id="2147483945" r:id="rId13"/>
    <p:sldLayoutId id="2147483946" r:id="rId14"/>
    <p:sldLayoutId id="2147483947" r:id="rId15"/>
    <p:sldLayoutId id="2147483948" r:id="rId16"/>
    <p:sldLayoutId id="2147483949" r:id="rId17"/>
    <p:sldLayoutId id="2147483950" r:id="rId18"/>
    <p:sldLayoutId id="2147483951" r:id="rId19"/>
    <p:sldLayoutId id="2147483952" r:id="rId20"/>
    <p:sldLayoutId id="2147483953" r:id="rId21"/>
    <p:sldLayoutId id="2147483954" r:id="rId22"/>
    <p:sldLayoutId id="2147483955"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965" r:id="rId33"/>
    <p:sldLayoutId id="2147483966" r:id="rId34"/>
    <p:sldLayoutId id="2147483967" r:id="rId35"/>
    <p:sldLayoutId id="2147483968" r:id="rId36"/>
    <p:sldLayoutId id="2147483969" r:id="rId37"/>
    <p:sldLayoutId id="2147483970" r:id="rId38"/>
    <p:sldLayoutId id="2147483971" r:id="rId39"/>
    <p:sldLayoutId id="2147483972" r:id="rId40"/>
    <p:sldLayoutId id="2147483973" r:id="rId41"/>
    <p:sldLayoutId id="2147483974" r:id="rId42"/>
    <p:sldLayoutId id="2147483975" r:id="rId43"/>
    <p:sldLayoutId id="2147483976" r:id="rId44"/>
    <p:sldLayoutId id="2147483977" r:id="rId45"/>
    <p:sldLayoutId id="2147483978" r:id="rId46"/>
    <p:sldLayoutId id="2147483979" r:id="rId47"/>
    <p:sldLayoutId id="2147483980" r:id="rId48"/>
    <p:sldLayoutId id="2147483981" r:id="rId49"/>
    <p:sldLayoutId id="2147483982" r:id="rId50"/>
    <p:sldLayoutId id="2147483983" r:id="rId51"/>
    <p:sldLayoutId id="2147483984" r:id="rId52"/>
    <p:sldLayoutId id="2147483986" r:id="rId53"/>
  </p:sldLayoutIdLst>
  <p:hf hdr="0" dt="0"/>
  <p:txStyles>
    <p:titleStyle>
      <a:lvl1pPr algn="l" defTabSz="914355" rtl="0" eaLnBrk="1" latinLnBrk="0" hangingPunct="1">
        <a:lnSpc>
          <a:spcPts val="3700"/>
        </a:lnSpc>
        <a:spcBef>
          <a:spcPct val="0"/>
        </a:spcBef>
        <a:buNone/>
        <a:defRPr sz="3200" kern="1200">
          <a:solidFill>
            <a:schemeClr val="tx1"/>
          </a:solidFill>
          <a:latin typeface="+mj-lt"/>
          <a:ea typeface="+mj-ea"/>
          <a:cs typeface="+mj-cs"/>
        </a:defRPr>
      </a:lvl1pPr>
    </p:titleStyle>
    <p:bodyStyle>
      <a:lvl1pPr marL="2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1pPr>
      <a:lvl2pPr marL="45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2pPr>
      <a:lvl3pPr marL="67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3pPr>
      <a:lvl4pPr marL="900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4pPr>
      <a:lvl5pPr marL="1125000" indent="-225000" algn="l" defTabSz="914355" rtl="0" eaLnBrk="1" latinLnBrk="0" hangingPunct="1">
        <a:lnSpc>
          <a:spcPts val="3700"/>
        </a:lnSpc>
        <a:spcBef>
          <a:spcPts val="0"/>
        </a:spcBef>
        <a:buFont typeface="Arial" panose="020B0604020202020204" pitchFamily="34" charset="0"/>
        <a:buChar char="-"/>
        <a:defRPr sz="3200" kern="1200">
          <a:solidFill>
            <a:schemeClr val="dk2"/>
          </a:solidFill>
          <a:latin typeface="+mn-lt"/>
          <a:ea typeface="+mn-ea"/>
          <a:cs typeface="+mn-cs"/>
        </a:defRPr>
      </a:lvl5pPr>
      <a:lvl6pPr marL="2514475"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6"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1">
          <p15:clr>
            <a:srgbClr val="F26B43"/>
          </p15:clr>
        </p15:guide>
        <p15:guide id="2" orient="horz" pos="1649">
          <p15:clr>
            <a:srgbClr val="F26B43"/>
          </p15:clr>
        </p15:guide>
        <p15:guide id="3" pos="11474">
          <p15:clr>
            <a:srgbClr val="F26B43"/>
          </p15:clr>
        </p15:guide>
        <p15:guide id="4" pos="14938">
          <p15:clr>
            <a:srgbClr val="F26B43"/>
          </p15:clr>
        </p15:guide>
        <p15:guide id="5" pos="7770">
          <p15:clr>
            <a:srgbClr val="F26B43"/>
          </p15:clr>
        </p15:guide>
        <p15:guide id="6" pos="11257">
          <p15:clr>
            <a:srgbClr val="F26B43"/>
          </p15:clr>
        </p15:guide>
        <p15:guide id="7" pos="4141">
          <p15:clr>
            <a:srgbClr val="F26B43"/>
          </p15:clr>
        </p15:guide>
        <p15:guide id="8" pos="7577">
          <p15:clr>
            <a:srgbClr val="F26B43"/>
          </p15:clr>
        </p15:guide>
        <p15:guide id="9" pos="433">
          <p15:clr>
            <a:srgbClr val="F26B43"/>
          </p15:clr>
        </p15:guide>
        <p15:guide id="10" pos="3897">
          <p15:clr>
            <a:srgbClr val="F26B43"/>
          </p15:clr>
        </p15:guide>
        <p15:guide id="11" orient="horz" pos="2866">
          <p15:clr>
            <a:srgbClr val="F26B43"/>
          </p15:clr>
        </p15:guide>
        <p15:guide id="12" orient="horz" pos="4084">
          <p15:clr>
            <a:srgbClr val="F26B43"/>
          </p15:clr>
        </p15:guide>
        <p15:guide id="13" orient="horz" pos="5301">
          <p15:clr>
            <a:srgbClr val="F26B43"/>
          </p15:clr>
        </p15:guide>
        <p15:guide id="14" orient="horz" pos="6519">
          <p15:clr>
            <a:srgbClr val="F26B43"/>
          </p15:clr>
        </p15:guide>
        <p15:guide id="15" orient="horz" pos="7736">
          <p15:clr>
            <a:srgbClr val="F26B43"/>
          </p15:clr>
        </p15:guide>
        <p15:guide id="17" orient="horz" pos="439">
          <p15:clr>
            <a:srgbClr val="F26B43"/>
          </p15:clr>
        </p15:guide>
        <p15:guide id="18">
          <p15:clr>
            <a:srgbClr val="F26B43"/>
          </p15:clr>
        </p15:guide>
        <p15:guide id="19" pos="15359">
          <p15:clr>
            <a:srgbClr val="F26B43"/>
          </p15:clr>
        </p15:guide>
        <p15:guide id="20" orient="horz" pos="7744">
          <p15:clr>
            <a:srgbClr val="F26B43"/>
          </p15:clr>
        </p15:guide>
        <p15:guide id="21" orient="horz" pos="8206">
          <p15:clr>
            <a:srgbClr val="F26B43"/>
          </p15:clr>
        </p15:guide>
        <p15:guide id="22" orient="horz" pos="8214">
          <p15:clr>
            <a:srgbClr val="F26B43"/>
          </p15:clr>
        </p15:guide>
        <p15:guide id="27" pos="83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80.xml"/><Relationship Id="rId4"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0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0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0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5.xml"/><Relationship Id="rId1" Type="http://schemas.openxmlformats.org/officeDocument/2006/relationships/tags" Target="../tags/tag2.xml"/><Relationship Id="rId6" Type="http://schemas.openxmlformats.org/officeDocument/2006/relationships/chart" Target="../charts/chart2.xml"/><Relationship Id="rId5" Type="http://schemas.openxmlformats.org/officeDocument/2006/relationships/image" Target="../media/image51.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09.xml"/><Relationship Id="rId4" Type="http://schemas.openxmlformats.org/officeDocument/2006/relationships/image" Target="../media/image52.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5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t="-9000" b="-9000"/>
          </a:stretch>
        </a:blip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F24F21-7C5E-259D-EAFD-DCDBF497F701}"/>
              </a:ext>
            </a:extLst>
          </p:cNvPr>
          <p:cNvSpPr>
            <a:spLocks noGrp="1"/>
          </p:cNvSpPr>
          <p:nvPr>
            <p:ph type="ctrTitle"/>
          </p:nvPr>
        </p:nvSpPr>
        <p:spPr>
          <a:xfrm>
            <a:off x="777284" y="2957176"/>
            <a:ext cx="10637432" cy="1599990"/>
          </a:xfrm>
        </p:spPr>
        <p:txBody>
          <a:bodyPr/>
          <a:lstStyle/>
          <a:p>
            <a:r>
              <a:rPr lang="nb-NO"/>
              <a:t>Operatør- og partnerforum</a:t>
            </a:r>
            <a:br>
              <a:rPr lang="nb-NO"/>
            </a:br>
            <a:endParaRPr lang="nb-NO" sz="3732"/>
          </a:p>
        </p:txBody>
      </p:sp>
      <p:sp>
        <p:nvSpPr>
          <p:cNvPr id="4" name="Plassholder for tekst 3">
            <a:extLst>
              <a:ext uri="{FF2B5EF4-FFF2-40B4-BE49-F238E27FC236}">
                <a16:creationId xmlns:a16="http://schemas.microsoft.com/office/drawing/2014/main" id="{3B65B9A7-E6A9-99C6-AF1D-04AC29040EF0}"/>
              </a:ext>
            </a:extLst>
          </p:cNvPr>
          <p:cNvSpPr>
            <a:spLocks noGrp="1"/>
          </p:cNvSpPr>
          <p:nvPr>
            <p:ph type="body" sz="quarter" idx="13"/>
          </p:nvPr>
        </p:nvSpPr>
        <p:spPr>
          <a:xfrm>
            <a:off x="777284" y="5147916"/>
            <a:ext cx="10637432" cy="564385"/>
          </a:xfrm>
        </p:spPr>
        <p:txBody>
          <a:bodyPr vert="horz" lIns="0" tIns="0" rIns="0" bIns="0" rtlCol="0" anchor="t">
            <a:spAutoFit/>
          </a:bodyPr>
          <a:lstStyle/>
          <a:p>
            <a:endParaRPr lang="nb-NO" sz="1550" b="1">
              <a:latin typeface="TID" pitchFamily="2" charset="0"/>
            </a:endParaRPr>
          </a:p>
          <a:p>
            <a:endParaRPr lang="nb-NO"/>
          </a:p>
        </p:txBody>
      </p:sp>
      <p:sp>
        <p:nvSpPr>
          <p:cNvPr id="5" name="Plassholder for dato 4">
            <a:extLst>
              <a:ext uri="{FF2B5EF4-FFF2-40B4-BE49-F238E27FC236}">
                <a16:creationId xmlns:a16="http://schemas.microsoft.com/office/drawing/2014/main" id="{8F1ED9B5-F037-95F2-B78E-930737D31AC3}"/>
              </a:ext>
            </a:extLst>
          </p:cNvPr>
          <p:cNvSpPr>
            <a:spLocks noGrp="1"/>
          </p:cNvSpPr>
          <p:nvPr>
            <p:ph type="dt" sz="half" idx="2"/>
          </p:nvPr>
        </p:nvSpPr>
        <p:spPr>
          <a:xfrm>
            <a:off x="777284" y="4729469"/>
            <a:ext cx="10637432" cy="246093"/>
          </a:xfrm>
        </p:spPr>
        <p:txBody>
          <a:bodyPr/>
          <a:lstStyle/>
          <a:p>
            <a:pPr marL="0" marR="0" lvl="0" indent="0" algn="l" defTabSz="913738" rtl="0" eaLnBrk="1" fontAlgn="auto" latinLnBrk="0" hangingPunct="1">
              <a:lnSpc>
                <a:spcPct val="100000"/>
              </a:lnSpc>
              <a:spcBef>
                <a:spcPts val="0"/>
              </a:spcBef>
              <a:spcAft>
                <a:spcPts val="0"/>
              </a:spcAft>
              <a:buClrTx/>
              <a:buSzTx/>
              <a:buFontTx/>
              <a:buNone/>
              <a:tabLst/>
              <a:defRPr/>
            </a:pPr>
            <a:r>
              <a:rPr kumimoji="0" lang="nb-NO" sz="1599" b="1" i="0" u="none" strike="noStrike" kern="1200" cap="none" spc="0" normalizeH="0" baseline="0" noProof="0">
                <a:ln>
                  <a:noFill/>
                </a:ln>
                <a:solidFill>
                  <a:srgbClr val="FFFFFF"/>
                </a:solidFill>
                <a:effectLst/>
                <a:uLnTx/>
                <a:uFillTx/>
                <a:latin typeface="TID" panose="02010603030201020203" pitchFamily="50" charset="0"/>
                <a:ea typeface="+mn-ea"/>
                <a:cs typeface="+mn-cs"/>
              </a:rPr>
              <a:t>16.03.2023</a:t>
            </a:r>
          </a:p>
        </p:txBody>
      </p:sp>
    </p:spTree>
    <p:extLst>
      <p:ext uri="{BB962C8B-B14F-4D97-AF65-F5344CB8AC3E}">
        <p14:creationId xmlns:p14="http://schemas.microsoft.com/office/powerpoint/2010/main" val="27247554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3E01D9D4-32B0-9FC5-1CF6-7B076FBCE0D9}"/>
              </a:ext>
            </a:extLst>
          </p:cNvPr>
          <p:cNvSpPr>
            <a:spLocks noGrp="1"/>
          </p:cNvSpPr>
          <p:nvPr>
            <p:ph type="sldNum" sz="quarter" idx="19"/>
          </p:nvPr>
        </p:nvSpPr>
        <p:spPr/>
        <p:txBody>
          <a:bodyPr/>
          <a:lstStyle/>
          <a:p>
            <a:fld id="{99A50625-6FC4-47A0-A809-3A0B4628D5E7}" type="slidenum">
              <a:rPr lang="nb-NO" smtClean="0"/>
              <a:t>10</a:t>
            </a:fld>
            <a:endParaRPr lang="nb-NO"/>
          </a:p>
        </p:txBody>
      </p:sp>
      <p:sp>
        <p:nvSpPr>
          <p:cNvPr id="14" name="Tittel 1">
            <a:extLst>
              <a:ext uri="{FF2B5EF4-FFF2-40B4-BE49-F238E27FC236}">
                <a16:creationId xmlns:a16="http://schemas.microsoft.com/office/drawing/2014/main" id="{14D0C597-B6A6-4361-BB9E-712109D3258F}"/>
              </a:ext>
            </a:extLst>
          </p:cNvPr>
          <p:cNvSpPr txBox="1">
            <a:spLocks/>
          </p:cNvSpPr>
          <p:nvPr/>
        </p:nvSpPr>
        <p:spPr>
          <a:xfrm>
            <a:off x="775840" y="659436"/>
            <a:ext cx="10637432" cy="984629"/>
          </a:xfrm>
          <a:prstGeom prst="rect">
            <a:avLst/>
          </a:prstGeom>
        </p:spPr>
        <p:txBody>
          <a:bodyPr vert="horz" lIns="0" tIns="0" rIns="0" bIns="0" rtlCol="0" anchor="ctr">
            <a:spAutoFit/>
          </a:bodyPr>
          <a:lstStyle>
            <a:lvl1pPr algn="l" defTabSz="913670" rtl="0" eaLnBrk="1" latinLnBrk="0" hangingPunct="1">
              <a:lnSpc>
                <a:spcPct val="100000"/>
              </a:lnSpc>
              <a:spcBef>
                <a:spcPct val="0"/>
              </a:spcBef>
              <a:buNone/>
              <a:defRPr sz="3731" b="1" kern="1200">
                <a:solidFill>
                  <a:schemeClr val="tx1">
                    <a:lumMod val="65000"/>
                    <a:lumOff val="35000"/>
                  </a:schemeClr>
                </a:solidFill>
                <a:latin typeface="+mj-lt"/>
                <a:ea typeface="+mj-ea"/>
                <a:cs typeface="+mj-cs"/>
              </a:defRPr>
            </a:lvl1pPr>
          </a:lstStyle>
          <a:p>
            <a:r>
              <a:rPr lang="nb-NO" sz="3199" b="0">
                <a:solidFill>
                  <a:srgbClr val="1B1F4A"/>
                </a:solidFill>
                <a:latin typeface="TID UI Medium" panose="02000503000000020004" pitchFamily="2" charset="0"/>
                <a:ea typeface="TID UI Medium" panose="02000503000000020004" pitchFamily="2" charset="0"/>
                <a:cs typeface="TID UI Medium" panose="02000503000000020004" pitchFamily="2" charset="0"/>
              </a:rPr>
              <a:t>Eierne og staten har gjennom høy tillit og vilje til finansiering sikret et attraktivt og fremtidsrettet kollektivtilbud</a:t>
            </a:r>
          </a:p>
        </p:txBody>
      </p:sp>
      <p:sp>
        <p:nvSpPr>
          <p:cNvPr id="15" name="Rektangel 14">
            <a:extLst>
              <a:ext uri="{FF2B5EF4-FFF2-40B4-BE49-F238E27FC236}">
                <a16:creationId xmlns:a16="http://schemas.microsoft.com/office/drawing/2014/main" id="{92F9B912-94EE-E069-ECF7-8BBDF8E9C982}"/>
              </a:ext>
            </a:extLst>
          </p:cNvPr>
          <p:cNvSpPr/>
          <p:nvPr/>
        </p:nvSpPr>
        <p:spPr>
          <a:xfrm>
            <a:off x="553017" y="5020047"/>
            <a:ext cx="7951903" cy="1599759"/>
          </a:xfrm>
          <a:prstGeom prst="rect">
            <a:avLst/>
          </a:prstGeom>
        </p:spPr>
        <p:txBody>
          <a:bodyPr wrap="square" lIns="121882" tIns="60941" rIns="121882" bIns="60941" anchor="t">
            <a:spAutoFit/>
          </a:bodyPr>
          <a:lstStyle/>
          <a:p>
            <a:pPr marL="380876" indent="-380876" defTabSz="913738">
              <a:buFont typeface="Arial" panose="020B0604020202020204" pitchFamily="34" charset="0"/>
              <a:buChar char="•"/>
              <a:defRPr/>
            </a:pPr>
            <a:r>
              <a:rPr lang="nb-NO" sz="1599">
                <a:solidFill>
                  <a:srgbClr val="1B1F4A"/>
                </a:solidFill>
                <a:ea typeface="TID UI" panose="02000503000000020004" pitchFamily="2" charset="0"/>
                <a:cs typeface="TID UI" panose="02000503000000020004" pitchFamily="2" charset="0"/>
              </a:rPr>
              <a:t>Økonomisk garanti for driften fra eierne og statlig kompensasjon fra krisepakker for tapte billettinntekter og merkostnader i forbindelse med koronapandemien ut 2022.</a:t>
            </a:r>
          </a:p>
          <a:p>
            <a:pPr defTabSz="913738">
              <a:defRPr/>
            </a:pPr>
            <a:endParaRPr lang="nb-NO" sz="800">
              <a:solidFill>
                <a:srgbClr val="1B1F4A"/>
              </a:solidFill>
              <a:ea typeface="TID UI" panose="02000503000000020004" pitchFamily="2" charset="0"/>
              <a:cs typeface="TID UI" panose="02000503000000020004" pitchFamily="2" charset="0"/>
            </a:endParaRPr>
          </a:p>
          <a:p>
            <a:pPr marL="380876" indent="-380876" defTabSz="913738">
              <a:buFont typeface="Arial" panose="020B0604020202020204" pitchFamily="34" charset="0"/>
              <a:buChar char="•"/>
              <a:defRPr/>
            </a:pPr>
            <a:r>
              <a:rPr lang="nb-NO" sz="1599">
                <a:solidFill>
                  <a:srgbClr val="1B1F4A"/>
                </a:solidFill>
                <a:ea typeface="TID UI" panose="02000503000000020004" pitchFamily="2" charset="0"/>
                <a:cs typeface="TID UI" panose="02000503000000020004" pitchFamily="2" charset="0"/>
              </a:rPr>
              <a:t>Planlagt underskudd for å utvikle selskapet videre og </a:t>
            </a:r>
            <a:r>
              <a:rPr lang="nb-NO" sz="1599">
                <a:solidFill>
                  <a:srgbClr val="1B1F4A"/>
                </a:solidFill>
                <a:latin typeface="TID UI Medium" panose="02000503000000020004" pitchFamily="2" charset="0"/>
                <a:ea typeface="TID UI" panose="02000503000000020004" pitchFamily="2" charset="0"/>
                <a:cs typeface="TID UI" panose="02000503000000020004" pitchFamily="2" charset="0"/>
              </a:rPr>
              <a:t>legge grunnlaget</a:t>
            </a:r>
            <a:r>
              <a:rPr lang="nb-NO" sz="1599">
                <a:solidFill>
                  <a:srgbClr val="1B1F4A"/>
                </a:solidFill>
                <a:latin typeface="TID UI Medium" panose="02000503000000020004" pitchFamily="2" charset="0"/>
                <a:ea typeface="TID UI Medium" panose="02000503000000020004" pitchFamily="2" charset="0"/>
                <a:cs typeface="TID UI Medium" panose="02000503000000020004" pitchFamily="2" charset="0"/>
              </a:rPr>
              <a:t> for å møte kundenes nye behov og økte forventninger</a:t>
            </a:r>
            <a:r>
              <a:rPr lang="nb-NO" sz="1599">
                <a:solidFill>
                  <a:srgbClr val="1B1F4A"/>
                </a:solidFill>
                <a:ea typeface="TID UI" panose="02000503000000020004" pitchFamily="2" charset="0"/>
                <a:cs typeface="TID UI" panose="02000503000000020004" pitchFamily="2" charset="0"/>
              </a:rPr>
              <a:t>.</a:t>
            </a:r>
          </a:p>
          <a:p>
            <a:pPr defTabSz="913738">
              <a:defRPr/>
            </a:pPr>
            <a:endParaRPr lang="nb-NO" sz="800">
              <a:solidFill>
                <a:srgbClr val="1B1F4A"/>
              </a:solidFill>
              <a:ea typeface="TID UI" panose="02000503000000020004" pitchFamily="2" charset="0"/>
              <a:cs typeface="TID UI" panose="02000503000000020004" pitchFamily="2" charset="0"/>
            </a:endParaRPr>
          </a:p>
          <a:p>
            <a:pPr marL="380876" indent="-380876" defTabSz="913738">
              <a:buFont typeface="Arial" panose="020B0604020202020204" pitchFamily="34" charset="0"/>
              <a:buChar char="•"/>
              <a:defRPr/>
            </a:pPr>
            <a:r>
              <a:rPr lang="nb-NO" sz="1599">
                <a:solidFill>
                  <a:srgbClr val="1B1F4A"/>
                </a:solidFill>
              </a:rPr>
              <a:t>Vi er fortsatt avhengige av at flere avstår fra bilreisen.</a:t>
            </a:r>
          </a:p>
        </p:txBody>
      </p:sp>
      <p:sp>
        <p:nvSpPr>
          <p:cNvPr id="16" name="Rectangle 11">
            <a:extLst>
              <a:ext uri="{FF2B5EF4-FFF2-40B4-BE49-F238E27FC236}">
                <a16:creationId xmlns:a16="http://schemas.microsoft.com/office/drawing/2014/main" id="{A79AC198-F815-7FC3-D754-A8881EA036AF}"/>
              </a:ext>
            </a:extLst>
          </p:cNvPr>
          <p:cNvSpPr/>
          <p:nvPr/>
        </p:nvSpPr>
        <p:spPr>
          <a:xfrm>
            <a:off x="267423" y="2168719"/>
            <a:ext cx="3406948" cy="2653058"/>
          </a:xfrm>
          <a:prstGeom prst="rect">
            <a:avLst/>
          </a:prstGeom>
          <a:solidFill>
            <a:srgbClr val="F7F7FD"/>
          </a:solidFill>
          <a:ln w="12700" cap="flat" cmpd="sng" algn="ctr">
            <a:noFill/>
            <a:prstDash val="solid"/>
            <a:miter lim="800000"/>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738" eaLnBrk="1" fontAlgn="auto" latinLnBrk="0" hangingPunct="1">
              <a:lnSpc>
                <a:spcPct val="100000"/>
              </a:lnSpc>
              <a:spcBef>
                <a:spcPts val="0"/>
              </a:spcBef>
              <a:spcAft>
                <a:spcPts val="0"/>
              </a:spcAft>
              <a:buClrTx/>
              <a:buSzTx/>
              <a:buFontTx/>
              <a:buNone/>
              <a:tabLst/>
              <a:defRPr/>
            </a:pPr>
            <a:endParaRPr kumimoji="0" lang="en-NO" sz="1799" b="0" i="0" u="none" strike="noStrike" kern="0" cap="none" spc="0" normalizeH="0" baseline="0" noProof="0">
              <a:ln>
                <a:noFill/>
              </a:ln>
              <a:solidFill>
                <a:srgbClr val="FFFFFF"/>
              </a:solidFill>
              <a:effectLst/>
              <a:uLnTx/>
              <a:uFillTx/>
              <a:latin typeface="TID"/>
              <a:ea typeface="+mn-ea"/>
              <a:cs typeface="+mn-cs"/>
            </a:endParaRPr>
          </a:p>
        </p:txBody>
      </p:sp>
      <p:sp>
        <p:nvSpPr>
          <p:cNvPr id="17" name="TekstSylinder 16">
            <a:extLst>
              <a:ext uri="{FF2B5EF4-FFF2-40B4-BE49-F238E27FC236}">
                <a16:creationId xmlns:a16="http://schemas.microsoft.com/office/drawing/2014/main" id="{C9F6E88A-CF7C-7FD3-DAF0-2F37790DCD2C}"/>
              </a:ext>
            </a:extLst>
          </p:cNvPr>
          <p:cNvSpPr txBox="1"/>
          <p:nvPr/>
        </p:nvSpPr>
        <p:spPr>
          <a:xfrm>
            <a:off x="324616" y="2947662"/>
            <a:ext cx="3284874" cy="748666"/>
          </a:xfrm>
          <a:prstGeom prst="rect">
            <a:avLst/>
          </a:prstGeom>
          <a:noFill/>
        </p:spPr>
        <p:txBody>
          <a:bodyPr wrap="none" rtlCol="0">
            <a:spAutoFit/>
          </a:bodyPr>
          <a:lstStyle/>
          <a:p>
            <a:pPr algn="ctr" defTabSz="913738">
              <a:defRPr/>
            </a:pPr>
            <a:r>
              <a:rPr lang="nb-NO" sz="4265">
                <a:solidFill>
                  <a:srgbClr val="733CE6"/>
                </a:solidFill>
                <a:ea typeface="TID UI" panose="02000503000000020004" pitchFamily="2" charset="0"/>
                <a:cs typeface="TID UI" panose="02000503000000020004" pitchFamily="2" charset="0"/>
              </a:rPr>
              <a:t>11 036 MNOK</a:t>
            </a:r>
          </a:p>
        </p:txBody>
      </p:sp>
      <p:sp>
        <p:nvSpPr>
          <p:cNvPr id="18" name="TekstSylinder 17">
            <a:extLst>
              <a:ext uri="{FF2B5EF4-FFF2-40B4-BE49-F238E27FC236}">
                <a16:creationId xmlns:a16="http://schemas.microsoft.com/office/drawing/2014/main" id="{34D515CE-800A-4308-8625-24C69F8D41F7}"/>
              </a:ext>
            </a:extLst>
          </p:cNvPr>
          <p:cNvSpPr txBox="1"/>
          <p:nvPr/>
        </p:nvSpPr>
        <p:spPr>
          <a:xfrm>
            <a:off x="1060416" y="3570462"/>
            <a:ext cx="1805046" cy="538481"/>
          </a:xfrm>
          <a:prstGeom prst="rect">
            <a:avLst/>
          </a:prstGeom>
          <a:noFill/>
        </p:spPr>
        <p:txBody>
          <a:bodyPr wrap="none" rtlCol="0">
            <a:spAutoFit/>
          </a:bodyPr>
          <a:lstStyle/>
          <a:p>
            <a:pPr algn="ctr" defTabSz="913738">
              <a:lnSpc>
                <a:spcPts val="3732"/>
              </a:lnSpc>
              <a:defRPr/>
            </a:pPr>
            <a:r>
              <a:rPr lang="nb-NO" sz="2666">
                <a:solidFill>
                  <a:srgbClr val="1B1F4A"/>
                </a:solidFill>
                <a:ea typeface="TID UI" panose="02000503000000020004" pitchFamily="2" charset="0"/>
                <a:cs typeface="TID UI" panose="02000503000000020004" pitchFamily="2" charset="0"/>
              </a:rPr>
              <a:t>i omsetning</a:t>
            </a:r>
          </a:p>
        </p:txBody>
      </p:sp>
      <p:sp>
        <p:nvSpPr>
          <p:cNvPr id="19" name="Rectangle 15">
            <a:extLst>
              <a:ext uri="{FF2B5EF4-FFF2-40B4-BE49-F238E27FC236}">
                <a16:creationId xmlns:a16="http://schemas.microsoft.com/office/drawing/2014/main" id="{14A83712-7BC1-092B-6553-A2779BE7E1E8}"/>
              </a:ext>
            </a:extLst>
          </p:cNvPr>
          <p:cNvSpPr/>
          <p:nvPr/>
        </p:nvSpPr>
        <p:spPr>
          <a:xfrm>
            <a:off x="3773322" y="2163609"/>
            <a:ext cx="3838815" cy="2653058"/>
          </a:xfrm>
          <a:prstGeom prst="rect">
            <a:avLst/>
          </a:prstGeom>
          <a:solidFill>
            <a:srgbClr val="F7F7FD"/>
          </a:solidFill>
          <a:ln w="12700" cap="flat" cmpd="sng" algn="ctr">
            <a:noFill/>
            <a:prstDash val="solid"/>
            <a:miter lim="800000"/>
          </a:ln>
          <a:effectLst/>
        </p:spPr>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3738" eaLnBrk="1" fontAlgn="auto" latinLnBrk="0" hangingPunct="1">
              <a:lnSpc>
                <a:spcPct val="100000"/>
              </a:lnSpc>
              <a:spcBef>
                <a:spcPts val="0"/>
              </a:spcBef>
              <a:spcAft>
                <a:spcPts val="0"/>
              </a:spcAft>
              <a:buClrTx/>
              <a:buSzTx/>
              <a:buFontTx/>
              <a:buNone/>
              <a:tabLst/>
              <a:defRPr/>
            </a:pPr>
            <a:endParaRPr kumimoji="0" lang="en-NO" sz="1799" b="0" i="0" u="none" strike="noStrike" kern="0" cap="none" spc="0" normalizeH="0" baseline="0" noProof="0">
              <a:ln>
                <a:noFill/>
              </a:ln>
              <a:solidFill>
                <a:srgbClr val="FFFFFF"/>
              </a:solidFill>
              <a:effectLst/>
              <a:uLnTx/>
              <a:uFillTx/>
              <a:latin typeface="TID"/>
              <a:ea typeface="+mn-ea"/>
              <a:cs typeface="+mn-cs"/>
            </a:endParaRPr>
          </a:p>
        </p:txBody>
      </p:sp>
      <p:sp>
        <p:nvSpPr>
          <p:cNvPr id="20" name="TekstSylinder 13">
            <a:extLst>
              <a:ext uri="{FF2B5EF4-FFF2-40B4-BE49-F238E27FC236}">
                <a16:creationId xmlns:a16="http://schemas.microsoft.com/office/drawing/2014/main" id="{83AA4D36-47E9-9F70-DB01-DDD802B7933F}"/>
              </a:ext>
            </a:extLst>
          </p:cNvPr>
          <p:cNvSpPr txBox="1"/>
          <p:nvPr/>
        </p:nvSpPr>
        <p:spPr>
          <a:xfrm>
            <a:off x="3620907" y="2982685"/>
            <a:ext cx="3956532" cy="748666"/>
          </a:xfrm>
          <a:prstGeom prst="rect">
            <a:avLst/>
          </a:prstGeom>
          <a:noFill/>
        </p:spPr>
        <p:txBody>
          <a:bodyPr wrap="none" rtlCol="0">
            <a:spAutoFit/>
          </a:bodyPr>
          <a:lstStyle/>
          <a:p>
            <a:pPr algn="ctr" defTabSz="913738">
              <a:defRPr/>
            </a:pPr>
            <a:r>
              <a:rPr lang="nb-NO" sz="4265">
                <a:solidFill>
                  <a:srgbClr val="733CE6"/>
                </a:solidFill>
                <a:ea typeface="TID UI" panose="02000503000000020004" pitchFamily="2" charset="0"/>
                <a:cs typeface="TID UI" panose="02000503000000020004" pitchFamily="2" charset="0"/>
              </a:rPr>
              <a:t> Minus 85 MNOK</a:t>
            </a:r>
          </a:p>
        </p:txBody>
      </p:sp>
      <p:sp>
        <p:nvSpPr>
          <p:cNvPr id="21" name="TekstSylinder 14">
            <a:extLst>
              <a:ext uri="{FF2B5EF4-FFF2-40B4-BE49-F238E27FC236}">
                <a16:creationId xmlns:a16="http://schemas.microsoft.com/office/drawing/2014/main" id="{456F992A-BA59-DF87-7C34-C9F5F65C449A}"/>
              </a:ext>
            </a:extLst>
          </p:cNvPr>
          <p:cNvSpPr txBox="1"/>
          <p:nvPr/>
        </p:nvSpPr>
        <p:spPr>
          <a:xfrm>
            <a:off x="4664179" y="3598190"/>
            <a:ext cx="1869986" cy="569220"/>
          </a:xfrm>
          <a:prstGeom prst="rect">
            <a:avLst/>
          </a:prstGeom>
          <a:noFill/>
        </p:spPr>
        <p:txBody>
          <a:bodyPr wrap="none" lIns="121882" tIns="60941" rIns="121882" bIns="60941" rtlCol="0" anchor="t">
            <a:spAutoFit/>
          </a:bodyPr>
          <a:lstStyle/>
          <a:p>
            <a:pPr algn="ctr" defTabSz="913738">
              <a:lnSpc>
                <a:spcPts val="3732"/>
              </a:lnSpc>
              <a:defRPr/>
            </a:pPr>
            <a:r>
              <a:rPr lang="nb-NO" sz="2666">
                <a:solidFill>
                  <a:srgbClr val="1B1F4A"/>
                </a:solidFill>
                <a:ea typeface="TID UI" panose="02000503000000020004" pitchFamily="2" charset="0"/>
                <a:cs typeface="TID UI" panose="02000503000000020004" pitchFamily="2" charset="0"/>
              </a:rPr>
              <a:t>i årsresultat</a:t>
            </a:r>
          </a:p>
        </p:txBody>
      </p:sp>
      <p:pic>
        <p:nvPicPr>
          <p:cNvPr id="22" name="Bilde 21">
            <a:extLst>
              <a:ext uri="{FF2B5EF4-FFF2-40B4-BE49-F238E27FC236}">
                <a16:creationId xmlns:a16="http://schemas.microsoft.com/office/drawing/2014/main" id="{951A70BD-759D-4DB6-A5FB-D2FC3EB40F4E}"/>
              </a:ext>
            </a:extLst>
          </p:cNvPr>
          <p:cNvPicPr>
            <a:picLocks noChangeAspect="1"/>
          </p:cNvPicPr>
          <p:nvPr/>
        </p:nvPicPr>
        <p:blipFill>
          <a:blip r:embed="rId2"/>
          <a:stretch>
            <a:fillRect/>
          </a:stretch>
        </p:blipFill>
        <p:spPr>
          <a:xfrm>
            <a:off x="7676922" y="2161365"/>
            <a:ext cx="4424129" cy="2653581"/>
          </a:xfrm>
          <a:prstGeom prst="rect">
            <a:avLst/>
          </a:prstGeom>
        </p:spPr>
      </p:pic>
    </p:spTree>
    <p:extLst>
      <p:ext uri="{BB962C8B-B14F-4D97-AF65-F5344CB8AC3E}">
        <p14:creationId xmlns:p14="http://schemas.microsoft.com/office/powerpoint/2010/main" val="4200966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96954800-203A-E15B-468A-68D683FD4DC7}"/>
              </a:ext>
            </a:extLst>
          </p:cNvPr>
          <p:cNvSpPr txBox="1">
            <a:spLocks/>
          </p:cNvSpPr>
          <p:nvPr/>
        </p:nvSpPr>
        <p:spPr>
          <a:xfrm>
            <a:off x="871554" y="2504853"/>
            <a:ext cx="5942064" cy="1258261"/>
          </a:xfrm>
          <a:prstGeom prst="rect">
            <a:avLst/>
          </a:prstGeom>
        </p:spPr>
        <p:txBody>
          <a:bodyPr vert="horz" wrap="square" lIns="0" tIns="0" rIns="0" bIns="0" rtlCol="0" anchor="t">
            <a:noAutofit/>
          </a:bodyPr>
          <a:lstStyle>
            <a:lvl1pPr algn="l" defTabSz="1828709" rtl="0" eaLnBrk="1" latinLnBrk="0" hangingPunct="1">
              <a:lnSpc>
                <a:spcPct val="100000"/>
              </a:lnSpc>
              <a:spcBef>
                <a:spcPts val="0"/>
              </a:spcBef>
              <a:buNone/>
              <a:defRPr sz="7200" kern="1200">
                <a:solidFill>
                  <a:schemeClr val="tx2"/>
                </a:solidFill>
                <a:latin typeface="+mj-lt"/>
                <a:ea typeface="+mj-ea"/>
                <a:cs typeface="+mj-cs"/>
              </a:defRPr>
            </a:lvl1pPr>
          </a:lstStyle>
          <a:p>
            <a:pPr>
              <a:lnSpc>
                <a:spcPts val="3700"/>
              </a:lnSpc>
              <a:spcBef>
                <a:spcPct val="0"/>
              </a:spcBef>
              <a:spcAft>
                <a:spcPts val="300"/>
              </a:spcAft>
            </a:pPr>
            <a:endParaRPr lang="nb-NO" sz="4800">
              <a:solidFill>
                <a:schemeClr val="tx1"/>
              </a:solidFill>
            </a:endParaRPr>
          </a:p>
          <a:p>
            <a:pPr>
              <a:lnSpc>
                <a:spcPts val="3700"/>
              </a:lnSpc>
              <a:spcBef>
                <a:spcPct val="0"/>
              </a:spcBef>
              <a:spcAft>
                <a:spcPts val="300"/>
              </a:spcAft>
            </a:pPr>
            <a:r>
              <a:rPr lang="nb-NO" sz="4400"/>
              <a:t>Endringer i </a:t>
            </a:r>
          </a:p>
          <a:p>
            <a:pPr>
              <a:lnSpc>
                <a:spcPts val="3700"/>
              </a:lnSpc>
              <a:spcBef>
                <a:spcPct val="0"/>
              </a:spcBef>
              <a:spcAft>
                <a:spcPts val="300"/>
              </a:spcAft>
            </a:pPr>
            <a:r>
              <a:rPr lang="nb-NO" sz="4400"/>
              <a:t>ledelsen av Ruter</a:t>
            </a:r>
          </a:p>
        </p:txBody>
      </p:sp>
      <p:pic>
        <p:nvPicPr>
          <p:cNvPr id="2" name="Grafikk 1">
            <a:extLst>
              <a:ext uri="{FF2B5EF4-FFF2-40B4-BE49-F238E27FC236}">
                <a16:creationId xmlns:a16="http://schemas.microsoft.com/office/drawing/2014/main" id="{D173D363-E0A9-43C8-4BDA-54C033690D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8701" y="1383966"/>
            <a:ext cx="4231558" cy="4231558"/>
          </a:xfrm>
          <a:prstGeom prst="rect">
            <a:avLst/>
          </a:prstGeom>
        </p:spPr>
      </p:pic>
      <p:sp>
        <p:nvSpPr>
          <p:cNvPr id="14" name="Slide Number Placeholder 4">
            <a:extLst>
              <a:ext uri="{FF2B5EF4-FFF2-40B4-BE49-F238E27FC236}">
                <a16:creationId xmlns:a16="http://schemas.microsoft.com/office/drawing/2014/main" id="{67E763DB-15A4-583A-5080-2744C5623311}"/>
              </a:ext>
            </a:extLst>
          </p:cNvPr>
          <p:cNvSpPr>
            <a:spLocks noGrp="1"/>
          </p:cNvSpPr>
          <p:nvPr>
            <p:ph type="sldNum" sz="quarter" idx="19"/>
          </p:nvPr>
        </p:nvSpPr>
        <p:spPr>
          <a:xfrm>
            <a:off x="9120585" y="318661"/>
            <a:ext cx="2743200" cy="184666"/>
          </a:xfrm>
        </p:spPr>
        <p:txBody>
          <a:bodyPr/>
          <a:lstStyle/>
          <a:p>
            <a:pPr>
              <a:spcAft>
                <a:spcPts val="300"/>
              </a:spcAft>
            </a:pPr>
            <a:fld id="{99A50625-6FC4-47A0-A809-3A0B4628D5E7}" type="slidenum">
              <a:rPr lang="nb-NO" smtClean="0"/>
              <a:pPr>
                <a:spcAft>
                  <a:spcPts val="300"/>
                </a:spcAft>
              </a:pPr>
              <a:t>11</a:t>
            </a:fld>
            <a:endParaRPr lang="nb-NO"/>
          </a:p>
        </p:txBody>
      </p:sp>
      <p:sp>
        <p:nvSpPr>
          <p:cNvPr id="7" name="Undertittel 2">
            <a:extLst>
              <a:ext uri="{FF2B5EF4-FFF2-40B4-BE49-F238E27FC236}">
                <a16:creationId xmlns:a16="http://schemas.microsoft.com/office/drawing/2014/main" id="{20ACF933-5B2F-7E7A-A8E2-7C8C40E938FA}"/>
              </a:ext>
            </a:extLst>
          </p:cNvPr>
          <p:cNvSpPr txBox="1">
            <a:spLocks/>
          </p:cNvSpPr>
          <p:nvPr/>
        </p:nvSpPr>
        <p:spPr>
          <a:xfrm>
            <a:off x="577356" y="3862998"/>
            <a:ext cx="5329709" cy="602729"/>
          </a:xfrm>
          <a:prstGeom prst="rect">
            <a:avLst/>
          </a:prstGeom>
        </p:spPr>
        <p:txBody>
          <a:bodyPr vert="horz" lIns="0" tIns="0" rIns="0" bIns="0" rtlCol="0">
            <a:normAutofit fontScale="25000" lnSpcReduction="20000"/>
          </a:bodyPr>
          <a:lstStyle>
            <a:lvl1pPr marL="4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1pPr>
            <a:lvl2pPr marL="9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2pPr>
            <a:lvl3pPr marL="13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3pPr>
            <a:lvl4pPr marL="18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4pPr>
            <a:lvl5pPr marL="22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endParaRPr lang="nb-NO" sz="2700">
              <a:solidFill>
                <a:schemeClr val="accent4"/>
              </a:solidFill>
            </a:endParaRPr>
          </a:p>
        </p:txBody>
      </p:sp>
    </p:spTree>
    <p:extLst>
      <p:ext uri="{BB962C8B-B14F-4D97-AF65-F5344CB8AC3E}">
        <p14:creationId xmlns:p14="http://schemas.microsoft.com/office/powerpoint/2010/main" val="3815683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EF8C47A4-16EB-C38D-A3E5-DF106DF5AC66}"/>
              </a:ext>
            </a:extLst>
          </p:cNvPr>
          <p:cNvGraphicFramePr>
            <a:graphicFrameLocks noGrp="1"/>
          </p:cNvGraphicFramePr>
          <p:nvPr>
            <p:ph idx="1"/>
          </p:nvPr>
        </p:nvGraphicFramePr>
        <p:xfrm>
          <a:off x="656431" y="1313259"/>
          <a:ext cx="10879138" cy="423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ssholder for lysbildenummer 4">
            <a:extLst>
              <a:ext uri="{FF2B5EF4-FFF2-40B4-BE49-F238E27FC236}">
                <a16:creationId xmlns:a16="http://schemas.microsoft.com/office/drawing/2014/main" id="{FA38D51C-C679-64FD-9E0E-D4DDF3EF38DE}"/>
              </a:ext>
            </a:extLst>
          </p:cNvPr>
          <p:cNvSpPr>
            <a:spLocks noGrp="1"/>
          </p:cNvSpPr>
          <p:nvPr>
            <p:ph type="sldNum" sz="quarter" idx="19"/>
          </p:nvPr>
        </p:nvSpPr>
        <p:spPr/>
        <p:txBody>
          <a:bodyPr/>
          <a:lstStyle/>
          <a:p>
            <a:pPr defTabSz="228600"/>
            <a:fld id="{99A50625-6FC4-47A0-A809-3A0B4628D5E7}" type="slidenum">
              <a:rPr lang="nb-NO">
                <a:solidFill>
                  <a:srgbClr val="6D7196"/>
                </a:solidFill>
                <a:latin typeface="TID UI"/>
              </a:rPr>
              <a:pPr defTabSz="228600"/>
              <a:t>12</a:t>
            </a:fld>
            <a:endParaRPr lang="nb-NO">
              <a:solidFill>
                <a:srgbClr val="6D7196"/>
              </a:solidFill>
              <a:latin typeface="TID UI"/>
            </a:endParaRPr>
          </a:p>
        </p:txBody>
      </p:sp>
      <p:sp>
        <p:nvSpPr>
          <p:cNvPr id="7" name="Rektangel: avrundede hjørner 72">
            <a:extLst>
              <a:ext uri="{FF2B5EF4-FFF2-40B4-BE49-F238E27FC236}">
                <a16:creationId xmlns:a16="http://schemas.microsoft.com/office/drawing/2014/main" id="{0E68BA7D-C287-FBDB-4D5F-28639268EF8E}"/>
              </a:ext>
            </a:extLst>
          </p:cNvPr>
          <p:cNvSpPr/>
          <p:nvPr/>
        </p:nvSpPr>
        <p:spPr>
          <a:xfrm>
            <a:off x="9265652" y="3438981"/>
            <a:ext cx="1349864" cy="570258"/>
          </a:xfrm>
          <a:prstGeom prst="roundRect">
            <a:avLst/>
          </a:prstGeom>
          <a:solidFill>
            <a:schemeClr val="accent6"/>
          </a:solid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nb-NO" sz="1400">
                <a:solidFill>
                  <a:srgbClr val="C00000"/>
                </a:solidFill>
                <a:latin typeface="TID UI"/>
              </a:rPr>
              <a:t>Strategiske anskaffelser</a:t>
            </a:r>
          </a:p>
        </p:txBody>
      </p:sp>
      <p:sp>
        <p:nvSpPr>
          <p:cNvPr id="8" name="Rektangel: avrundede hjørner 75">
            <a:extLst>
              <a:ext uri="{FF2B5EF4-FFF2-40B4-BE49-F238E27FC236}">
                <a16:creationId xmlns:a16="http://schemas.microsoft.com/office/drawing/2014/main" id="{B729BA6D-4537-7592-430B-ADEB4D141978}"/>
              </a:ext>
            </a:extLst>
          </p:cNvPr>
          <p:cNvSpPr/>
          <p:nvPr/>
        </p:nvSpPr>
        <p:spPr>
          <a:xfrm>
            <a:off x="7770721" y="3438981"/>
            <a:ext cx="1349864" cy="570258"/>
          </a:xfrm>
          <a:prstGeom prst="roundRect">
            <a:avLst/>
          </a:prstGeom>
          <a:solidFill>
            <a:schemeClr val="accent6"/>
          </a:solid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nb-NO" sz="1400">
                <a:solidFill>
                  <a:srgbClr val="C00000"/>
                </a:solidFill>
                <a:latin typeface="TID UI"/>
              </a:rPr>
              <a:t>Juridiske tjenester</a:t>
            </a:r>
          </a:p>
        </p:txBody>
      </p:sp>
      <p:sp>
        <p:nvSpPr>
          <p:cNvPr id="9" name="Rektangel: avrundede hjørner 93">
            <a:extLst>
              <a:ext uri="{FF2B5EF4-FFF2-40B4-BE49-F238E27FC236}">
                <a16:creationId xmlns:a16="http://schemas.microsoft.com/office/drawing/2014/main" id="{2270BF5B-739D-C0E1-AF7E-8BDBA6C4ABD4}"/>
              </a:ext>
            </a:extLst>
          </p:cNvPr>
          <p:cNvSpPr/>
          <p:nvPr/>
        </p:nvSpPr>
        <p:spPr>
          <a:xfrm>
            <a:off x="10696415" y="3461905"/>
            <a:ext cx="1349864" cy="570258"/>
          </a:xfrm>
          <a:prstGeom prst="roundRect">
            <a:avLst/>
          </a:prstGeom>
          <a:solidFill>
            <a:schemeClr val="accent6"/>
          </a:solid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nb-NO" sz="1400">
                <a:solidFill>
                  <a:srgbClr val="C00000"/>
                </a:solidFill>
                <a:latin typeface="TID UI"/>
              </a:rPr>
              <a:t>Etikk og etterlevelse</a:t>
            </a:r>
          </a:p>
        </p:txBody>
      </p:sp>
      <p:sp>
        <p:nvSpPr>
          <p:cNvPr id="10" name="Rektangel: avrundede hjørner 145">
            <a:extLst>
              <a:ext uri="{FF2B5EF4-FFF2-40B4-BE49-F238E27FC236}">
                <a16:creationId xmlns:a16="http://schemas.microsoft.com/office/drawing/2014/main" id="{5833CB44-6E52-D59C-534B-6CDDC82936CA}"/>
              </a:ext>
            </a:extLst>
          </p:cNvPr>
          <p:cNvSpPr/>
          <p:nvPr/>
        </p:nvSpPr>
        <p:spPr>
          <a:xfrm>
            <a:off x="6314251" y="3429000"/>
            <a:ext cx="1349864" cy="570258"/>
          </a:xfrm>
          <a:prstGeom prst="roundRect">
            <a:avLst/>
          </a:prstGeom>
          <a:solidFill>
            <a:schemeClr val="accent6"/>
          </a:solidFill>
          <a:ln w="31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r>
              <a:rPr lang="nb-NO" sz="1400">
                <a:solidFill>
                  <a:srgbClr val="C00000"/>
                </a:solidFill>
                <a:latin typeface="TID UI"/>
              </a:rPr>
              <a:t>Økonomi</a:t>
            </a:r>
          </a:p>
        </p:txBody>
      </p:sp>
    </p:spTree>
    <p:extLst>
      <p:ext uri="{BB962C8B-B14F-4D97-AF65-F5344CB8AC3E}">
        <p14:creationId xmlns:p14="http://schemas.microsoft.com/office/powerpoint/2010/main" val="2905471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Plassholder for innhold 5">
            <a:extLst>
              <a:ext uri="{FF2B5EF4-FFF2-40B4-BE49-F238E27FC236}">
                <a16:creationId xmlns:a16="http://schemas.microsoft.com/office/drawing/2014/main" id="{0CF247D9-2D76-0DF4-82B3-0897ADB916E4}"/>
              </a:ext>
            </a:extLst>
          </p:cNvPr>
          <p:cNvGraphicFramePr>
            <a:graphicFrameLocks noGrp="1"/>
          </p:cNvGraphicFramePr>
          <p:nvPr>
            <p:ph idx="1"/>
          </p:nvPr>
        </p:nvGraphicFramePr>
        <p:xfrm>
          <a:off x="659210" y="1617663"/>
          <a:ext cx="10879138" cy="4231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lassholder for lysbildenummer 4">
            <a:extLst>
              <a:ext uri="{FF2B5EF4-FFF2-40B4-BE49-F238E27FC236}">
                <a16:creationId xmlns:a16="http://schemas.microsoft.com/office/drawing/2014/main" id="{8BD0359B-4267-4CF5-0803-D8C9026B54CB}"/>
              </a:ext>
            </a:extLst>
          </p:cNvPr>
          <p:cNvSpPr>
            <a:spLocks noGrp="1"/>
          </p:cNvSpPr>
          <p:nvPr>
            <p:ph type="sldNum" sz="quarter" idx="19"/>
          </p:nvPr>
        </p:nvSpPr>
        <p:spPr/>
        <p:txBody>
          <a:bodyPr/>
          <a:lstStyle/>
          <a:p>
            <a:pPr defTabSz="228600"/>
            <a:fld id="{99A50625-6FC4-47A0-A809-3A0B4628D5E7}" type="slidenum">
              <a:rPr lang="nb-NO">
                <a:solidFill>
                  <a:srgbClr val="6D7196"/>
                </a:solidFill>
                <a:latin typeface="TID UI"/>
              </a:rPr>
              <a:pPr defTabSz="228600"/>
              <a:t>13</a:t>
            </a:fld>
            <a:endParaRPr lang="nb-NO">
              <a:solidFill>
                <a:srgbClr val="6D7196"/>
              </a:solidFill>
              <a:latin typeface="TID UI"/>
            </a:endParaRPr>
          </a:p>
        </p:txBody>
      </p:sp>
    </p:spTree>
    <p:extLst>
      <p:ext uri="{BB962C8B-B14F-4D97-AF65-F5344CB8AC3E}">
        <p14:creationId xmlns:p14="http://schemas.microsoft.com/office/powerpoint/2010/main" val="3241834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F28A88-980B-1A5B-5D9D-908CFA575E1E}"/>
              </a:ext>
            </a:extLst>
          </p:cNvPr>
          <p:cNvSpPr>
            <a:spLocks noGrp="1"/>
          </p:cNvSpPr>
          <p:nvPr>
            <p:ph type="title"/>
          </p:nvPr>
        </p:nvSpPr>
        <p:spPr>
          <a:xfrm>
            <a:off x="840223" y="2999381"/>
            <a:ext cx="10515600" cy="861509"/>
          </a:xfrm>
        </p:spPr>
        <p:txBody>
          <a:bodyPr/>
          <a:lstStyle/>
          <a:p>
            <a:r>
              <a:rPr lang="nb-NO"/>
              <a:t>Innspill fra operatørene</a:t>
            </a:r>
          </a:p>
        </p:txBody>
      </p:sp>
      <p:sp>
        <p:nvSpPr>
          <p:cNvPr id="3" name="Plassholder for tekst 2">
            <a:extLst>
              <a:ext uri="{FF2B5EF4-FFF2-40B4-BE49-F238E27FC236}">
                <a16:creationId xmlns:a16="http://schemas.microsoft.com/office/drawing/2014/main" id="{054DDDE7-ABA8-06CE-B7FE-559EB88EDD78}"/>
              </a:ext>
            </a:extLst>
          </p:cNvPr>
          <p:cNvSpPr>
            <a:spLocks noGrp="1"/>
          </p:cNvSpPr>
          <p:nvPr>
            <p:ph type="body" idx="1"/>
          </p:nvPr>
        </p:nvSpPr>
        <p:spPr>
          <a:xfrm>
            <a:off x="840223" y="4111326"/>
            <a:ext cx="10515600" cy="1500188"/>
          </a:xfrm>
        </p:spPr>
        <p:txBody>
          <a:bodyPr/>
          <a:lstStyle/>
          <a:p>
            <a:r>
              <a:rPr lang="nb-NO"/>
              <a:t>Operatør- og partnerforum fremover</a:t>
            </a:r>
          </a:p>
        </p:txBody>
      </p:sp>
    </p:spTree>
    <p:extLst>
      <p:ext uri="{BB962C8B-B14F-4D97-AF65-F5344CB8AC3E}">
        <p14:creationId xmlns:p14="http://schemas.microsoft.com/office/powerpoint/2010/main" val="136097111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F28A88-980B-1A5B-5D9D-908CFA575E1E}"/>
              </a:ext>
            </a:extLst>
          </p:cNvPr>
          <p:cNvSpPr>
            <a:spLocks noGrp="1"/>
          </p:cNvSpPr>
          <p:nvPr>
            <p:ph type="title"/>
          </p:nvPr>
        </p:nvSpPr>
        <p:spPr>
          <a:xfrm>
            <a:off x="838200" y="2722821"/>
            <a:ext cx="10515600" cy="861509"/>
          </a:xfrm>
        </p:spPr>
        <p:txBody>
          <a:bodyPr/>
          <a:lstStyle/>
          <a:p>
            <a:r>
              <a:rPr lang="nb-NO"/>
              <a:t>Eventuelt</a:t>
            </a:r>
          </a:p>
        </p:txBody>
      </p:sp>
    </p:spTree>
    <p:extLst>
      <p:ext uri="{BB962C8B-B14F-4D97-AF65-F5344CB8AC3E}">
        <p14:creationId xmlns:p14="http://schemas.microsoft.com/office/powerpoint/2010/main" val="275556166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A7823D-1554-E326-50EF-0A5C4653AE92}"/>
              </a:ext>
            </a:extLst>
          </p:cNvPr>
          <p:cNvSpPr>
            <a:spLocks noGrp="1"/>
          </p:cNvSpPr>
          <p:nvPr>
            <p:ph type="title"/>
          </p:nvPr>
        </p:nvSpPr>
        <p:spPr>
          <a:xfrm>
            <a:off x="658855" y="949233"/>
            <a:ext cx="10879490" cy="474489"/>
          </a:xfrm>
        </p:spPr>
        <p:txBody>
          <a:bodyPr>
            <a:normAutofit fontScale="90000"/>
          </a:bodyPr>
          <a:lstStyle/>
          <a:p>
            <a:r>
              <a:rPr lang="nb-NO">
                <a:latin typeface="TID" panose="02010603030201020203"/>
              </a:rPr>
              <a:t>Agenda</a:t>
            </a:r>
          </a:p>
        </p:txBody>
      </p:sp>
      <p:sp>
        <p:nvSpPr>
          <p:cNvPr id="3" name="Plassholder for innhold 2">
            <a:extLst>
              <a:ext uri="{FF2B5EF4-FFF2-40B4-BE49-F238E27FC236}">
                <a16:creationId xmlns:a16="http://schemas.microsoft.com/office/drawing/2014/main" id="{879C4575-5DBA-B648-F1C1-3FBFC1B978B1}"/>
              </a:ext>
            </a:extLst>
          </p:cNvPr>
          <p:cNvSpPr>
            <a:spLocks noGrp="1"/>
          </p:cNvSpPr>
          <p:nvPr>
            <p:ph idx="1"/>
          </p:nvPr>
        </p:nvSpPr>
        <p:spPr>
          <a:xfrm>
            <a:off x="658855" y="1836751"/>
            <a:ext cx="10879490" cy="4012576"/>
          </a:xfrm>
        </p:spPr>
        <p:txBody>
          <a:bodyPr>
            <a:normAutofit/>
          </a:bodyPr>
          <a:lstStyle/>
          <a:p>
            <a:pPr marL="371475" indent="-371475">
              <a:lnSpc>
                <a:spcPct val="150000"/>
              </a:lnSpc>
              <a:buFont typeface="+mj-lt"/>
              <a:buAutoNum type="arabicPeriod"/>
            </a:pPr>
            <a:r>
              <a:rPr lang="nb-NO" sz="2400"/>
              <a:t>Generell status v/ Bernt Reitan Jenssen</a:t>
            </a:r>
          </a:p>
          <a:p>
            <a:pPr marL="371475" indent="-371475">
              <a:lnSpc>
                <a:spcPct val="150000"/>
              </a:lnSpc>
              <a:buFont typeface="+mj-lt"/>
              <a:buAutoNum type="arabicPeriod"/>
            </a:pPr>
            <a:r>
              <a:rPr lang="nb-NO" sz="2400"/>
              <a:t>Ruter Reis v/ Thomas Ringen</a:t>
            </a:r>
          </a:p>
          <a:p>
            <a:pPr marL="371475" indent="-371475">
              <a:lnSpc>
                <a:spcPct val="150000"/>
              </a:lnSpc>
              <a:buFont typeface="+mj-lt"/>
              <a:buAutoNum type="arabicPeriod"/>
            </a:pPr>
            <a:r>
              <a:rPr lang="nb-NO" sz="2400"/>
              <a:t>Operatør- og partnerforum fremover</a:t>
            </a:r>
          </a:p>
          <a:p>
            <a:pPr marL="360000" lvl="3" indent="0">
              <a:lnSpc>
                <a:spcPct val="100000"/>
              </a:lnSpc>
              <a:buNone/>
            </a:pPr>
            <a:r>
              <a:rPr lang="nb-NO" sz="2000"/>
              <a:t>Dialog hvor operatørene inviteres til å gi innspill </a:t>
            </a:r>
          </a:p>
          <a:p>
            <a:pPr marL="360000" lvl="3" indent="0">
              <a:lnSpc>
                <a:spcPct val="100000"/>
              </a:lnSpc>
              <a:buNone/>
            </a:pPr>
            <a:r>
              <a:rPr lang="nb-NO" sz="2000"/>
              <a:t>til ulike temaer vi kan ta tak i fremover</a:t>
            </a:r>
          </a:p>
          <a:p>
            <a:pPr marL="371475" indent="-371475">
              <a:lnSpc>
                <a:spcPct val="150000"/>
              </a:lnSpc>
              <a:buFont typeface="+mj-lt"/>
              <a:buAutoNum type="arabicPeriod"/>
            </a:pPr>
            <a:r>
              <a:rPr lang="nb-NO" sz="2400"/>
              <a:t>Eventuelt</a:t>
            </a:r>
          </a:p>
        </p:txBody>
      </p:sp>
    </p:spTree>
    <p:extLst>
      <p:ext uri="{BB962C8B-B14F-4D97-AF65-F5344CB8AC3E}">
        <p14:creationId xmlns:p14="http://schemas.microsoft.com/office/powerpoint/2010/main" val="16039974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F28A88-980B-1A5B-5D9D-908CFA575E1E}"/>
              </a:ext>
            </a:extLst>
          </p:cNvPr>
          <p:cNvSpPr>
            <a:spLocks noGrp="1"/>
          </p:cNvSpPr>
          <p:nvPr>
            <p:ph type="title"/>
          </p:nvPr>
        </p:nvSpPr>
        <p:spPr>
          <a:xfrm>
            <a:off x="838200" y="2722821"/>
            <a:ext cx="10515600" cy="861509"/>
          </a:xfrm>
        </p:spPr>
        <p:txBody>
          <a:bodyPr/>
          <a:lstStyle/>
          <a:p>
            <a:r>
              <a:rPr lang="nb-NO"/>
              <a:t>Generell status</a:t>
            </a:r>
          </a:p>
        </p:txBody>
      </p:sp>
      <p:sp>
        <p:nvSpPr>
          <p:cNvPr id="3" name="Plassholder for tekst 2">
            <a:extLst>
              <a:ext uri="{FF2B5EF4-FFF2-40B4-BE49-F238E27FC236}">
                <a16:creationId xmlns:a16="http://schemas.microsoft.com/office/drawing/2014/main" id="{054DDDE7-ABA8-06CE-B7FE-559EB88EDD78}"/>
              </a:ext>
            </a:extLst>
          </p:cNvPr>
          <p:cNvSpPr>
            <a:spLocks noGrp="1"/>
          </p:cNvSpPr>
          <p:nvPr>
            <p:ph type="body" idx="1"/>
          </p:nvPr>
        </p:nvSpPr>
        <p:spPr>
          <a:xfrm>
            <a:off x="838200" y="3769420"/>
            <a:ext cx="10515600" cy="1500188"/>
          </a:xfrm>
        </p:spPr>
        <p:txBody>
          <a:bodyPr/>
          <a:lstStyle/>
          <a:p>
            <a:r>
              <a:rPr lang="nb-NO"/>
              <a:t>Bernt Reitan Jenssen</a:t>
            </a:r>
          </a:p>
        </p:txBody>
      </p:sp>
    </p:spTree>
    <p:extLst>
      <p:ext uri="{BB962C8B-B14F-4D97-AF65-F5344CB8AC3E}">
        <p14:creationId xmlns:p14="http://schemas.microsoft.com/office/powerpoint/2010/main" val="302925643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tel 18">
            <a:extLst>
              <a:ext uri="{FF2B5EF4-FFF2-40B4-BE49-F238E27FC236}">
                <a16:creationId xmlns:a16="http://schemas.microsoft.com/office/drawing/2014/main" id="{F3C92764-3858-F965-468C-338D93DB046A}"/>
              </a:ext>
            </a:extLst>
          </p:cNvPr>
          <p:cNvSpPr>
            <a:spLocks noGrp="1"/>
          </p:cNvSpPr>
          <p:nvPr>
            <p:ph type="ctrTitle"/>
          </p:nvPr>
        </p:nvSpPr>
        <p:spPr>
          <a:xfrm>
            <a:off x="910990" y="2751891"/>
            <a:ext cx="4909429" cy="1354217"/>
          </a:xfrm>
        </p:spPr>
        <p:txBody>
          <a:bodyPr/>
          <a:lstStyle/>
          <a:p>
            <a:r>
              <a:rPr lang="nb-NO" sz="4400"/>
              <a:t>Endelig reiser vi sammen igjen</a:t>
            </a:r>
          </a:p>
        </p:txBody>
      </p:sp>
      <p:pic>
        <p:nvPicPr>
          <p:cNvPr id="23" name="Bilde 22">
            <a:extLst>
              <a:ext uri="{FF2B5EF4-FFF2-40B4-BE49-F238E27FC236}">
                <a16:creationId xmlns:a16="http://schemas.microsoft.com/office/drawing/2014/main" id="{3937F669-3D9D-7FDE-3939-83E44BE7A6DD}"/>
              </a:ext>
            </a:extLst>
          </p:cNvPr>
          <p:cNvPicPr>
            <a:picLocks noChangeAspect="1"/>
          </p:cNvPicPr>
          <p:nvPr/>
        </p:nvPicPr>
        <p:blipFill rotWithShape="1">
          <a:blip r:embed="rId3">
            <a:extLst>
              <a:ext uri="{28A0092B-C50C-407E-A947-70E740481C1C}">
                <a14:useLocalDpi xmlns:a14="http://schemas.microsoft.com/office/drawing/2010/main" val="0"/>
              </a:ext>
            </a:extLst>
          </a:blip>
          <a:srcRect l="21551"/>
          <a:stretch/>
        </p:blipFill>
        <p:spPr>
          <a:xfrm>
            <a:off x="6167835" y="0"/>
            <a:ext cx="8066108" cy="6858000"/>
          </a:xfrm>
          <a:prstGeom prst="rect">
            <a:avLst/>
          </a:prstGeom>
        </p:spPr>
      </p:pic>
      <p:sp>
        <p:nvSpPr>
          <p:cNvPr id="2" name="TekstSylinder 1">
            <a:extLst>
              <a:ext uri="{FF2B5EF4-FFF2-40B4-BE49-F238E27FC236}">
                <a16:creationId xmlns:a16="http://schemas.microsoft.com/office/drawing/2014/main" id="{D475BAC3-BC72-9343-BDE4-C32AD1607D89}"/>
              </a:ext>
            </a:extLst>
          </p:cNvPr>
          <p:cNvSpPr txBox="1"/>
          <p:nvPr/>
        </p:nvSpPr>
        <p:spPr>
          <a:xfrm>
            <a:off x="9107885" y="6335197"/>
            <a:ext cx="2749550" cy="230832"/>
          </a:xfrm>
          <a:prstGeom prst="rect">
            <a:avLst/>
          </a:prstGeom>
          <a:noFill/>
        </p:spPr>
        <p:txBody>
          <a:bodyPr wrap="square" rtlCol="0">
            <a:spAutoFit/>
          </a:bodyPr>
          <a:lstStyle/>
          <a:p>
            <a:pPr algn="r" defTabSz="228600"/>
            <a:r>
              <a:rPr lang="nb-NO" sz="900">
                <a:solidFill>
                  <a:srgbClr val="FFFFFF"/>
                </a:solidFill>
                <a:latin typeface="TID UI"/>
              </a:rPr>
              <a:t>Foto: Ruter As / </a:t>
            </a:r>
            <a:r>
              <a:rPr lang="nb-NO" sz="900" err="1">
                <a:solidFill>
                  <a:srgbClr val="FFFFFF"/>
                </a:solidFill>
                <a:latin typeface="TID UI"/>
              </a:rPr>
              <a:t>Nucleus</a:t>
            </a:r>
            <a:r>
              <a:rPr lang="nb-NO" sz="900">
                <a:solidFill>
                  <a:srgbClr val="FFFFFF"/>
                </a:solidFill>
                <a:latin typeface="TID UI"/>
              </a:rPr>
              <a:t>, Daniel Jacobsen</a:t>
            </a:r>
          </a:p>
        </p:txBody>
      </p:sp>
    </p:spTree>
    <p:extLst>
      <p:ext uri="{BB962C8B-B14F-4D97-AF65-F5344CB8AC3E}">
        <p14:creationId xmlns:p14="http://schemas.microsoft.com/office/powerpoint/2010/main" val="2346825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787F6C-4167-25E7-902B-9C1045A94F69}"/>
              </a:ext>
            </a:extLst>
          </p:cNvPr>
          <p:cNvSpPr>
            <a:spLocks noGrp="1"/>
          </p:cNvSpPr>
          <p:nvPr>
            <p:ph type="title"/>
          </p:nvPr>
        </p:nvSpPr>
        <p:spPr>
          <a:xfrm>
            <a:off x="678790" y="278854"/>
            <a:ext cx="11075883" cy="948978"/>
          </a:xfrm>
        </p:spPr>
        <p:txBody>
          <a:bodyPr/>
          <a:lstStyle/>
          <a:p>
            <a:r>
              <a:rPr lang="nb-NO"/>
              <a:t>Kundene vender gradvis tilbake i 2022</a:t>
            </a:r>
          </a:p>
        </p:txBody>
      </p:sp>
      <p:sp>
        <p:nvSpPr>
          <p:cNvPr id="4" name="Plassholder for lysbildenummer 3">
            <a:extLst>
              <a:ext uri="{FF2B5EF4-FFF2-40B4-BE49-F238E27FC236}">
                <a16:creationId xmlns:a16="http://schemas.microsoft.com/office/drawing/2014/main" id="{550D76FF-B6B0-ABBF-EA78-EEA21C9B19BF}"/>
              </a:ext>
            </a:extLst>
          </p:cNvPr>
          <p:cNvSpPr>
            <a:spLocks noGrp="1"/>
          </p:cNvSpPr>
          <p:nvPr>
            <p:ph type="sldNum" sz="quarter" idx="4294967295"/>
          </p:nvPr>
        </p:nvSpPr>
        <p:spPr>
          <a:xfrm>
            <a:off x="583034" y="6436170"/>
            <a:ext cx="191513" cy="143565"/>
          </a:xfrm>
          <a:prstGeom prst="rect">
            <a:avLst/>
          </a:prstGeom>
        </p:spPr>
        <p:txBody>
          <a:bodyPr vert="horz" wrap="square" lIns="0" tIns="0" rIns="0" bIns="0" rtlCol="0" anchor="ctr">
            <a:spAutoFit/>
          </a:bodyPr>
          <a:lstStyle>
            <a:defPPr>
              <a:defRPr lang="en-US"/>
            </a:defPPr>
            <a:lvl1pPr marL="0" algn="l" defTabSz="228600" rtl="0" eaLnBrk="1" latinLnBrk="0" hangingPunct="1">
              <a:defRPr sz="933" kern="1200">
                <a:solidFill>
                  <a:srgbClr val="32374B"/>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fld id="{304AD70F-8AF0-406B-B894-62E0F3D04367}" type="slidenum">
              <a:rPr lang="nb-NO">
                <a:latin typeface="TID UI"/>
              </a:rPr>
              <a:pPr/>
              <a:t>5</a:t>
            </a:fld>
            <a:endParaRPr lang="nb-NO">
              <a:latin typeface="TID UI"/>
            </a:endParaRPr>
          </a:p>
        </p:txBody>
      </p:sp>
      <p:sp>
        <p:nvSpPr>
          <p:cNvPr id="5" name="Plassholder for bunntekst 4">
            <a:extLst>
              <a:ext uri="{FF2B5EF4-FFF2-40B4-BE49-F238E27FC236}">
                <a16:creationId xmlns:a16="http://schemas.microsoft.com/office/drawing/2014/main" id="{C0ECE32E-887D-912B-19E1-208B5C6A23D3}"/>
              </a:ext>
            </a:extLst>
          </p:cNvPr>
          <p:cNvSpPr>
            <a:spLocks noGrp="1"/>
          </p:cNvSpPr>
          <p:nvPr>
            <p:ph type="ftr" sz="quarter" idx="4294967295"/>
          </p:nvPr>
        </p:nvSpPr>
        <p:spPr>
          <a:xfrm>
            <a:off x="773245" y="6410428"/>
            <a:ext cx="8693531" cy="195053"/>
          </a:xfrm>
          <a:prstGeom prst="rect">
            <a:avLst/>
          </a:prstGeom>
        </p:spPr>
        <p:txBody>
          <a:bodyPr vert="horz" wrap="square" lIns="0" tIns="0" rIns="0" bIns="0" rtlCol="0" anchor="ctr">
            <a:spAutoFit/>
          </a:bodyPr>
          <a:lstStyle>
            <a:defPPr>
              <a:defRPr lang="en-US"/>
            </a:defPPr>
            <a:lvl1pPr marL="0" algn="l" defTabSz="228600" rtl="0" eaLnBrk="1" latinLnBrk="0" hangingPunct="1">
              <a:lnSpc>
                <a:spcPts val="1700"/>
              </a:lnSpc>
              <a:defRPr sz="933" kern="1200">
                <a:solidFill>
                  <a:srgbClr val="32374B"/>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a:lstStyle>
          <a:p>
            <a:r>
              <a:rPr lang="nb-NO">
                <a:latin typeface="TID UI"/>
              </a:rPr>
              <a:t>Bunntekst</a:t>
            </a:r>
          </a:p>
        </p:txBody>
      </p:sp>
      <p:graphicFrame>
        <p:nvGraphicFramePr>
          <p:cNvPr id="12" name="Chart 3">
            <a:extLst>
              <a:ext uri="{FF2B5EF4-FFF2-40B4-BE49-F238E27FC236}">
                <a16:creationId xmlns:a16="http://schemas.microsoft.com/office/drawing/2014/main" id="{00000000-0008-0000-0200-000004000000}"/>
              </a:ext>
            </a:extLst>
          </p:cNvPr>
          <p:cNvGraphicFramePr>
            <a:graphicFrameLocks/>
          </p:cNvGraphicFramePr>
          <p:nvPr/>
        </p:nvGraphicFramePr>
        <p:xfrm>
          <a:off x="583034" y="1439377"/>
          <a:ext cx="10694964" cy="492960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58293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Objekt 24" hidden="1">
            <a:extLst>
              <a:ext uri="{FF2B5EF4-FFF2-40B4-BE49-F238E27FC236}">
                <a16:creationId xmlns:a16="http://schemas.microsoft.com/office/drawing/2014/main" id="{8A2E8C54-9D15-4541-A4FF-5F310DFAC3B7}"/>
              </a:ext>
            </a:extLst>
          </p:cNvPr>
          <p:cNvGraphicFramePr>
            <a:graphicFrameLocks noChangeAspect="1"/>
          </p:cNvGraphicFramePr>
          <p:nvPr>
            <p:custDataLst>
              <p:tags r:id="rId1"/>
            </p:custDataLst>
          </p:nvPr>
        </p:nvGraphicFramePr>
        <p:xfrm>
          <a:off x="4394" y="2340"/>
          <a:ext cx="2117" cy="2117"/>
        </p:xfrm>
        <a:graphic>
          <a:graphicData uri="http://schemas.openxmlformats.org/presentationml/2006/ole">
            <mc:AlternateContent xmlns:mc="http://schemas.openxmlformats.org/markup-compatibility/2006">
              <mc:Choice xmlns:v="urn:schemas-microsoft-com:vml" Requires="v">
                <p:oleObj name="think-cell Slide" r:id="rId4" imgW="273" imgH="270" progId="TCLayout.ActiveDocument.1">
                  <p:embed/>
                </p:oleObj>
              </mc:Choice>
              <mc:Fallback>
                <p:oleObj name="think-cell Slide" r:id="rId4" imgW="273" imgH="270" progId="TCLayout.ActiveDocument.1">
                  <p:embed/>
                  <p:pic>
                    <p:nvPicPr>
                      <p:cNvPr id="25" name="Objekt 24" hidden="1">
                        <a:extLst>
                          <a:ext uri="{FF2B5EF4-FFF2-40B4-BE49-F238E27FC236}">
                            <a16:creationId xmlns:a16="http://schemas.microsoft.com/office/drawing/2014/main" id="{8A2E8C54-9D15-4541-A4FF-5F310DFAC3B7}"/>
                          </a:ext>
                        </a:extLst>
                      </p:cNvPr>
                      <p:cNvPicPr/>
                      <p:nvPr/>
                    </p:nvPicPr>
                    <p:blipFill>
                      <a:blip r:embed="rId5"/>
                      <a:stretch>
                        <a:fillRect/>
                      </a:stretch>
                    </p:blipFill>
                    <p:spPr>
                      <a:xfrm>
                        <a:off x="4394" y="2340"/>
                        <a:ext cx="2117" cy="2117"/>
                      </a:xfrm>
                      <a:prstGeom prst="rect">
                        <a:avLst/>
                      </a:prstGeom>
                    </p:spPr>
                  </p:pic>
                </p:oleObj>
              </mc:Fallback>
            </mc:AlternateContent>
          </a:graphicData>
        </a:graphic>
      </p:graphicFrame>
      <p:sp>
        <p:nvSpPr>
          <p:cNvPr id="2" name="Tittel 1">
            <a:extLst>
              <a:ext uri="{FF2B5EF4-FFF2-40B4-BE49-F238E27FC236}">
                <a16:creationId xmlns:a16="http://schemas.microsoft.com/office/drawing/2014/main" id="{19F9CBE8-BD9A-472E-8F8B-8C4A42BAB962}"/>
              </a:ext>
            </a:extLst>
          </p:cNvPr>
          <p:cNvSpPr>
            <a:spLocks noGrp="1"/>
          </p:cNvSpPr>
          <p:nvPr>
            <p:ph type="title"/>
          </p:nvPr>
        </p:nvSpPr>
        <p:spPr>
          <a:xfrm>
            <a:off x="703782" y="1072512"/>
            <a:ext cx="10636416" cy="477727"/>
          </a:xfrm>
        </p:spPr>
        <p:txBody>
          <a:bodyPr vert="horz">
            <a:normAutofit fontScale="90000"/>
          </a:bodyPr>
          <a:lstStyle/>
          <a:p>
            <a:br>
              <a:rPr lang="nb-NO" sz="1000"/>
            </a:br>
            <a:br>
              <a:rPr lang="nb-NO" sz="3600">
                <a:solidFill>
                  <a:srgbClr val="002060"/>
                </a:solidFill>
              </a:rPr>
            </a:br>
            <a:r>
              <a:rPr lang="nb-NO" sz="3600">
                <a:solidFill>
                  <a:srgbClr val="002060"/>
                </a:solidFill>
              </a:rPr>
              <a:t>Reiseaktivitet på 97 % i 2023 </a:t>
            </a:r>
          </a:p>
        </p:txBody>
      </p:sp>
      <p:sp>
        <p:nvSpPr>
          <p:cNvPr id="3" name="Plassholder for innhold 2">
            <a:extLst>
              <a:ext uri="{FF2B5EF4-FFF2-40B4-BE49-F238E27FC236}">
                <a16:creationId xmlns:a16="http://schemas.microsoft.com/office/drawing/2014/main" id="{5FFFA24B-6B27-46DA-B28A-7957DE49B35F}"/>
              </a:ext>
            </a:extLst>
          </p:cNvPr>
          <p:cNvSpPr>
            <a:spLocks noGrp="1"/>
          </p:cNvSpPr>
          <p:nvPr>
            <p:ph idx="1"/>
          </p:nvPr>
        </p:nvSpPr>
        <p:spPr>
          <a:xfrm>
            <a:off x="1317851" y="2155595"/>
            <a:ext cx="10636740" cy="4257747"/>
          </a:xfrm>
        </p:spPr>
        <p:txBody>
          <a:bodyPr vert="horz" wrap="square" lIns="0" tIns="60937" rIns="0" bIns="60937" numCol="1" rtlCol="0" anchor="t">
            <a:normAutofit/>
          </a:bodyPr>
          <a:lstStyle/>
          <a:p>
            <a:pPr marL="341079" indent="-341079"/>
            <a:endParaRPr lang="nb-NO" sz="2399">
              <a:solidFill>
                <a:srgbClr val="002060"/>
              </a:solidFill>
            </a:endParaRPr>
          </a:p>
          <a:p>
            <a:pPr marL="0" indent="0">
              <a:buNone/>
            </a:pPr>
            <a:endParaRPr lang="nb-NO"/>
          </a:p>
        </p:txBody>
      </p:sp>
      <p:sp>
        <p:nvSpPr>
          <p:cNvPr id="4" name="Rektangel 3">
            <a:extLst>
              <a:ext uri="{FF2B5EF4-FFF2-40B4-BE49-F238E27FC236}">
                <a16:creationId xmlns:a16="http://schemas.microsoft.com/office/drawing/2014/main" id="{22B236BC-FB3D-4D91-8C11-34431B40F009}"/>
              </a:ext>
            </a:extLst>
          </p:cNvPr>
          <p:cNvSpPr/>
          <p:nvPr/>
        </p:nvSpPr>
        <p:spPr>
          <a:xfrm>
            <a:off x="10273065" y="6239778"/>
            <a:ext cx="1281246" cy="416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693">
              <a:defRPr/>
            </a:pPr>
            <a:endParaRPr lang="nb-NO" sz="1799">
              <a:solidFill>
                <a:srgbClr val="FFFFFF"/>
              </a:solidFill>
              <a:latin typeface="Arial" panose="020B0604020202020204"/>
            </a:endParaRPr>
          </a:p>
        </p:txBody>
      </p:sp>
      <p:graphicFrame>
        <p:nvGraphicFramePr>
          <p:cNvPr id="7" name="Diagram 6">
            <a:extLst>
              <a:ext uri="{FF2B5EF4-FFF2-40B4-BE49-F238E27FC236}">
                <a16:creationId xmlns:a16="http://schemas.microsoft.com/office/drawing/2014/main" id="{93E9A52C-35E7-42B1-8BAC-C17EBF6F3E4F}"/>
              </a:ext>
            </a:extLst>
          </p:cNvPr>
          <p:cNvGraphicFramePr>
            <a:graphicFrameLocks/>
          </p:cNvGraphicFramePr>
          <p:nvPr/>
        </p:nvGraphicFramePr>
        <p:xfrm>
          <a:off x="41958" y="1768642"/>
          <a:ext cx="12147764" cy="5089358"/>
        </p:xfrm>
        <a:graphic>
          <a:graphicData uri="http://schemas.openxmlformats.org/drawingml/2006/chart">
            <c:chart xmlns:c="http://schemas.openxmlformats.org/drawingml/2006/chart" xmlns:r="http://schemas.openxmlformats.org/officeDocument/2006/relationships" r:id="rId6"/>
          </a:graphicData>
        </a:graphic>
      </p:graphicFrame>
      <p:sp>
        <p:nvSpPr>
          <p:cNvPr id="15" name="TekstSylinder 14">
            <a:extLst>
              <a:ext uri="{FF2B5EF4-FFF2-40B4-BE49-F238E27FC236}">
                <a16:creationId xmlns:a16="http://schemas.microsoft.com/office/drawing/2014/main" id="{C4F55595-003F-43FF-A9E7-C8C1FFE5E489}"/>
              </a:ext>
            </a:extLst>
          </p:cNvPr>
          <p:cNvSpPr txBox="1"/>
          <p:nvPr/>
        </p:nvSpPr>
        <p:spPr>
          <a:xfrm>
            <a:off x="1115625" y="2590488"/>
            <a:ext cx="1167640" cy="615086"/>
          </a:xfrm>
          <a:prstGeom prst="rect">
            <a:avLst/>
          </a:prstGeom>
          <a:noFill/>
        </p:spPr>
        <p:txBody>
          <a:bodyPr wrap="square" lIns="121837" tIns="60919" rIns="121837" bIns="60919" rtlCol="0" anchor="t">
            <a:spAutoFit/>
          </a:bodyPr>
          <a:lstStyle/>
          <a:p>
            <a:pPr defTabSz="914058">
              <a:defRPr/>
            </a:pPr>
            <a:r>
              <a:rPr lang="nb-NO" sz="1066">
                <a:solidFill>
                  <a:srgbClr val="32374B">
                    <a:lumMod val="50000"/>
                  </a:srgbClr>
                </a:solidFill>
                <a:latin typeface="Calibri" panose="020F0502020204030204"/>
                <a:cs typeface="Arial"/>
              </a:rPr>
              <a:t>Nye </a:t>
            </a:r>
            <a:r>
              <a:rPr lang="nb-NO" sz="1066" err="1">
                <a:solidFill>
                  <a:srgbClr val="32374B">
                    <a:lumMod val="50000"/>
                  </a:srgbClr>
                </a:solidFill>
                <a:latin typeface="Calibri" panose="020F0502020204030204"/>
                <a:cs typeface="Arial"/>
              </a:rPr>
              <a:t>nedstengninger,Omikron</a:t>
            </a:r>
            <a:endParaRPr lang="nb-NO" sz="1066">
              <a:solidFill>
                <a:srgbClr val="32374B">
                  <a:lumMod val="50000"/>
                </a:srgbClr>
              </a:solidFill>
              <a:latin typeface="Calibri" panose="020F0502020204030204"/>
              <a:cs typeface="Arial"/>
            </a:endParaRPr>
          </a:p>
        </p:txBody>
      </p:sp>
      <p:sp>
        <p:nvSpPr>
          <p:cNvPr id="18" name="TekstSylinder 17">
            <a:extLst>
              <a:ext uri="{FF2B5EF4-FFF2-40B4-BE49-F238E27FC236}">
                <a16:creationId xmlns:a16="http://schemas.microsoft.com/office/drawing/2014/main" id="{1A72E996-1289-45D6-931E-19C5BE48B1AE}"/>
              </a:ext>
            </a:extLst>
          </p:cNvPr>
          <p:cNvSpPr txBox="1"/>
          <p:nvPr/>
        </p:nvSpPr>
        <p:spPr>
          <a:xfrm>
            <a:off x="4949585" y="2883677"/>
            <a:ext cx="1166255" cy="287047"/>
          </a:xfrm>
          <a:prstGeom prst="rect">
            <a:avLst/>
          </a:prstGeom>
          <a:noFill/>
        </p:spPr>
        <p:txBody>
          <a:bodyPr wrap="square" lIns="121837" tIns="60919" rIns="121837" bIns="60919" rtlCol="0" anchor="t">
            <a:spAutoFit/>
          </a:bodyPr>
          <a:lstStyle/>
          <a:p>
            <a:pPr defTabSz="914058">
              <a:defRPr/>
            </a:pPr>
            <a:r>
              <a:rPr lang="nb-NO" sz="1066">
                <a:solidFill>
                  <a:srgbClr val="32374B">
                    <a:lumMod val="50000"/>
                  </a:srgbClr>
                </a:solidFill>
                <a:latin typeface="Calibri" panose="020F0502020204030204"/>
                <a:cs typeface="Arial"/>
              </a:rPr>
              <a:t>Sommerferie</a:t>
            </a:r>
          </a:p>
        </p:txBody>
      </p:sp>
      <p:sp>
        <p:nvSpPr>
          <p:cNvPr id="20" name="TekstSylinder 19">
            <a:extLst>
              <a:ext uri="{FF2B5EF4-FFF2-40B4-BE49-F238E27FC236}">
                <a16:creationId xmlns:a16="http://schemas.microsoft.com/office/drawing/2014/main" id="{EF59F841-6BD2-4F5D-BC63-04EFB4DBADCF}"/>
              </a:ext>
            </a:extLst>
          </p:cNvPr>
          <p:cNvSpPr txBox="1"/>
          <p:nvPr/>
        </p:nvSpPr>
        <p:spPr>
          <a:xfrm>
            <a:off x="11188267" y="2102003"/>
            <a:ext cx="1119020" cy="369249"/>
          </a:xfrm>
          <a:prstGeom prst="rect">
            <a:avLst/>
          </a:prstGeom>
          <a:noFill/>
        </p:spPr>
        <p:txBody>
          <a:bodyPr rot="0" spcFirstLastPara="0" vertOverflow="overflow" horzOverflow="overflow" vert="horz" wrap="square" lIns="121837" tIns="60919" rIns="121837" bIns="60919" numCol="1" spcCol="0" rtlCol="0" fromWordArt="0" anchor="t" anchorCtr="0" forceAA="0" compatLnSpc="1">
            <a:prstTxWarp prst="textNoShape">
              <a:avLst/>
            </a:prstTxWarp>
            <a:spAutoFit/>
          </a:bodyPr>
          <a:lstStyle/>
          <a:p>
            <a:pPr defTabSz="914058">
              <a:defRPr/>
            </a:pPr>
            <a:r>
              <a:rPr lang="nb-NO" sz="800" b="1">
                <a:solidFill>
                  <a:prstClr val="black"/>
                </a:solidFill>
                <a:latin typeface="Calibri" panose="020F0502020204030204"/>
              </a:rPr>
              <a:t>Normalnivå før covid-19 </a:t>
            </a:r>
          </a:p>
        </p:txBody>
      </p:sp>
      <p:sp>
        <p:nvSpPr>
          <p:cNvPr id="24" name="TekstSylinder 23">
            <a:extLst>
              <a:ext uri="{FF2B5EF4-FFF2-40B4-BE49-F238E27FC236}">
                <a16:creationId xmlns:a16="http://schemas.microsoft.com/office/drawing/2014/main" id="{70B80C01-ACAE-1E1D-2D62-FE31738CCED6}"/>
              </a:ext>
            </a:extLst>
          </p:cNvPr>
          <p:cNvSpPr txBox="1"/>
          <p:nvPr/>
        </p:nvSpPr>
        <p:spPr>
          <a:xfrm>
            <a:off x="7389065" y="2221054"/>
            <a:ext cx="2142309" cy="677026"/>
          </a:xfrm>
          <a:prstGeom prst="rect">
            <a:avLst/>
          </a:prstGeom>
          <a:noFill/>
        </p:spPr>
        <p:txBody>
          <a:bodyPr wrap="square" lIns="121837" tIns="60919" rIns="121837" bIns="60919" rtlCol="0" anchor="t">
            <a:spAutoFit/>
          </a:bodyPr>
          <a:lstStyle/>
          <a:p>
            <a:pPr defTabSz="914058">
              <a:defRPr/>
            </a:pPr>
            <a:r>
              <a:rPr lang="nb-NO" sz="1200">
                <a:solidFill>
                  <a:srgbClr val="1B1F49"/>
                </a:solidFill>
                <a:latin typeface="Calibri" panose="020F0502020204030204"/>
                <a:cs typeface="Arial"/>
              </a:rPr>
              <a:t>Høststabilisering på 92- 93%</a:t>
            </a:r>
            <a:br>
              <a:rPr lang="nb-NO" sz="1200">
                <a:solidFill>
                  <a:srgbClr val="1B1F49"/>
                </a:solidFill>
                <a:latin typeface="Calibri" panose="020F0502020204030204"/>
                <a:cs typeface="Arial"/>
              </a:rPr>
            </a:br>
            <a:endParaRPr lang="nb-NO" sz="2400">
              <a:solidFill>
                <a:srgbClr val="1B1F49"/>
              </a:solidFill>
              <a:latin typeface="Arial" panose="020B0604020202020204"/>
            </a:endParaRPr>
          </a:p>
        </p:txBody>
      </p:sp>
      <p:sp>
        <p:nvSpPr>
          <p:cNvPr id="29" name="TekstSylinder 28">
            <a:extLst>
              <a:ext uri="{FF2B5EF4-FFF2-40B4-BE49-F238E27FC236}">
                <a16:creationId xmlns:a16="http://schemas.microsoft.com/office/drawing/2014/main" id="{BBC5D3AD-9D64-487A-8021-1B62C77E241D}"/>
              </a:ext>
            </a:extLst>
          </p:cNvPr>
          <p:cNvSpPr txBox="1"/>
          <p:nvPr/>
        </p:nvSpPr>
        <p:spPr>
          <a:xfrm>
            <a:off x="5838084" y="2457578"/>
            <a:ext cx="1167640" cy="287047"/>
          </a:xfrm>
          <a:prstGeom prst="rect">
            <a:avLst/>
          </a:prstGeom>
          <a:noFill/>
        </p:spPr>
        <p:txBody>
          <a:bodyPr wrap="square" lIns="121837" tIns="60919" rIns="121837" bIns="60919" rtlCol="0" anchor="t">
            <a:spAutoFit/>
          </a:bodyPr>
          <a:lstStyle/>
          <a:p>
            <a:pPr defTabSz="914058">
              <a:defRPr/>
            </a:pPr>
            <a:r>
              <a:rPr lang="nb-NO" sz="1066">
                <a:solidFill>
                  <a:srgbClr val="32374B">
                    <a:lumMod val="50000"/>
                  </a:srgbClr>
                </a:solidFill>
                <a:latin typeface="Calibri" panose="020F0502020204030204"/>
                <a:cs typeface="Arial"/>
              </a:rPr>
              <a:t>Øyafestival</a:t>
            </a:r>
          </a:p>
        </p:txBody>
      </p:sp>
      <p:sp>
        <p:nvSpPr>
          <p:cNvPr id="30" name="TekstSylinder 29">
            <a:extLst>
              <a:ext uri="{FF2B5EF4-FFF2-40B4-BE49-F238E27FC236}">
                <a16:creationId xmlns:a16="http://schemas.microsoft.com/office/drawing/2014/main" id="{9260505D-2EB4-4B97-8386-BCC53C002B27}"/>
              </a:ext>
            </a:extLst>
          </p:cNvPr>
          <p:cNvSpPr txBox="1"/>
          <p:nvPr/>
        </p:nvSpPr>
        <p:spPr>
          <a:xfrm>
            <a:off x="3174005" y="3188147"/>
            <a:ext cx="1166255" cy="287047"/>
          </a:xfrm>
          <a:prstGeom prst="rect">
            <a:avLst/>
          </a:prstGeom>
          <a:noFill/>
        </p:spPr>
        <p:txBody>
          <a:bodyPr wrap="square" lIns="121837" tIns="60919" rIns="121837" bIns="60919" rtlCol="0" anchor="t">
            <a:spAutoFit/>
          </a:bodyPr>
          <a:lstStyle/>
          <a:p>
            <a:pPr defTabSz="914058">
              <a:defRPr/>
            </a:pPr>
            <a:r>
              <a:rPr lang="nb-NO" sz="1066">
                <a:solidFill>
                  <a:srgbClr val="32374B">
                    <a:lumMod val="50000"/>
                  </a:srgbClr>
                </a:solidFill>
                <a:latin typeface="Calibri" panose="020F0502020204030204"/>
                <a:cs typeface="Arial"/>
              </a:rPr>
              <a:t>Påske</a:t>
            </a:r>
          </a:p>
        </p:txBody>
      </p:sp>
      <p:sp>
        <p:nvSpPr>
          <p:cNvPr id="31" name="TekstSylinder 30">
            <a:extLst>
              <a:ext uri="{FF2B5EF4-FFF2-40B4-BE49-F238E27FC236}">
                <a16:creationId xmlns:a16="http://schemas.microsoft.com/office/drawing/2014/main" id="{593E1DAC-DF05-4468-B4F8-4BA23ECA7430}"/>
              </a:ext>
            </a:extLst>
          </p:cNvPr>
          <p:cNvSpPr txBox="1"/>
          <p:nvPr/>
        </p:nvSpPr>
        <p:spPr>
          <a:xfrm>
            <a:off x="3650873" y="2318558"/>
            <a:ext cx="1650961" cy="287047"/>
          </a:xfrm>
          <a:prstGeom prst="rect">
            <a:avLst/>
          </a:prstGeom>
          <a:noFill/>
        </p:spPr>
        <p:txBody>
          <a:bodyPr wrap="square" lIns="121837" tIns="60919" rIns="121837" bIns="60919" rtlCol="0" anchor="t">
            <a:spAutoFit/>
          </a:bodyPr>
          <a:lstStyle/>
          <a:p>
            <a:pPr defTabSz="914058">
              <a:defRPr/>
            </a:pPr>
            <a:r>
              <a:rPr lang="nb-NO" sz="1066">
                <a:solidFill>
                  <a:srgbClr val="32374B">
                    <a:lumMod val="50000"/>
                  </a:srgbClr>
                </a:solidFill>
                <a:latin typeface="Calibri" panose="020F0502020204030204"/>
                <a:cs typeface="Arial"/>
              </a:rPr>
              <a:t>Vår-stabilisering 90%</a:t>
            </a:r>
          </a:p>
        </p:txBody>
      </p:sp>
      <p:sp>
        <p:nvSpPr>
          <p:cNvPr id="32" name="TekstSylinder 31">
            <a:extLst>
              <a:ext uri="{FF2B5EF4-FFF2-40B4-BE49-F238E27FC236}">
                <a16:creationId xmlns:a16="http://schemas.microsoft.com/office/drawing/2014/main" id="{5C08C36B-C954-49E2-BA19-3D20F0606616}"/>
              </a:ext>
            </a:extLst>
          </p:cNvPr>
          <p:cNvSpPr txBox="1"/>
          <p:nvPr/>
        </p:nvSpPr>
        <p:spPr>
          <a:xfrm>
            <a:off x="2283265" y="2509438"/>
            <a:ext cx="1650961" cy="287047"/>
          </a:xfrm>
          <a:prstGeom prst="rect">
            <a:avLst/>
          </a:prstGeom>
          <a:noFill/>
        </p:spPr>
        <p:txBody>
          <a:bodyPr wrap="square" lIns="121837" tIns="60919" rIns="121837" bIns="60919" rtlCol="0" anchor="t">
            <a:spAutoFit/>
          </a:bodyPr>
          <a:lstStyle/>
          <a:p>
            <a:pPr defTabSz="914058">
              <a:defRPr/>
            </a:pPr>
            <a:r>
              <a:rPr lang="nb-NO" sz="1066">
                <a:solidFill>
                  <a:srgbClr val="32374B">
                    <a:lumMod val="50000"/>
                  </a:srgbClr>
                </a:solidFill>
                <a:latin typeface="Calibri" panose="020F0502020204030204"/>
                <a:cs typeface="Arial"/>
              </a:rPr>
              <a:t>Gjenåpning 80%</a:t>
            </a:r>
          </a:p>
        </p:txBody>
      </p:sp>
      <p:sp>
        <p:nvSpPr>
          <p:cNvPr id="6" name="TekstSylinder 5">
            <a:extLst>
              <a:ext uri="{FF2B5EF4-FFF2-40B4-BE49-F238E27FC236}">
                <a16:creationId xmlns:a16="http://schemas.microsoft.com/office/drawing/2014/main" id="{69791501-BD6D-4ADF-8AC4-C1C07D602D73}"/>
              </a:ext>
            </a:extLst>
          </p:cNvPr>
          <p:cNvSpPr txBox="1"/>
          <p:nvPr/>
        </p:nvSpPr>
        <p:spPr>
          <a:xfrm>
            <a:off x="6833459" y="6544295"/>
            <a:ext cx="4875155" cy="328149"/>
          </a:xfrm>
          <a:prstGeom prst="rect">
            <a:avLst/>
          </a:prstGeom>
          <a:noFill/>
        </p:spPr>
        <p:txBody>
          <a:bodyPr wrap="square" lIns="121837" tIns="60919" rIns="121837" bIns="60919" rtlCol="0" anchor="t">
            <a:spAutoFit/>
          </a:bodyPr>
          <a:lstStyle/>
          <a:p>
            <a:pPr defTabSz="914058">
              <a:defRPr/>
            </a:pPr>
            <a:r>
              <a:rPr lang="nb-NO" sz="1333">
                <a:solidFill>
                  <a:prstClr val="black"/>
                </a:solidFill>
                <a:latin typeface="Calibri" panose="020F0502020204030204"/>
              </a:rPr>
              <a:t>Utvikling i andel passasjerer (%) per uke i kollektivtrafikken. </a:t>
            </a:r>
          </a:p>
        </p:txBody>
      </p:sp>
      <p:sp>
        <p:nvSpPr>
          <p:cNvPr id="38" name="TekstSylinder 37">
            <a:extLst>
              <a:ext uri="{FF2B5EF4-FFF2-40B4-BE49-F238E27FC236}">
                <a16:creationId xmlns:a16="http://schemas.microsoft.com/office/drawing/2014/main" id="{79A047DA-1494-4EBF-82A9-C67029F5FF85}"/>
              </a:ext>
            </a:extLst>
          </p:cNvPr>
          <p:cNvSpPr txBox="1"/>
          <p:nvPr/>
        </p:nvSpPr>
        <p:spPr>
          <a:xfrm>
            <a:off x="9442408" y="2701645"/>
            <a:ext cx="1166255" cy="287047"/>
          </a:xfrm>
          <a:prstGeom prst="rect">
            <a:avLst/>
          </a:prstGeom>
          <a:noFill/>
        </p:spPr>
        <p:txBody>
          <a:bodyPr wrap="square" lIns="121837" tIns="60919" rIns="121837" bIns="60919" rtlCol="0" anchor="t">
            <a:spAutoFit/>
          </a:bodyPr>
          <a:lstStyle/>
          <a:p>
            <a:pPr defTabSz="914058">
              <a:defRPr/>
            </a:pPr>
            <a:r>
              <a:rPr lang="nb-NO" sz="1066">
                <a:solidFill>
                  <a:srgbClr val="32374B">
                    <a:lumMod val="50000"/>
                  </a:srgbClr>
                </a:solidFill>
                <a:latin typeface="Calibri" panose="020F0502020204030204"/>
                <a:cs typeface="Arial"/>
              </a:rPr>
              <a:t>Jul</a:t>
            </a:r>
          </a:p>
        </p:txBody>
      </p:sp>
      <p:sp>
        <p:nvSpPr>
          <p:cNvPr id="8" name="TekstSylinder 7">
            <a:extLst>
              <a:ext uri="{FF2B5EF4-FFF2-40B4-BE49-F238E27FC236}">
                <a16:creationId xmlns:a16="http://schemas.microsoft.com/office/drawing/2014/main" id="{F5945DDC-4257-AE12-0315-81894E3CD862}"/>
              </a:ext>
            </a:extLst>
          </p:cNvPr>
          <p:cNvSpPr txBox="1"/>
          <p:nvPr/>
        </p:nvSpPr>
        <p:spPr>
          <a:xfrm>
            <a:off x="9442408" y="1945143"/>
            <a:ext cx="1870731" cy="307694"/>
          </a:xfrm>
          <a:prstGeom prst="rect">
            <a:avLst/>
          </a:prstGeom>
          <a:noFill/>
        </p:spPr>
        <p:txBody>
          <a:bodyPr wrap="square" lIns="121837" tIns="60919" rIns="121837" bIns="60919" rtlCol="0" anchor="t">
            <a:spAutoFit/>
          </a:bodyPr>
          <a:lstStyle/>
          <a:p>
            <a:pPr algn="ctr" defTabSz="914058">
              <a:defRPr/>
            </a:pPr>
            <a:r>
              <a:rPr lang="nb-NO" sz="1200" b="1">
                <a:solidFill>
                  <a:srgbClr val="1B1F49"/>
                </a:solidFill>
                <a:latin typeface="Calibri" panose="020F0502020204030204"/>
                <a:cs typeface="Arial"/>
              </a:rPr>
              <a:t>Nytt nivå 96-97 %</a:t>
            </a:r>
          </a:p>
        </p:txBody>
      </p:sp>
      <p:sp>
        <p:nvSpPr>
          <p:cNvPr id="10" name="TekstSylinder 9">
            <a:extLst>
              <a:ext uri="{FF2B5EF4-FFF2-40B4-BE49-F238E27FC236}">
                <a16:creationId xmlns:a16="http://schemas.microsoft.com/office/drawing/2014/main" id="{41FAE615-B309-1E97-7D19-115FD49645DA}"/>
              </a:ext>
            </a:extLst>
          </p:cNvPr>
          <p:cNvSpPr txBox="1"/>
          <p:nvPr/>
        </p:nvSpPr>
        <p:spPr>
          <a:xfrm>
            <a:off x="10582586" y="2719524"/>
            <a:ext cx="583128" cy="451066"/>
          </a:xfrm>
          <a:prstGeom prst="rect">
            <a:avLst/>
          </a:prstGeom>
          <a:noFill/>
        </p:spPr>
        <p:txBody>
          <a:bodyPr wrap="square" lIns="121837" tIns="60919" rIns="121837" bIns="60919" rtlCol="0" anchor="t">
            <a:spAutoFit/>
          </a:bodyPr>
          <a:lstStyle/>
          <a:p>
            <a:pPr defTabSz="914058">
              <a:defRPr/>
            </a:pPr>
            <a:r>
              <a:rPr lang="nb-NO" sz="1066">
                <a:solidFill>
                  <a:srgbClr val="32374B">
                    <a:lumMod val="50000"/>
                  </a:srgbClr>
                </a:solidFill>
                <a:latin typeface="Calibri" panose="020F0502020204030204"/>
                <a:cs typeface="Arial"/>
              </a:rPr>
              <a:t>Vinterferie</a:t>
            </a:r>
          </a:p>
        </p:txBody>
      </p:sp>
    </p:spTree>
    <p:extLst>
      <p:ext uri="{BB962C8B-B14F-4D97-AF65-F5344CB8AC3E}">
        <p14:creationId xmlns:p14="http://schemas.microsoft.com/office/powerpoint/2010/main" val="1380888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93FC1319-92F6-419C-F0B6-F4B7089BD4DB}"/>
              </a:ext>
            </a:extLst>
          </p:cNvPr>
          <p:cNvSpPr>
            <a:spLocks noGrp="1"/>
          </p:cNvSpPr>
          <p:nvPr>
            <p:ph type="body" sz="quarter" idx="24"/>
          </p:nvPr>
        </p:nvSpPr>
        <p:spPr/>
        <p:txBody>
          <a:bodyPr/>
          <a:lstStyle/>
          <a:p>
            <a:endParaRPr lang="nb-NO"/>
          </a:p>
        </p:txBody>
      </p:sp>
      <p:sp>
        <p:nvSpPr>
          <p:cNvPr id="9" name="Plassholder for tekst 8">
            <a:extLst>
              <a:ext uri="{FF2B5EF4-FFF2-40B4-BE49-F238E27FC236}">
                <a16:creationId xmlns:a16="http://schemas.microsoft.com/office/drawing/2014/main" id="{C135B144-3D6E-8076-B6CF-CC566ECE6ACC}"/>
              </a:ext>
            </a:extLst>
          </p:cNvPr>
          <p:cNvSpPr>
            <a:spLocks noGrp="1"/>
          </p:cNvSpPr>
          <p:nvPr>
            <p:ph type="body" sz="quarter" idx="25"/>
          </p:nvPr>
        </p:nvSpPr>
        <p:spPr/>
        <p:txBody>
          <a:bodyPr/>
          <a:lstStyle/>
          <a:p>
            <a:endParaRPr lang="nb-NO"/>
          </a:p>
        </p:txBody>
      </p:sp>
      <p:graphicFrame>
        <p:nvGraphicFramePr>
          <p:cNvPr id="10" name="Plassholder for innhold 5">
            <a:extLst>
              <a:ext uri="{FF2B5EF4-FFF2-40B4-BE49-F238E27FC236}">
                <a16:creationId xmlns:a16="http://schemas.microsoft.com/office/drawing/2014/main" id="{A3A3515F-484B-3CBF-0022-E82E2124ACA2}"/>
              </a:ext>
            </a:extLst>
          </p:cNvPr>
          <p:cNvGraphicFramePr>
            <a:graphicFrameLocks noGrp="1"/>
          </p:cNvGraphicFramePr>
          <p:nvPr>
            <p:ph idx="1"/>
          </p:nvPr>
        </p:nvGraphicFramePr>
        <p:xfrm>
          <a:off x="652860" y="1885950"/>
          <a:ext cx="5040313" cy="3788569"/>
        </p:xfrm>
        <a:graphic>
          <a:graphicData uri="http://schemas.openxmlformats.org/drawingml/2006/chart">
            <c:chart xmlns:c="http://schemas.openxmlformats.org/drawingml/2006/chart" xmlns:r="http://schemas.openxmlformats.org/officeDocument/2006/relationships" r:id="rId3"/>
          </a:graphicData>
        </a:graphic>
      </p:graphicFrame>
      <p:sp>
        <p:nvSpPr>
          <p:cNvPr id="6" name="Plassholder for innhold 5">
            <a:extLst>
              <a:ext uri="{FF2B5EF4-FFF2-40B4-BE49-F238E27FC236}">
                <a16:creationId xmlns:a16="http://schemas.microsoft.com/office/drawing/2014/main" id="{1F49E51D-E5FF-E9AE-12B1-979C43CB740C}"/>
              </a:ext>
            </a:extLst>
          </p:cNvPr>
          <p:cNvSpPr>
            <a:spLocks noGrp="1"/>
          </p:cNvSpPr>
          <p:nvPr>
            <p:ph idx="13"/>
          </p:nvPr>
        </p:nvSpPr>
        <p:spPr>
          <a:xfrm>
            <a:off x="6491533" y="1885951"/>
            <a:ext cx="5040000" cy="3788353"/>
          </a:xfrm>
        </p:spPr>
        <p:txBody>
          <a:bodyPr>
            <a:normAutofit lnSpcReduction="10000"/>
          </a:bodyPr>
          <a:lstStyle/>
          <a:p>
            <a:endParaRPr lang="nb-NO">
              <a:latin typeface="+mj-lt"/>
            </a:endParaRPr>
          </a:p>
          <a:p>
            <a:endParaRPr lang="nb-NO">
              <a:latin typeface="+mj-lt"/>
            </a:endParaRPr>
          </a:p>
          <a:p>
            <a:endParaRPr lang="nb-NO">
              <a:latin typeface="+mj-lt"/>
            </a:endParaRPr>
          </a:p>
          <a:p>
            <a:endParaRPr lang="nb-NO">
              <a:latin typeface="+mj-lt"/>
            </a:endParaRPr>
          </a:p>
          <a:p>
            <a:endParaRPr lang="nb-NO">
              <a:latin typeface="+mj-lt"/>
            </a:endParaRPr>
          </a:p>
          <a:p>
            <a:endParaRPr lang="nb-NO">
              <a:latin typeface="+mj-lt"/>
            </a:endParaRPr>
          </a:p>
          <a:p>
            <a:r>
              <a:rPr lang="nb-NO">
                <a:latin typeface="+mj-lt"/>
              </a:rPr>
              <a:t>2021 –&gt; 2022 </a:t>
            </a:r>
          </a:p>
          <a:p>
            <a:pPr>
              <a:lnSpc>
                <a:spcPct val="100000"/>
              </a:lnSpc>
            </a:pPr>
            <a:r>
              <a:rPr lang="nb-NO" sz="11500" b="1">
                <a:latin typeface="TID UI Extra Bold" panose="02000503000000020004" pitchFamily="2" charset="0"/>
                <a:ea typeface="TID UI Extra Bold" panose="02000503000000020004" pitchFamily="2" charset="0"/>
                <a:cs typeface="TID UI Extra Bold" panose="02000503000000020004" pitchFamily="2" charset="0"/>
              </a:rPr>
              <a:t>3</a:t>
            </a:r>
            <a:r>
              <a:rPr lang="nb-NO" sz="11500" b="1">
                <a:solidFill>
                  <a:srgbClr val="303663"/>
                </a:solidFill>
                <a:latin typeface="TID UI Extra Bold" panose="02000503000000020004" pitchFamily="2" charset="0"/>
                <a:ea typeface="TID UI Extra Bold" panose="02000503000000020004" pitchFamily="2" charset="0"/>
                <a:cs typeface="TID UI Extra Bold" panose="02000503000000020004" pitchFamily="2" charset="0"/>
              </a:rPr>
              <a:t>9</a:t>
            </a:r>
            <a:r>
              <a:rPr lang="nb-NO" sz="11500" b="1">
                <a:latin typeface="TID UI Extra Bold" panose="02000503000000020004" pitchFamily="2" charset="0"/>
                <a:ea typeface="TID UI Extra Bold" panose="02000503000000020004" pitchFamily="2" charset="0"/>
                <a:cs typeface="TID UI Extra Bold" panose="02000503000000020004" pitchFamily="2" charset="0"/>
              </a:rPr>
              <a:t> % </a:t>
            </a:r>
            <a:endParaRPr lang="nb-NO"/>
          </a:p>
          <a:p>
            <a:endParaRPr lang="nb-NO"/>
          </a:p>
        </p:txBody>
      </p:sp>
      <p:sp>
        <p:nvSpPr>
          <p:cNvPr id="8" name="Plassholder for lysbildenummer 7">
            <a:extLst>
              <a:ext uri="{FF2B5EF4-FFF2-40B4-BE49-F238E27FC236}">
                <a16:creationId xmlns:a16="http://schemas.microsoft.com/office/drawing/2014/main" id="{AA126290-16FF-E4B3-7B3F-86B399BDFBEC}"/>
              </a:ext>
            </a:extLst>
          </p:cNvPr>
          <p:cNvSpPr>
            <a:spLocks noGrp="1"/>
          </p:cNvSpPr>
          <p:nvPr>
            <p:ph type="sldNum" sz="quarter" idx="19"/>
          </p:nvPr>
        </p:nvSpPr>
        <p:spPr/>
        <p:txBody>
          <a:bodyPr/>
          <a:lstStyle/>
          <a:p>
            <a:pPr defTabSz="228600"/>
            <a:fld id="{5BED8B3D-DD6F-4F15-AFB3-D382970B1B89}" type="slidenum">
              <a:rPr lang="nb-NO">
                <a:solidFill>
                  <a:srgbClr val="6D7196"/>
                </a:solidFill>
                <a:latin typeface="TID UI"/>
              </a:rPr>
              <a:pPr defTabSz="228600"/>
              <a:t>7</a:t>
            </a:fld>
            <a:endParaRPr lang="nb-NO">
              <a:solidFill>
                <a:srgbClr val="6D7196"/>
              </a:solidFill>
              <a:latin typeface="TID UI"/>
            </a:endParaRPr>
          </a:p>
        </p:txBody>
      </p:sp>
      <p:pic>
        <p:nvPicPr>
          <p:cNvPr id="13" name="Bilde 12">
            <a:extLst>
              <a:ext uri="{FF2B5EF4-FFF2-40B4-BE49-F238E27FC236}">
                <a16:creationId xmlns:a16="http://schemas.microsoft.com/office/drawing/2014/main" id="{28857D86-006D-5611-50C7-52AF78A0FE29}"/>
              </a:ext>
            </a:extLst>
          </p:cNvPr>
          <p:cNvPicPr>
            <a:picLocks noChangeAspect="1"/>
          </p:cNvPicPr>
          <p:nvPr/>
        </p:nvPicPr>
        <p:blipFill>
          <a:blip r:embed="rId4"/>
          <a:stretch>
            <a:fillRect/>
          </a:stretch>
        </p:blipFill>
        <p:spPr>
          <a:xfrm>
            <a:off x="6491533" y="2039992"/>
            <a:ext cx="1201684" cy="1201684"/>
          </a:xfrm>
          <a:prstGeom prst="rect">
            <a:avLst/>
          </a:prstGeom>
        </p:spPr>
      </p:pic>
      <p:sp>
        <p:nvSpPr>
          <p:cNvPr id="16" name="Plassholder for tekst 8">
            <a:extLst>
              <a:ext uri="{FF2B5EF4-FFF2-40B4-BE49-F238E27FC236}">
                <a16:creationId xmlns:a16="http://schemas.microsoft.com/office/drawing/2014/main" id="{E24D91EB-61A4-9F69-4AC8-1B2AA61720CC}"/>
              </a:ext>
            </a:extLst>
          </p:cNvPr>
          <p:cNvSpPr txBox="1">
            <a:spLocks/>
          </p:cNvSpPr>
          <p:nvPr/>
        </p:nvSpPr>
        <p:spPr>
          <a:xfrm>
            <a:off x="344091" y="937745"/>
            <a:ext cx="11495907" cy="457994"/>
          </a:xfrm>
          <a:prstGeom prst="rect">
            <a:avLst/>
          </a:prstGeom>
        </p:spPr>
        <p:txBody>
          <a:bodyPr vert="horz" lIns="0" tIns="0" rIns="0" bIns="0" rtlCol="0" anchor="b" anchorCtr="0">
            <a:noAutofit/>
          </a:bodyPr>
          <a:lstStyle>
            <a:lvl1pPr marL="0" indent="0" algn="l" defTabSz="1828709" rtl="0" eaLnBrk="1" latinLnBrk="0" hangingPunct="1">
              <a:lnSpc>
                <a:spcPts val="7400"/>
              </a:lnSpc>
              <a:spcBef>
                <a:spcPts val="0"/>
              </a:spcBef>
              <a:buFont typeface="Arial" panose="020B0604020202020204" pitchFamily="34" charset="0"/>
              <a:buNone/>
              <a:defRPr sz="5400" b="0" i="0" kern="1200" spc="-20" baseline="0">
                <a:solidFill>
                  <a:schemeClr val="dk2"/>
                </a:solidFill>
                <a:latin typeface="TID UI Medium" panose="02000503000000020004" pitchFamily="2" charset="0"/>
                <a:ea typeface="TID UI Medium" panose="02000503000000020004" pitchFamily="2" charset="0"/>
                <a:cs typeface="TID UI Medium" panose="02000503000000020004" pitchFamily="2" charset="0"/>
              </a:defRPr>
            </a:lvl1pPr>
            <a:lvl2pPr marL="900000" indent="-450000" algn="l" defTabSz="1828709" rtl="0" eaLnBrk="1" latinLnBrk="0" hangingPunct="1">
              <a:lnSpc>
                <a:spcPts val="7400"/>
              </a:lnSpc>
              <a:spcBef>
                <a:spcPts val="0"/>
              </a:spcBef>
              <a:buFont typeface="Arial" panose="020B0604020202020204" pitchFamily="34" charset="0"/>
              <a:buChar char="-"/>
              <a:defRPr sz="5400" b="0" i="0" kern="1200">
                <a:solidFill>
                  <a:schemeClr val="dk2"/>
                </a:solidFill>
                <a:latin typeface="TID UI Medium" panose="02000503000000020004" pitchFamily="2" charset="0"/>
                <a:ea typeface="TID UI Medium" panose="02000503000000020004" pitchFamily="2" charset="0"/>
                <a:cs typeface="TID UI Medium" panose="02000503000000020004" pitchFamily="2" charset="0"/>
              </a:defRPr>
            </a:lvl2pPr>
            <a:lvl3pPr marL="1350000" indent="-450000" algn="l" defTabSz="1828709" rtl="0" eaLnBrk="1" latinLnBrk="0" hangingPunct="1">
              <a:lnSpc>
                <a:spcPts val="7400"/>
              </a:lnSpc>
              <a:spcBef>
                <a:spcPts val="0"/>
              </a:spcBef>
              <a:buFont typeface="Arial" panose="020B0604020202020204" pitchFamily="34" charset="0"/>
              <a:buChar char="-"/>
              <a:defRPr sz="5400" b="0" i="0" kern="1200">
                <a:solidFill>
                  <a:schemeClr val="dk2"/>
                </a:solidFill>
                <a:latin typeface="TID UI Medium" panose="02000503000000020004" pitchFamily="2" charset="0"/>
                <a:ea typeface="TID UI Medium" panose="02000503000000020004" pitchFamily="2" charset="0"/>
                <a:cs typeface="TID UI Medium" panose="02000503000000020004" pitchFamily="2" charset="0"/>
              </a:defRPr>
            </a:lvl3pPr>
            <a:lvl4pPr marL="1800000" indent="-450000" algn="l" defTabSz="1828709" rtl="0" eaLnBrk="1" latinLnBrk="0" hangingPunct="1">
              <a:lnSpc>
                <a:spcPts val="7400"/>
              </a:lnSpc>
              <a:spcBef>
                <a:spcPts val="0"/>
              </a:spcBef>
              <a:buFont typeface="Arial" panose="020B0604020202020204" pitchFamily="34" charset="0"/>
              <a:buChar char="-"/>
              <a:defRPr sz="5400" b="0" i="0" kern="1200">
                <a:solidFill>
                  <a:schemeClr val="dk2"/>
                </a:solidFill>
                <a:latin typeface="TID UI Medium" panose="02000503000000020004" pitchFamily="2" charset="0"/>
                <a:ea typeface="TID UI Medium" panose="02000503000000020004" pitchFamily="2" charset="0"/>
                <a:cs typeface="TID UI Medium" panose="02000503000000020004" pitchFamily="2" charset="0"/>
              </a:defRPr>
            </a:lvl4pPr>
            <a:lvl5pPr marL="2250000" indent="-450000" algn="l" defTabSz="1828709" rtl="0" eaLnBrk="1" latinLnBrk="0" hangingPunct="1">
              <a:lnSpc>
                <a:spcPts val="7400"/>
              </a:lnSpc>
              <a:spcBef>
                <a:spcPts val="0"/>
              </a:spcBef>
              <a:buFont typeface="Arial" panose="020B0604020202020204" pitchFamily="34" charset="0"/>
              <a:buChar char="-"/>
              <a:defRPr sz="5400" b="0" i="0" kern="1200">
                <a:solidFill>
                  <a:schemeClr val="dk2"/>
                </a:solidFill>
                <a:latin typeface="TID UI Medium" panose="02000503000000020004" pitchFamily="2" charset="0"/>
                <a:ea typeface="TID UI Medium" panose="02000503000000020004" pitchFamily="2" charset="0"/>
                <a:cs typeface="TID UI Medium" panose="02000503000000020004" pitchFamily="2" charset="0"/>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defTabSz="914355">
              <a:lnSpc>
                <a:spcPts val="3700"/>
              </a:lnSpc>
            </a:pPr>
            <a:r>
              <a:rPr lang="nb-NO" sz="2700" spc="-10">
                <a:solidFill>
                  <a:srgbClr val="303663"/>
                </a:solidFill>
              </a:rPr>
              <a:t>Rundt 100 millioner flere kundereiser, og 86 % totalt for 2022</a:t>
            </a:r>
          </a:p>
        </p:txBody>
      </p:sp>
    </p:spTree>
    <p:extLst>
      <p:ext uri="{BB962C8B-B14F-4D97-AF65-F5344CB8AC3E}">
        <p14:creationId xmlns:p14="http://schemas.microsoft.com/office/powerpoint/2010/main" val="53117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ssholder for tekst 16">
            <a:extLst>
              <a:ext uri="{FF2B5EF4-FFF2-40B4-BE49-F238E27FC236}">
                <a16:creationId xmlns:a16="http://schemas.microsoft.com/office/drawing/2014/main" id="{D9AB2FA5-C94A-DBCE-FA3A-7EB1B88FC56A}"/>
              </a:ext>
            </a:extLst>
          </p:cNvPr>
          <p:cNvSpPr>
            <a:spLocks noGrp="1"/>
          </p:cNvSpPr>
          <p:nvPr>
            <p:ph type="body" sz="quarter" idx="24"/>
          </p:nvPr>
        </p:nvSpPr>
        <p:spPr/>
        <p:txBody>
          <a:bodyPr/>
          <a:lstStyle/>
          <a:p>
            <a:endParaRPr lang="nb-NO"/>
          </a:p>
        </p:txBody>
      </p:sp>
      <p:sp>
        <p:nvSpPr>
          <p:cNvPr id="18" name="Plassholder for tekst 17">
            <a:extLst>
              <a:ext uri="{FF2B5EF4-FFF2-40B4-BE49-F238E27FC236}">
                <a16:creationId xmlns:a16="http://schemas.microsoft.com/office/drawing/2014/main" id="{E1C1D45B-93D1-AAB7-1331-DF3E60D8925B}"/>
              </a:ext>
            </a:extLst>
          </p:cNvPr>
          <p:cNvSpPr>
            <a:spLocks noGrp="1"/>
          </p:cNvSpPr>
          <p:nvPr>
            <p:ph type="body" sz="quarter" idx="25"/>
          </p:nvPr>
        </p:nvSpPr>
        <p:spPr/>
        <p:txBody>
          <a:bodyPr/>
          <a:lstStyle/>
          <a:p>
            <a:endParaRPr lang="nb-NO"/>
          </a:p>
        </p:txBody>
      </p:sp>
      <p:sp>
        <p:nvSpPr>
          <p:cNvPr id="12" name="Tittel 11">
            <a:extLst>
              <a:ext uri="{FF2B5EF4-FFF2-40B4-BE49-F238E27FC236}">
                <a16:creationId xmlns:a16="http://schemas.microsoft.com/office/drawing/2014/main" id="{7A5E7D26-CA8A-DA3C-B4B7-798097FD0117}"/>
              </a:ext>
            </a:extLst>
          </p:cNvPr>
          <p:cNvSpPr>
            <a:spLocks noGrp="1"/>
          </p:cNvSpPr>
          <p:nvPr>
            <p:ph type="title"/>
          </p:nvPr>
        </p:nvSpPr>
        <p:spPr/>
        <p:txBody>
          <a:bodyPr>
            <a:normAutofit fontScale="90000"/>
          </a:bodyPr>
          <a:lstStyle/>
          <a:p>
            <a:r>
              <a:rPr lang="nb-NO"/>
              <a:t>Oslo 2022:</a:t>
            </a:r>
          </a:p>
        </p:txBody>
      </p:sp>
      <p:sp>
        <p:nvSpPr>
          <p:cNvPr id="14" name="Plassholder for innhold 13">
            <a:extLst>
              <a:ext uri="{FF2B5EF4-FFF2-40B4-BE49-F238E27FC236}">
                <a16:creationId xmlns:a16="http://schemas.microsoft.com/office/drawing/2014/main" id="{2B078BB1-3BE8-F020-216D-9D5243F5CA87}"/>
              </a:ext>
            </a:extLst>
          </p:cNvPr>
          <p:cNvSpPr>
            <a:spLocks noGrp="1"/>
          </p:cNvSpPr>
          <p:nvPr>
            <p:ph idx="1"/>
          </p:nvPr>
        </p:nvSpPr>
        <p:spPr/>
        <p:txBody>
          <a:bodyPr/>
          <a:lstStyle/>
          <a:p>
            <a:pPr>
              <a:lnSpc>
                <a:spcPct val="100000"/>
              </a:lnSpc>
            </a:pPr>
            <a:r>
              <a:rPr lang="nb-NO" sz="4800" b="1">
                <a:latin typeface="TID UI Extra Bold" panose="02000503000000020004" pitchFamily="2" charset="0"/>
                <a:ea typeface="TID UI Extra Bold" panose="02000503000000020004" pitchFamily="2" charset="0"/>
                <a:cs typeface="TID UI Extra Bold" panose="02000503000000020004" pitchFamily="2" charset="0"/>
              </a:rPr>
              <a:t>253 millioner </a:t>
            </a:r>
          </a:p>
          <a:p>
            <a:endParaRPr lang="nb-NO"/>
          </a:p>
          <a:p>
            <a:endParaRPr lang="nb-NO">
              <a:latin typeface="+mj-lt"/>
            </a:endParaRPr>
          </a:p>
          <a:p>
            <a:r>
              <a:rPr lang="nb-NO">
                <a:latin typeface="+mj-lt"/>
              </a:rPr>
              <a:t>2021 –&gt; 2022 </a:t>
            </a:r>
          </a:p>
          <a:p>
            <a:pPr>
              <a:lnSpc>
                <a:spcPct val="100000"/>
              </a:lnSpc>
            </a:pPr>
            <a:r>
              <a:rPr lang="nb-NO" sz="4800" b="1">
                <a:latin typeface="TID UI Extra Bold" panose="02000503000000020004" pitchFamily="2" charset="0"/>
                <a:ea typeface="TID UI Extra Bold" panose="02000503000000020004" pitchFamily="2" charset="0"/>
                <a:cs typeface="TID UI Extra Bold" panose="02000503000000020004" pitchFamily="2" charset="0"/>
              </a:rPr>
              <a:t>40 % </a:t>
            </a:r>
          </a:p>
          <a:p>
            <a:endParaRPr lang="nb-NO"/>
          </a:p>
        </p:txBody>
      </p:sp>
      <p:sp>
        <p:nvSpPr>
          <p:cNvPr id="15" name="Plassholder for innhold 14">
            <a:extLst>
              <a:ext uri="{FF2B5EF4-FFF2-40B4-BE49-F238E27FC236}">
                <a16:creationId xmlns:a16="http://schemas.microsoft.com/office/drawing/2014/main" id="{B2B8D3D0-A98D-69CB-4284-59E080D811A8}"/>
              </a:ext>
            </a:extLst>
          </p:cNvPr>
          <p:cNvSpPr>
            <a:spLocks noGrp="1"/>
          </p:cNvSpPr>
          <p:nvPr>
            <p:ph idx="13"/>
          </p:nvPr>
        </p:nvSpPr>
        <p:spPr/>
        <p:txBody>
          <a:bodyPr/>
          <a:lstStyle/>
          <a:p>
            <a:pPr>
              <a:lnSpc>
                <a:spcPct val="100000"/>
              </a:lnSpc>
            </a:pPr>
            <a:r>
              <a:rPr lang="nb-NO" sz="4800" b="1">
                <a:latin typeface="TID UI Extra Bold" panose="02000503000000020004" pitchFamily="2" charset="0"/>
                <a:ea typeface="TID UI Extra Bold" panose="02000503000000020004" pitchFamily="2" charset="0"/>
                <a:cs typeface="TID UI Extra Bold" panose="02000503000000020004" pitchFamily="2" charset="0"/>
              </a:rPr>
              <a:t>89 millioner </a:t>
            </a:r>
          </a:p>
          <a:p>
            <a:endParaRPr lang="nb-NO"/>
          </a:p>
          <a:p>
            <a:endParaRPr lang="nb-NO">
              <a:latin typeface="+mj-lt"/>
            </a:endParaRPr>
          </a:p>
          <a:p>
            <a:r>
              <a:rPr lang="nb-NO">
                <a:latin typeface="+mj-lt"/>
              </a:rPr>
              <a:t>2021 –&gt; 2022 </a:t>
            </a:r>
          </a:p>
          <a:p>
            <a:pPr>
              <a:lnSpc>
                <a:spcPct val="100000"/>
              </a:lnSpc>
            </a:pPr>
            <a:r>
              <a:rPr lang="nb-NO" sz="4800" b="1">
                <a:latin typeface="TID UI Extra Bold" panose="02000503000000020004" pitchFamily="2" charset="0"/>
                <a:ea typeface="TID UI Extra Bold" panose="02000503000000020004" pitchFamily="2" charset="0"/>
                <a:cs typeface="TID UI Extra Bold" panose="02000503000000020004" pitchFamily="2" charset="0"/>
              </a:rPr>
              <a:t>35 % </a:t>
            </a:r>
          </a:p>
          <a:p>
            <a:endParaRPr lang="nb-NO"/>
          </a:p>
        </p:txBody>
      </p:sp>
      <p:sp>
        <p:nvSpPr>
          <p:cNvPr id="16" name="Plassholder for tekst 15">
            <a:extLst>
              <a:ext uri="{FF2B5EF4-FFF2-40B4-BE49-F238E27FC236}">
                <a16:creationId xmlns:a16="http://schemas.microsoft.com/office/drawing/2014/main" id="{C1EA039E-9EC7-47E1-F5F9-5A14483413CB}"/>
              </a:ext>
            </a:extLst>
          </p:cNvPr>
          <p:cNvSpPr>
            <a:spLocks noGrp="1"/>
          </p:cNvSpPr>
          <p:nvPr>
            <p:ph type="body" sz="quarter" idx="14"/>
          </p:nvPr>
        </p:nvSpPr>
        <p:spPr/>
        <p:txBody>
          <a:bodyPr>
            <a:normAutofit/>
          </a:bodyPr>
          <a:lstStyle/>
          <a:p>
            <a:r>
              <a:rPr lang="nb-NO"/>
              <a:t>Ruters område i Viken 2022:</a:t>
            </a:r>
          </a:p>
        </p:txBody>
      </p:sp>
      <p:sp>
        <p:nvSpPr>
          <p:cNvPr id="8" name="Plassholder for lysbildenummer 7">
            <a:extLst>
              <a:ext uri="{FF2B5EF4-FFF2-40B4-BE49-F238E27FC236}">
                <a16:creationId xmlns:a16="http://schemas.microsoft.com/office/drawing/2014/main" id="{AA126290-16FF-E4B3-7B3F-86B399BDFBEC}"/>
              </a:ext>
            </a:extLst>
          </p:cNvPr>
          <p:cNvSpPr>
            <a:spLocks noGrp="1"/>
          </p:cNvSpPr>
          <p:nvPr>
            <p:ph type="sldNum" sz="quarter" idx="19"/>
          </p:nvPr>
        </p:nvSpPr>
        <p:spPr/>
        <p:txBody>
          <a:bodyPr/>
          <a:lstStyle/>
          <a:p>
            <a:pPr defTabSz="228600"/>
            <a:fld id="{5BED8B3D-DD6F-4F15-AFB3-D382970B1B89}" type="slidenum">
              <a:rPr lang="nb-NO">
                <a:solidFill>
                  <a:srgbClr val="6D7196"/>
                </a:solidFill>
                <a:latin typeface="TID UI"/>
              </a:rPr>
              <a:pPr defTabSz="228600"/>
              <a:t>8</a:t>
            </a:fld>
            <a:endParaRPr lang="nb-NO">
              <a:solidFill>
                <a:srgbClr val="6D7196"/>
              </a:solidFill>
              <a:latin typeface="TID UI"/>
            </a:endParaRPr>
          </a:p>
        </p:txBody>
      </p:sp>
      <p:sp>
        <p:nvSpPr>
          <p:cNvPr id="9" name="Plassholder for tekst 8">
            <a:extLst>
              <a:ext uri="{FF2B5EF4-FFF2-40B4-BE49-F238E27FC236}">
                <a16:creationId xmlns:a16="http://schemas.microsoft.com/office/drawing/2014/main" id="{C135B144-3D6E-8076-B6CF-CC566ECE6ACC}"/>
              </a:ext>
            </a:extLst>
          </p:cNvPr>
          <p:cNvSpPr>
            <a:spLocks noGrp="1"/>
          </p:cNvSpPr>
          <p:nvPr>
            <p:ph type="body" sz="quarter" idx="27"/>
          </p:nvPr>
        </p:nvSpPr>
        <p:spPr/>
        <p:txBody>
          <a:bodyPr/>
          <a:lstStyle/>
          <a:p>
            <a:r>
              <a:rPr lang="nb-NO"/>
              <a:t>Solid vekst både i Oslo og i Viken</a:t>
            </a:r>
          </a:p>
        </p:txBody>
      </p:sp>
    </p:spTree>
    <p:extLst>
      <p:ext uri="{BB962C8B-B14F-4D97-AF65-F5344CB8AC3E}">
        <p14:creationId xmlns:p14="http://schemas.microsoft.com/office/powerpoint/2010/main" val="2500359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059D40E-E1E5-9E73-7247-0D65D9E60474}"/>
              </a:ext>
            </a:extLst>
          </p:cNvPr>
          <p:cNvSpPr>
            <a:spLocks noGrp="1"/>
          </p:cNvSpPr>
          <p:nvPr>
            <p:ph type="title"/>
          </p:nvPr>
        </p:nvSpPr>
        <p:spPr/>
        <p:txBody>
          <a:bodyPr>
            <a:normAutofit/>
          </a:bodyPr>
          <a:lstStyle/>
          <a:p>
            <a:r>
              <a:rPr lang="nb-NO"/>
              <a:t>Kundene vender tilbake til alle driftsarter</a:t>
            </a:r>
          </a:p>
        </p:txBody>
      </p:sp>
      <p:sp>
        <p:nvSpPr>
          <p:cNvPr id="4" name="Plassholder for lysbildenummer 3">
            <a:extLst>
              <a:ext uri="{FF2B5EF4-FFF2-40B4-BE49-F238E27FC236}">
                <a16:creationId xmlns:a16="http://schemas.microsoft.com/office/drawing/2014/main" id="{34E0B880-EB11-B7BE-EA3A-B2FB0D4A6750}"/>
              </a:ext>
            </a:extLst>
          </p:cNvPr>
          <p:cNvSpPr>
            <a:spLocks noGrp="1"/>
          </p:cNvSpPr>
          <p:nvPr>
            <p:ph type="sldNum" sz="quarter" idx="19"/>
          </p:nvPr>
        </p:nvSpPr>
        <p:spPr/>
        <p:txBody>
          <a:bodyPr/>
          <a:lstStyle/>
          <a:p>
            <a:pPr defTabSz="228600">
              <a:defRPr/>
            </a:pPr>
            <a:fld id="{99A50625-6FC4-47A0-A809-3A0B4628D5E7}" type="slidenum">
              <a:rPr lang="nb-NO" dirty="0">
                <a:solidFill>
                  <a:srgbClr val="6D7196"/>
                </a:solidFill>
                <a:latin typeface="TID UI"/>
              </a:rPr>
              <a:pPr defTabSz="228600">
                <a:defRPr/>
              </a:pPr>
              <a:t>9</a:t>
            </a:fld>
            <a:endParaRPr lang="nb-NO">
              <a:solidFill>
                <a:srgbClr val="6D7196"/>
              </a:solidFill>
              <a:latin typeface="TID UI"/>
            </a:endParaRPr>
          </a:p>
        </p:txBody>
      </p:sp>
      <p:sp>
        <p:nvSpPr>
          <p:cNvPr id="9" name="Plassholder for innhold 13">
            <a:extLst>
              <a:ext uri="{FF2B5EF4-FFF2-40B4-BE49-F238E27FC236}">
                <a16:creationId xmlns:a16="http://schemas.microsoft.com/office/drawing/2014/main" id="{837BECB1-10A8-D1A5-12F8-4DB5A19D30F8}"/>
              </a:ext>
            </a:extLst>
          </p:cNvPr>
          <p:cNvSpPr txBox="1">
            <a:spLocks/>
          </p:cNvSpPr>
          <p:nvPr/>
        </p:nvSpPr>
        <p:spPr>
          <a:xfrm>
            <a:off x="8240882" y="1659808"/>
            <a:ext cx="3230758" cy="4486993"/>
          </a:xfrm>
          <a:prstGeom prst="rect">
            <a:avLst/>
          </a:prstGeom>
        </p:spPr>
        <p:txBody>
          <a:bodyPr/>
          <a:lstStyle>
            <a:lvl1pPr marL="4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1pPr>
            <a:lvl2pPr marL="9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2pPr>
            <a:lvl3pPr marL="13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3pPr>
            <a:lvl4pPr marL="180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4pPr>
            <a:lvl5pPr marL="2250000" indent="-450000" algn="l" defTabSz="1828709" rtl="0" eaLnBrk="1" latinLnBrk="0" hangingPunct="1">
              <a:lnSpc>
                <a:spcPts val="7400"/>
              </a:lnSpc>
              <a:spcBef>
                <a:spcPts val="0"/>
              </a:spcBef>
              <a:buFont typeface="Arial" panose="020B0604020202020204" pitchFamily="34" charset="0"/>
              <a:buChar char="-"/>
              <a:defRPr sz="6400" kern="1200">
                <a:solidFill>
                  <a:schemeClr val="dk2"/>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defTabSz="914355" fontAlgn="base">
              <a:lnSpc>
                <a:spcPts val="3700"/>
              </a:lnSpc>
              <a:buNone/>
              <a:defRPr/>
            </a:pPr>
            <a:r>
              <a:rPr lang="nb-NO" sz="1600">
                <a:solidFill>
                  <a:srgbClr val="303663"/>
                </a:solidFill>
                <a:latin typeface="TID UI Medium"/>
              </a:rPr>
              <a:t>Tall for 2022:  </a:t>
            </a:r>
            <a:br>
              <a:rPr lang="nb-NO" sz="1600">
                <a:solidFill>
                  <a:srgbClr val="303663"/>
                </a:solidFill>
                <a:latin typeface="TID UI Medium"/>
              </a:rPr>
            </a:br>
            <a:r>
              <a:rPr lang="nb-NO" sz="1600">
                <a:solidFill>
                  <a:srgbClr val="303663"/>
                </a:solidFill>
                <a:latin typeface="TID UI"/>
              </a:rPr>
              <a:t>Buss: 159 millioner (+32 %)</a:t>
            </a:r>
            <a:br>
              <a:rPr lang="nb-NO" sz="1600">
                <a:solidFill>
                  <a:srgbClr val="303663"/>
                </a:solidFill>
                <a:latin typeface="TID UI"/>
              </a:rPr>
            </a:br>
            <a:r>
              <a:rPr lang="nb-NO" sz="1600">
                <a:solidFill>
                  <a:srgbClr val="303663"/>
                </a:solidFill>
                <a:latin typeface="TID UI"/>
              </a:rPr>
              <a:t>T-bane: 100,5 millioner (+39 %)</a:t>
            </a:r>
            <a:br>
              <a:rPr lang="nb-NO" sz="1600">
                <a:solidFill>
                  <a:srgbClr val="303663"/>
                </a:solidFill>
                <a:latin typeface="TID UI"/>
              </a:rPr>
            </a:br>
            <a:r>
              <a:rPr lang="nb-NO" sz="1600">
                <a:solidFill>
                  <a:srgbClr val="303663"/>
                </a:solidFill>
                <a:latin typeface="TID UI"/>
              </a:rPr>
              <a:t>Trikk: 41,5 millioner (+50 %)</a:t>
            </a:r>
          </a:p>
          <a:p>
            <a:pPr marL="0" indent="0" defTabSz="914355" fontAlgn="base">
              <a:lnSpc>
                <a:spcPts val="3700"/>
              </a:lnSpc>
              <a:buNone/>
              <a:defRPr/>
            </a:pPr>
            <a:r>
              <a:rPr lang="nb-NO" sz="1600">
                <a:solidFill>
                  <a:srgbClr val="303663"/>
                </a:solidFill>
                <a:latin typeface="TID UI"/>
              </a:rPr>
              <a:t>Tog: 36 millioner (+58 %)  </a:t>
            </a:r>
            <a:br>
              <a:rPr lang="nb-NO" sz="1600">
                <a:solidFill>
                  <a:srgbClr val="303663"/>
                </a:solidFill>
                <a:latin typeface="TID UI"/>
              </a:rPr>
            </a:br>
            <a:r>
              <a:rPr lang="nb-NO" sz="1600">
                <a:solidFill>
                  <a:srgbClr val="303663"/>
                </a:solidFill>
                <a:latin typeface="TID UI"/>
              </a:rPr>
              <a:t>Båt: 4 millioner (+36 %)</a:t>
            </a:r>
          </a:p>
          <a:p>
            <a:pPr marL="225000" indent="-225000" defTabSz="914355">
              <a:lnSpc>
                <a:spcPts val="3700"/>
              </a:lnSpc>
              <a:defRPr/>
            </a:pPr>
            <a:endParaRPr lang="nb-NO" sz="3200">
              <a:solidFill>
                <a:srgbClr val="303663"/>
              </a:solidFill>
              <a:latin typeface="TID UI"/>
            </a:endParaRPr>
          </a:p>
        </p:txBody>
      </p:sp>
      <p:sp>
        <p:nvSpPr>
          <p:cNvPr id="3" name="Rektangel 2">
            <a:extLst>
              <a:ext uri="{FF2B5EF4-FFF2-40B4-BE49-F238E27FC236}">
                <a16:creationId xmlns:a16="http://schemas.microsoft.com/office/drawing/2014/main" id="{521C3E71-026B-9CB3-09E9-3E5BED1703E5}"/>
              </a:ext>
            </a:extLst>
          </p:cNvPr>
          <p:cNvSpPr/>
          <p:nvPr/>
        </p:nvSpPr>
        <p:spPr>
          <a:xfrm>
            <a:off x="8037746" y="2348040"/>
            <a:ext cx="157417" cy="1574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nb-NO" sz="900">
              <a:solidFill>
                <a:srgbClr val="FFFFFF"/>
              </a:solidFill>
              <a:latin typeface="TID UI"/>
            </a:endParaRPr>
          </a:p>
        </p:txBody>
      </p:sp>
      <p:sp>
        <p:nvSpPr>
          <p:cNvPr id="5" name="Rektangel 4">
            <a:extLst>
              <a:ext uri="{FF2B5EF4-FFF2-40B4-BE49-F238E27FC236}">
                <a16:creationId xmlns:a16="http://schemas.microsoft.com/office/drawing/2014/main" id="{3857609C-EFAC-19AD-0F7B-C97B3F387437}"/>
              </a:ext>
            </a:extLst>
          </p:cNvPr>
          <p:cNvSpPr/>
          <p:nvPr/>
        </p:nvSpPr>
        <p:spPr>
          <a:xfrm>
            <a:off x="8037746" y="2816670"/>
            <a:ext cx="157417" cy="1574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nb-NO" sz="900">
              <a:solidFill>
                <a:srgbClr val="FFFFFF"/>
              </a:solidFill>
              <a:latin typeface="TID UI"/>
            </a:endParaRPr>
          </a:p>
        </p:txBody>
      </p:sp>
      <p:sp>
        <p:nvSpPr>
          <p:cNvPr id="7" name="Rektangel 6">
            <a:extLst>
              <a:ext uri="{FF2B5EF4-FFF2-40B4-BE49-F238E27FC236}">
                <a16:creationId xmlns:a16="http://schemas.microsoft.com/office/drawing/2014/main" id="{4A5CD177-2131-DE76-06B8-3BF6D2E4501F}"/>
              </a:ext>
            </a:extLst>
          </p:cNvPr>
          <p:cNvSpPr/>
          <p:nvPr/>
        </p:nvSpPr>
        <p:spPr>
          <a:xfrm>
            <a:off x="8037746" y="3285300"/>
            <a:ext cx="157417" cy="1574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nb-NO" sz="900">
              <a:solidFill>
                <a:srgbClr val="FFFFFF"/>
              </a:solidFill>
              <a:latin typeface="TID UI"/>
            </a:endParaRPr>
          </a:p>
        </p:txBody>
      </p:sp>
      <p:sp>
        <p:nvSpPr>
          <p:cNvPr id="10" name="Rektangel 9">
            <a:extLst>
              <a:ext uri="{FF2B5EF4-FFF2-40B4-BE49-F238E27FC236}">
                <a16:creationId xmlns:a16="http://schemas.microsoft.com/office/drawing/2014/main" id="{2B9B793F-7FA7-3753-B15F-18FBA068323C}"/>
              </a:ext>
            </a:extLst>
          </p:cNvPr>
          <p:cNvSpPr/>
          <p:nvPr/>
        </p:nvSpPr>
        <p:spPr>
          <a:xfrm>
            <a:off x="8037746" y="3753930"/>
            <a:ext cx="157417" cy="1574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nb-NO" sz="900">
              <a:solidFill>
                <a:srgbClr val="FFFFFF"/>
              </a:solidFill>
              <a:latin typeface="TID UI"/>
            </a:endParaRPr>
          </a:p>
        </p:txBody>
      </p:sp>
      <p:sp>
        <p:nvSpPr>
          <p:cNvPr id="11" name="Rektangel 10">
            <a:extLst>
              <a:ext uri="{FF2B5EF4-FFF2-40B4-BE49-F238E27FC236}">
                <a16:creationId xmlns:a16="http://schemas.microsoft.com/office/drawing/2014/main" id="{434B6611-592B-98D9-611E-3EEE8FCA6416}"/>
              </a:ext>
            </a:extLst>
          </p:cNvPr>
          <p:cNvSpPr/>
          <p:nvPr/>
        </p:nvSpPr>
        <p:spPr>
          <a:xfrm>
            <a:off x="8037746" y="4222560"/>
            <a:ext cx="157417" cy="1574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endParaRPr lang="nb-NO" sz="900">
              <a:solidFill>
                <a:srgbClr val="FFFFFF"/>
              </a:solidFill>
              <a:latin typeface="TID UI"/>
            </a:endParaRPr>
          </a:p>
        </p:txBody>
      </p:sp>
      <p:pic>
        <p:nvPicPr>
          <p:cNvPr id="17" name="Bilde 16" descr="Et bilde som inneholder stridsvogn, sektordiagram&#10;&#10;Automatisk generert beskrivelse">
            <a:extLst>
              <a:ext uri="{FF2B5EF4-FFF2-40B4-BE49-F238E27FC236}">
                <a16:creationId xmlns:a16="http://schemas.microsoft.com/office/drawing/2014/main" id="{0FBA73B2-3B15-D844-3AE8-10C3D7E77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26" y="1585527"/>
            <a:ext cx="5120491" cy="4999382"/>
          </a:xfrm>
          <a:prstGeom prst="rect">
            <a:avLst/>
          </a:prstGeom>
        </p:spPr>
      </p:pic>
    </p:spTree>
    <p:extLst>
      <p:ext uri="{BB962C8B-B14F-4D97-AF65-F5344CB8AC3E}">
        <p14:creationId xmlns:p14="http://schemas.microsoft.com/office/powerpoint/2010/main" val="9053310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Ruter 1">
      <a:dk1>
        <a:srgbClr val="000000"/>
      </a:dk1>
      <a:lt1>
        <a:srgbClr val="FFFFFF"/>
      </a:lt1>
      <a:dk2>
        <a:srgbClr val="32374B"/>
      </a:dk2>
      <a:lt2>
        <a:srgbClr val="F5F5F5"/>
      </a:lt2>
      <a:accent1>
        <a:srgbClr val="E60000"/>
      </a:accent1>
      <a:accent2>
        <a:srgbClr val="EC700C"/>
      </a:accent2>
      <a:accent3>
        <a:srgbClr val="FFC800"/>
      </a:accent3>
      <a:accent4>
        <a:srgbClr val="76A300"/>
      </a:accent4>
      <a:accent5>
        <a:srgbClr val="0B91EF"/>
      </a:accent5>
      <a:accent6>
        <a:srgbClr val="682C88"/>
      </a:accent6>
      <a:hlink>
        <a:srgbClr val="006BB3"/>
      </a:hlink>
      <a:folHlink>
        <a:srgbClr val="006B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PowerPoint" id="{DD10C708-B229-DD41-9CC3-4A81E6263A85}" vid="{7DCE9115-4930-4F40-ABFC-A51E0AF087DF}"/>
    </a:ext>
  </a:extLst>
</a:theme>
</file>

<file path=ppt/theme/theme3.xml><?xml version="1.0" encoding="utf-8"?>
<a:theme xmlns:a="http://schemas.openxmlformats.org/drawingml/2006/main" name="Ruter-tema">
  <a:themeElements>
    <a:clrScheme name="Ruter 1">
      <a:dk1>
        <a:srgbClr val="1B1F49"/>
      </a:dk1>
      <a:lt1>
        <a:srgbClr val="FFFFFF"/>
      </a:lt1>
      <a:dk2>
        <a:srgbClr val="303663"/>
      </a:dk2>
      <a:lt2>
        <a:srgbClr val="FAF9F8"/>
      </a:lt2>
      <a:accent1>
        <a:srgbClr val="B7C1FC"/>
      </a:accent1>
      <a:accent2>
        <a:srgbClr val="6D7196"/>
      </a:accent2>
      <a:accent3>
        <a:srgbClr val="FAF9F8"/>
      </a:accent3>
      <a:accent4>
        <a:srgbClr val="E60000"/>
      </a:accent4>
      <a:accent5>
        <a:srgbClr val="FD4444"/>
      </a:accent5>
      <a:accent6>
        <a:srgbClr val="E8A9A0"/>
      </a:accent6>
      <a:hlink>
        <a:srgbClr val="B7C1FC"/>
      </a:hlink>
      <a:folHlink>
        <a:srgbClr val="ABAEC5"/>
      </a:folHlink>
    </a:clrScheme>
    <a:fontScheme name="Egendefinert 63">
      <a:majorFont>
        <a:latin typeface="TID UI Medium"/>
        <a:ea typeface=""/>
        <a:cs typeface=""/>
      </a:majorFont>
      <a:minorFont>
        <a:latin typeface="TID U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Ruter_Mal" id="{D4D1969A-1259-6E4A-8FCF-CB824929931C}" vid="{3188CC8E-5906-4F41-BC03-BB2BD0D7DD74}"/>
    </a:ext>
  </a:extLst>
</a:theme>
</file>

<file path=ppt/theme/theme4.xml><?xml version="1.0" encoding="utf-8"?>
<a:theme xmlns:a="http://schemas.openxmlformats.org/drawingml/2006/main" name="1_Ruter-tema">
  <a:themeElements>
    <a:clrScheme name="Ruter 1">
      <a:dk1>
        <a:srgbClr val="1B1F49"/>
      </a:dk1>
      <a:lt1>
        <a:srgbClr val="FFFFFF"/>
      </a:lt1>
      <a:dk2>
        <a:srgbClr val="303663"/>
      </a:dk2>
      <a:lt2>
        <a:srgbClr val="FAF9F8"/>
      </a:lt2>
      <a:accent1>
        <a:srgbClr val="B7C1FC"/>
      </a:accent1>
      <a:accent2>
        <a:srgbClr val="6D7196"/>
      </a:accent2>
      <a:accent3>
        <a:srgbClr val="FAF9F8"/>
      </a:accent3>
      <a:accent4>
        <a:srgbClr val="E60000"/>
      </a:accent4>
      <a:accent5>
        <a:srgbClr val="FD4444"/>
      </a:accent5>
      <a:accent6>
        <a:srgbClr val="E8A9A0"/>
      </a:accent6>
      <a:hlink>
        <a:srgbClr val="B7C1FC"/>
      </a:hlink>
      <a:folHlink>
        <a:srgbClr val="ABAEC5"/>
      </a:folHlink>
    </a:clrScheme>
    <a:fontScheme name="Egendefinert 63">
      <a:majorFont>
        <a:latin typeface="TID UI Medium"/>
        <a:ea typeface=""/>
        <a:cs typeface=""/>
      </a:majorFont>
      <a:minorFont>
        <a:latin typeface="TID U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Ruter_Mal" id="{D4D1969A-1259-6E4A-8FCF-CB824929931C}" vid="{3188CC8E-5906-4F41-BC03-BB2BD0D7DD74}"/>
    </a:ext>
  </a:extLst>
</a:theme>
</file>

<file path=ppt/theme/theme5.xml><?xml version="1.0" encoding="utf-8"?>
<a:theme xmlns:a="http://schemas.openxmlformats.org/drawingml/2006/main" name="2_Ruter-tema">
  <a:themeElements>
    <a:clrScheme name="Ruter 1">
      <a:dk1>
        <a:srgbClr val="1B1F49"/>
      </a:dk1>
      <a:lt1>
        <a:srgbClr val="FFFFFF"/>
      </a:lt1>
      <a:dk2>
        <a:srgbClr val="303663"/>
      </a:dk2>
      <a:lt2>
        <a:srgbClr val="FAF9F8"/>
      </a:lt2>
      <a:accent1>
        <a:srgbClr val="B7C1FC"/>
      </a:accent1>
      <a:accent2>
        <a:srgbClr val="6D7196"/>
      </a:accent2>
      <a:accent3>
        <a:srgbClr val="FAF9F8"/>
      </a:accent3>
      <a:accent4>
        <a:srgbClr val="E60000"/>
      </a:accent4>
      <a:accent5>
        <a:srgbClr val="FD4444"/>
      </a:accent5>
      <a:accent6>
        <a:srgbClr val="E8A9A0"/>
      </a:accent6>
      <a:hlink>
        <a:srgbClr val="B7C1FC"/>
      </a:hlink>
      <a:folHlink>
        <a:srgbClr val="ABAEC5"/>
      </a:folHlink>
    </a:clrScheme>
    <a:fontScheme name="Egendefinert 63">
      <a:majorFont>
        <a:latin typeface="TID UI Medium"/>
        <a:ea typeface=""/>
        <a:cs typeface=""/>
      </a:majorFont>
      <a:minorFont>
        <a:latin typeface="TID U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_Ruter_Mal" id="{D4D1969A-1259-6E4A-8FCF-CB824929931C}" vid="{3188CC8E-5906-4F41-BC03-BB2BD0D7DD74}"/>
    </a:ext>
  </a:extLst>
</a:theme>
</file>

<file path=ppt/theme/theme6.xml><?xml version="1.0" encoding="utf-8"?>
<a:theme xmlns:a="http://schemas.openxmlformats.org/drawingml/2006/main" name="3_Office-tema">
  <a:themeElements>
    <a:clrScheme name="Ruter 1">
      <a:dk1>
        <a:srgbClr val="1B1F49"/>
      </a:dk1>
      <a:lt1>
        <a:srgbClr val="FFFFFF"/>
      </a:lt1>
      <a:dk2>
        <a:srgbClr val="303663"/>
      </a:dk2>
      <a:lt2>
        <a:srgbClr val="FAF9F8"/>
      </a:lt2>
      <a:accent1>
        <a:srgbClr val="B7C1FC"/>
      </a:accent1>
      <a:accent2>
        <a:srgbClr val="6D7196"/>
      </a:accent2>
      <a:accent3>
        <a:srgbClr val="FAF9F8"/>
      </a:accent3>
      <a:accent4>
        <a:srgbClr val="E60000"/>
      </a:accent4>
      <a:accent5>
        <a:srgbClr val="FD4444"/>
      </a:accent5>
      <a:accent6>
        <a:srgbClr val="E8A9A0"/>
      </a:accent6>
      <a:hlink>
        <a:srgbClr val="B7C1FC"/>
      </a:hlink>
      <a:folHlink>
        <a:srgbClr val="ABAEC5"/>
      </a:folHlink>
    </a:clrScheme>
    <a:fontScheme name="Egendefinert 63">
      <a:majorFont>
        <a:latin typeface="TID UI Medium"/>
        <a:ea typeface=""/>
        <a:cs typeface=""/>
      </a:majorFont>
      <a:minorFont>
        <a:latin typeface="TID U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_Ny[29]  -  Skrivebeskyttet" id="{547EF9AA-F4D2-9B4F-B349-FA68EAF07E98}" vid="{A3FB713A-3E0A-0745-8503-8C41959C5913}"/>
    </a:ext>
  </a:extLst>
</a:theme>
</file>

<file path=ppt/theme/theme7.xml><?xml version="1.0" encoding="utf-8"?>
<a:theme xmlns:a="http://schemas.openxmlformats.org/drawingml/2006/main" name="2_Office-tema">
  <a:themeElements>
    <a:clrScheme name="Ruter 1">
      <a:dk1>
        <a:srgbClr val="1B1F49"/>
      </a:dk1>
      <a:lt1>
        <a:srgbClr val="FFFFFF"/>
      </a:lt1>
      <a:dk2>
        <a:srgbClr val="303663"/>
      </a:dk2>
      <a:lt2>
        <a:srgbClr val="FAF9F8"/>
      </a:lt2>
      <a:accent1>
        <a:srgbClr val="B7C1FC"/>
      </a:accent1>
      <a:accent2>
        <a:srgbClr val="6D7196"/>
      </a:accent2>
      <a:accent3>
        <a:srgbClr val="FAF9F8"/>
      </a:accent3>
      <a:accent4>
        <a:srgbClr val="E60000"/>
      </a:accent4>
      <a:accent5>
        <a:srgbClr val="FD4444"/>
      </a:accent5>
      <a:accent6>
        <a:srgbClr val="E8A9A0"/>
      </a:accent6>
      <a:hlink>
        <a:srgbClr val="B7C1FC"/>
      </a:hlink>
      <a:folHlink>
        <a:srgbClr val="ABAEC5"/>
      </a:folHlink>
    </a:clrScheme>
    <a:fontScheme name="Egendefinert 63">
      <a:majorFont>
        <a:latin typeface="TID UI Medium"/>
        <a:ea typeface=""/>
        <a:cs typeface=""/>
      </a:majorFont>
      <a:minorFont>
        <a:latin typeface="TID UI"/>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uter_v3.potx" id="{7D15BA57-3BD7-4586-877C-03F6E0B4A1A4}" vid="{6A3E4E86-718A-4C52-B907-F2138B7725D3}"/>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0BF6C6FCA44A54A9C75A800B69C5347" ma:contentTypeVersion="6" ma:contentTypeDescription="Opprett et nytt dokument." ma:contentTypeScope="" ma:versionID="5193a7ca268dcc5caa4b6788f0a7b72b">
  <xsd:schema xmlns:xsd="http://www.w3.org/2001/XMLSchema" xmlns:xs="http://www.w3.org/2001/XMLSchema" xmlns:p="http://schemas.microsoft.com/office/2006/metadata/properties" xmlns:ns2="b15c2944-b084-4a68-9c19-91452d62faeb" xmlns:ns3="0f5cebd2-792a-44dc-8d49-b7461e6787b4" targetNamespace="http://schemas.microsoft.com/office/2006/metadata/properties" ma:root="true" ma:fieldsID="1aa97584c70e332b717e260e997f9839" ns2:_="" ns3:_="">
    <xsd:import namespace="b15c2944-b084-4a68-9c19-91452d62faeb"/>
    <xsd:import namespace="0f5cebd2-792a-44dc-8d49-b7461e6787b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5c2944-b084-4a68-9c19-91452d62fa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5cebd2-792a-44dc-8d49-b7461e6787b4"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f5cebd2-792a-44dc-8d49-b7461e6787b4">
      <UserInfo>
        <DisplayName>Steffen Wiger Brattøy</DisplayName>
        <AccountId>106</AccountId>
        <AccountType/>
      </UserInfo>
    </SharedWithUsers>
  </documentManagement>
</p:properties>
</file>

<file path=customXml/itemProps1.xml><?xml version="1.0" encoding="utf-8"?>
<ds:datastoreItem xmlns:ds="http://schemas.openxmlformats.org/officeDocument/2006/customXml" ds:itemID="{7F996478-D936-49F6-9CEB-8D6787220D90}">
  <ds:schemaRefs>
    <ds:schemaRef ds:uri="http://schemas.microsoft.com/sharepoint/v3/contenttype/forms"/>
  </ds:schemaRefs>
</ds:datastoreItem>
</file>

<file path=customXml/itemProps2.xml><?xml version="1.0" encoding="utf-8"?>
<ds:datastoreItem xmlns:ds="http://schemas.openxmlformats.org/officeDocument/2006/customXml" ds:itemID="{66C3F344-B783-40C6-A4C3-24F81180CE85}">
  <ds:schemaRefs>
    <ds:schemaRef ds:uri="0f5cebd2-792a-44dc-8d49-b7461e6787b4"/>
    <ds:schemaRef ds:uri="b15c2944-b084-4a68-9c19-91452d62fa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848CE2-FECA-4A5F-84C4-6283867064A4}">
  <ds:schemaRefs>
    <ds:schemaRef ds:uri="0f5cebd2-792a-44dc-8d49-b7461e6787b4"/>
    <ds:schemaRef ds:uri="b15c2944-b084-4a68-9c19-91452d62fa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15</Slides>
  <Notes>10</Notes>
  <HiddenSlides>2</HiddenSlides>
  <ScaleCrop>false</ScaleCrop>
  <HeadingPairs>
    <vt:vector size="4" baseType="variant">
      <vt:variant>
        <vt:lpstr>Tema</vt:lpstr>
      </vt:variant>
      <vt:variant>
        <vt:i4>7</vt:i4>
      </vt:variant>
      <vt:variant>
        <vt:lpstr>Lysbildetitler</vt:lpstr>
      </vt:variant>
      <vt:variant>
        <vt:i4>15</vt:i4>
      </vt:variant>
    </vt:vector>
  </HeadingPairs>
  <TitlesOfParts>
    <vt:vector size="22" baseType="lpstr">
      <vt:lpstr>Office-tema</vt:lpstr>
      <vt:lpstr>1_Office-tema</vt:lpstr>
      <vt:lpstr>Ruter-tema</vt:lpstr>
      <vt:lpstr>1_Ruter-tema</vt:lpstr>
      <vt:lpstr>2_Ruter-tema</vt:lpstr>
      <vt:lpstr>3_Office-tema</vt:lpstr>
      <vt:lpstr>2_Office-tema</vt:lpstr>
      <vt:lpstr>Operatør- og partnerforum </vt:lpstr>
      <vt:lpstr>Agenda</vt:lpstr>
      <vt:lpstr>Generell status</vt:lpstr>
      <vt:lpstr>Endelig reiser vi sammen igjen</vt:lpstr>
      <vt:lpstr>Kundene vender gradvis tilbake i 2022</vt:lpstr>
      <vt:lpstr>  Reiseaktivitet på 97 % i 2023 </vt:lpstr>
      <vt:lpstr>PowerPoint-presentasjon</vt:lpstr>
      <vt:lpstr>Oslo 2022:</vt:lpstr>
      <vt:lpstr>Kundene vender tilbake til alle driftsarter</vt:lpstr>
      <vt:lpstr>PowerPoint-presentasjon</vt:lpstr>
      <vt:lpstr>PowerPoint-presentasjon</vt:lpstr>
      <vt:lpstr>PowerPoint-presentasjon</vt:lpstr>
      <vt:lpstr>PowerPoint-presentasjon</vt:lpstr>
      <vt:lpstr>Innspill fra operatørene</vt:lpstr>
      <vt:lpstr>Eventuelt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Operatør- og partnerforum </dc:title>
  <dc:creator>Sigrid Dahl</dc:creator>
  <cp:revision>8</cp:revision>
  <dcterms:created xsi:type="dcterms:W3CDTF">2023-03-13T12:33:31Z</dcterms:created>
  <dcterms:modified xsi:type="dcterms:W3CDTF">2023-06-13T08:21:02Z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0x010100A0BF6C6FCA44A54A9C75A800B69C5347</vt:lpwstr>
  </property>
</Properties>
</file>