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62" r:id="rId2"/>
    <p:sldId id="272" r:id="rId3"/>
    <p:sldId id="274" r:id="rId4"/>
    <p:sldId id="281" r:id="rId5"/>
    <p:sldId id="275" r:id="rId6"/>
    <p:sldId id="264" r:id="rId7"/>
    <p:sldId id="267" r:id="rId8"/>
    <p:sldId id="265" r:id="rId9"/>
    <p:sldId id="276" r:id="rId10"/>
    <p:sldId id="280" r:id="rId11"/>
    <p:sldId id="271" r:id="rId12"/>
    <p:sldId id="260" r:id="rId13"/>
    <p:sldId id="278" r:id="rId14"/>
    <p:sldId id="261" r:id="rId15"/>
    <p:sldId id="279" r:id="rId16"/>
    <p:sldId id="266" r:id="rId17"/>
    <p:sldId id="258" r:id="rId18"/>
  </p:sldIdLst>
  <p:sldSz cx="9144000" cy="5145088"/>
  <p:notesSz cx="7099300" cy="10234613"/>
  <p:defaultTextStyle>
    <a:defPPr>
      <a:defRPr lang="nb-NO"/>
    </a:defPPr>
    <a:lvl1pPr marL="0" algn="l" defTabSz="685526" rtl="0" eaLnBrk="1" latinLnBrk="0" hangingPunct="1">
      <a:defRPr sz="1350" kern="1200">
        <a:solidFill>
          <a:schemeClr val="tx1"/>
        </a:solidFill>
        <a:latin typeface="+mn-lt"/>
        <a:ea typeface="+mn-ea"/>
        <a:cs typeface="+mn-cs"/>
      </a:defRPr>
    </a:lvl1pPr>
    <a:lvl2pPr marL="342763" algn="l" defTabSz="685526" rtl="0" eaLnBrk="1" latinLnBrk="0" hangingPunct="1">
      <a:defRPr sz="1350" kern="1200">
        <a:solidFill>
          <a:schemeClr val="tx1"/>
        </a:solidFill>
        <a:latin typeface="+mn-lt"/>
        <a:ea typeface="+mn-ea"/>
        <a:cs typeface="+mn-cs"/>
      </a:defRPr>
    </a:lvl2pPr>
    <a:lvl3pPr marL="685526" algn="l" defTabSz="685526" rtl="0" eaLnBrk="1" latinLnBrk="0" hangingPunct="1">
      <a:defRPr sz="1350" kern="1200">
        <a:solidFill>
          <a:schemeClr val="tx1"/>
        </a:solidFill>
        <a:latin typeface="+mn-lt"/>
        <a:ea typeface="+mn-ea"/>
        <a:cs typeface="+mn-cs"/>
      </a:defRPr>
    </a:lvl3pPr>
    <a:lvl4pPr marL="1028289" algn="l" defTabSz="685526" rtl="0" eaLnBrk="1" latinLnBrk="0" hangingPunct="1">
      <a:defRPr sz="1350" kern="1200">
        <a:solidFill>
          <a:schemeClr val="tx1"/>
        </a:solidFill>
        <a:latin typeface="+mn-lt"/>
        <a:ea typeface="+mn-ea"/>
        <a:cs typeface="+mn-cs"/>
      </a:defRPr>
    </a:lvl4pPr>
    <a:lvl5pPr marL="1371051" algn="l" defTabSz="685526" rtl="0" eaLnBrk="1" latinLnBrk="0" hangingPunct="1">
      <a:defRPr sz="1350" kern="1200">
        <a:solidFill>
          <a:schemeClr val="tx1"/>
        </a:solidFill>
        <a:latin typeface="+mn-lt"/>
        <a:ea typeface="+mn-ea"/>
        <a:cs typeface="+mn-cs"/>
      </a:defRPr>
    </a:lvl5pPr>
    <a:lvl6pPr marL="1713815" algn="l" defTabSz="685526" rtl="0" eaLnBrk="1" latinLnBrk="0" hangingPunct="1">
      <a:defRPr sz="1350" kern="1200">
        <a:solidFill>
          <a:schemeClr val="tx1"/>
        </a:solidFill>
        <a:latin typeface="+mn-lt"/>
        <a:ea typeface="+mn-ea"/>
        <a:cs typeface="+mn-cs"/>
      </a:defRPr>
    </a:lvl6pPr>
    <a:lvl7pPr marL="2056577" algn="l" defTabSz="685526" rtl="0" eaLnBrk="1" latinLnBrk="0" hangingPunct="1">
      <a:defRPr sz="1350" kern="1200">
        <a:solidFill>
          <a:schemeClr val="tx1"/>
        </a:solidFill>
        <a:latin typeface="+mn-lt"/>
        <a:ea typeface="+mn-ea"/>
        <a:cs typeface="+mn-cs"/>
      </a:defRPr>
    </a:lvl7pPr>
    <a:lvl8pPr marL="2399340" algn="l" defTabSz="685526" rtl="0" eaLnBrk="1" latinLnBrk="0" hangingPunct="1">
      <a:defRPr sz="1350" kern="1200">
        <a:solidFill>
          <a:schemeClr val="tx1"/>
        </a:solidFill>
        <a:latin typeface="+mn-lt"/>
        <a:ea typeface="+mn-ea"/>
        <a:cs typeface="+mn-cs"/>
      </a:defRPr>
    </a:lvl8pPr>
    <a:lvl9pPr marL="2742103" algn="l" defTabSz="685526"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nslet Jon" initials="SJ" lastIdx="1" clrIdx="0">
    <p:extLst>
      <p:ext uri="{19B8F6BF-5375-455C-9EA6-DF929625EA0E}">
        <p15:presenceInfo xmlns:p15="http://schemas.microsoft.com/office/powerpoint/2012/main" userId="S-1-5-21-2036031588-730629661-1306914269-6118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707070"/>
    <a:srgbClr val="32374B"/>
    <a:srgbClr val="252525"/>
    <a:srgbClr val="555555"/>
    <a:srgbClr val="999999"/>
    <a:srgbClr val="006BB3"/>
    <a:srgbClr val="AAAAB4"/>
    <a:srgbClr val="6E0A14"/>
    <a:srgbClr val="682C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12" autoAdjust="0"/>
    <p:restoredTop sz="94660"/>
  </p:normalViewPr>
  <p:slideViewPr>
    <p:cSldViewPr snapToGrid="0">
      <p:cViewPr varScale="1">
        <p:scale>
          <a:sx n="146" d="100"/>
          <a:sy n="146" d="100"/>
        </p:scale>
        <p:origin x="948" y="120"/>
      </p:cViewPr>
      <p:guideLst>
        <p:guide orient="horz" pos="1620"/>
        <p:guide pos="2880"/>
      </p:guideLst>
    </p:cSldViewPr>
  </p:slideViewPr>
  <p:notesTextViewPr>
    <p:cViewPr>
      <p:scale>
        <a:sx n="3" d="2"/>
        <a:sy n="3" d="2"/>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nb-NO"/>
          </a:p>
        </p:txBody>
      </p:sp>
      <p:sp>
        <p:nvSpPr>
          <p:cNvPr id="3" name="Plassholder for dato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983D1CCE-DE94-457F-A721-621E60F76388}" type="datetimeFigureOut">
              <a:rPr lang="nb-NO" smtClean="0"/>
              <a:t>05.02.2017</a:t>
            </a:fld>
            <a:endParaRPr lang="nb-NO"/>
          </a:p>
        </p:txBody>
      </p:sp>
      <p:sp>
        <p:nvSpPr>
          <p:cNvPr id="4" name="Plassholder for lysbilde 3"/>
          <p:cNvSpPr>
            <a:spLocks noGrp="1" noRot="1" noChangeAspect="1"/>
          </p:cNvSpPr>
          <p:nvPr>
            <p:ph type="sldImg" idx="2"/>
          </p:nvPr>
        </p:nvSpPr>
        <p:spPr>
          <a:xfrm>
            <a:off x="481013" y="1279525"/>
            <a:ext cx="6137275" cy="3454400"/>
          </a:xfrm>
          <a:prstGeom prst="rect">
            <a:avLst/>
          </a:prstGeom>
          <a:noFill/>
          <a:ln w="12700">
            <a:solidFill>
              <a:prstClr val="black"/>
            </a:solidFill>
          </a:ln>
        </p:spPr>
        <p:txBody>
          <a:bodyPr vert="horz" lIns="99048" tIns="49524" rIns="99048" bIns="49524" rtlCol="0" anchor="ctr"/>
          <a:lstStyle/>
          <a:p>
            <a:endParaRPr lang="nb-NO"/>
          </a:p>
        </p:txBody>
      </p:sp>
      <p:sp>
        <p:nvSpPr>
          <p:cNvPr id="5" name="Plassholder for notat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nb-NO"/>
          </a:p>
        </p:txBody>
      </p:sp>
      <p:sp>
        <p:nvSpPr>
          <p:cNvPr id="7" name="Plassholder for lysbildenumm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CB6FEC5F-42F9-478B-96FA-BC4F82646363}" type="slidenum">
              <a:rPr lang="nb-NO" smtClean="0"/>
              <a:t>‹#›</a:t>
            </a:fld>
            <a:endParaRPr lang="nb-NO"/>
          </a:p>
        </p:txBody>
      </p:sp>
    </p:spTree>
    <p:extLst>
      <p:ext uri="{BB962C8B-B14F-4D97-AF65-F5344CB8AC3E}">
        <p14:creationId xmlns:p14="http://schemas.microsoft.com/office/powerpoint/2010/main" val="2856630683"/>
      </p:ext>
    </p:extLst>
  </p:cSld>
  <p:clrMap bg1="lt1" tx1="dk1" bg2="lt2" tx2="dk2" accent1="accent1" accent2="accent2" accent3="accent3" accent4="accent4" accent5="accent5" accent6="accent6" hlink="hlink" folHlink="folHlink"/>
  <p:notesStyle>
    <a:lvl1pPr marL="0" algn="l" defTabSz="685526" rtl="0" eaLnBrk="1" latinLnBrk="0" hangingPunct="1">
      <a:defRPr sz="900" kern="1200">
        <a:solidFill>
          <a:schemeClr val="tx1"/>
        </a:solidFill>
        <a:latin typeface="+mn-lt"/>
        <a:ea typeface="+mn-ea"/>
        <a:cs typeface="+mn-cs"/>
      </a:defRPr>
    </a:lvl1pPr>
    <a:lvl2pPr marL="342763" algn="l" defTabSz="685526" rtl="0" eaLnBrk="1" latinLnBrk="0" hangingPunct="1">
      <a:defRPr sz="900" kern="1200">
        <a:solidFill>
          <a:schemeClr val="tx1"/>
        </a:solidFill>
        <a:latin typeface="+mn-lt"/>
        <a:ea typeface="+mn-ea"/>
        <a:cs typeface="+mn-cs"/>
      </a:defRPr>
    </a:lvl2pPr>
    <a:lvl3pPr marL="685526" algn="l" defTabSz="685526" rtl="0" eaLnBrk="1" latinLnBrk="0" hangingPunct="1">
      <a:defRPr sz="900" kern="1200">
        <a:solidFill>
          <a:schemeClr val="tx1"/>
        </a:solidFill>
        <a:latin typeface="+mn-lt"/>
        <a:ea typeface="+mn-ea"/>
        <a:cs typeface="+mn-cs"/>
      </a:defRPr>
    </a:lvl3pPr>
    <a:lvl4pPr marL="1028289" algn="l" defTabSz="685526" rtl="0" eaLnBrk="1" latinLnBrk="0" hangingPunct="1">
      <a:defRPr sz="900" kern="1200">
        <a:solidFill>
          <a:schemeClr val="tx1"/>
        </a:solidFill>
        <a:latin typeface="+mn-lt"/>
        <a:ea typeface="+mn-ea"/>
        <a:cs typeface="+mn-cs"/>
      </a:defRPr>
    </a:lvl4pPr>
    <a:lvl5pPr marL="1371051" algn="l" defTabSz="685526" rtl="0" eaLnBrk="1" latinLnBrk="0" hangingPunct="1">
      <a:defRPr sz="900" kern="1200">
        <a:solidFill>
          <a:schemeClr val="tx1"/>
        </a:solidFill>
        <a:latin typeface="+mn-lt"/>
        <a:ea typeface="+mn-ea"/>
        <a:cs typeface="+mn-cs"/>
      </a:defRPr>
    </a:lvl5pPr>
    <a:lvl6pPr marL="1713815" algn="l" defTabSz="685526" rtl="0" eaLnBrk="1" latinLnBrk="0" hangingPunct="1">
      <a:defRPr sz="900" kern="1200">
        <a:solidFill>
          <a:schemeClr val="tx1"/>
        </a:solidFill>
        <a:latin typeface="+mn-lt"/>
        <a:ea typeface="+mn-ea"/>
        <a:cs typeface="+mn-cs"/>
      </a:defRPr>
    </a:lvl6pPr>
    <a:lvl7pPr marL="2056577" algn="l" defTabSz="685526" rtl="0" eaLnBrk="1" latinLnBrk="0" hangingPunct="1">
      <a:defRPr sz="900" kern="1200">
        <a:solidFill>
          <a:schemeClr val="tx1"/>
        </a:solidFill>
        <a:latin typeface="+mn-lt"/>
        <a:ea typeface="+mn-ea"/>
        <a:cs typeface="+mn-cs"/>
      </a:defRPr>
    </a:lvl7pPr>
    <a:lvl8pPr marL="2399340" algn="l" defTabSz="685526" rtl="0" eaLnBrk="1" latinLnBrk="0" hangingPunct="1">
      <a:defRPr sz="900" kern="1200">
        <a:solidFill>
          <a:schemeClr val="tx1"/>
        </a:solidFill>
        <a:latin typeface="+mn-lt"/>
        <a:ea typeface="+mn-ea"/>
        <a:cs typeface="+mn-cs"/>
      </a:defRPr>
    </a:lvl8pPr>
    <a:lvl9pPr marL="2742103" algn="l" defTabSz="685526"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6538"/>
          </a:xfrm>
          <a:prstGeom prst="rect">
            <a:avLst/>
          </a:prstGeom>
        </p:spPr>
      </p:pic>
      <p:sp>
        <p:nvSpPr>
          <p:cNvPr id="2" name="Tittel 1"/>
          <p:cNvSpPr>
            <a:spLocks noGrp="1"/>
          </p:cNvSpPr>
          <p:nvPr>
            <p:ph type="ctrTitle"/>
          </p:nvPr>
        </p:nvSpPr>
        <p:spPr>
          <a:xfrm>
            <a:off x="580649" y="1234893"/>
            <a:ext cx="7980536" cy="1382118"/>
          </a:xfrm>
        </p:spPr>
        <p:txBody>
          <a:bodyPr lIns="0" tIns="0" rIns="0" bIns="0" anchor="b"/>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8"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10"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4" name="Bild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266583956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tellysbil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tel 1"/>
          <p:cNvSpPr>
            <a:spLocks noGrp="1"/>
          </p:cNvSpPr>
          <p:nvPr>
            <p:ph type="ctrTitle"/>
          </p:nvPr>
        </p:nvSpPr>
        <p:spPr>
          <a:xfrm>
            <a:off x="-894" y="658013"/>
            <a:ext cx="9143621" cy="3534584"/>
          </a:xfrm>
          <a:solidFill>
            <a:schemeClr val="tx1">
              <a:alpha val="20000"/>
            </a:schemeClr>
          </a:solidFill>
        </p:spPr>
        <p:txBody>
          <a:bodyPr lIns="579600" tIns="464400" rIns="579600" bIns="1512000" anchor="b">
            <a:spAutoFit/>
          </a:bodyPr>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7"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2" name="Bild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398038811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tellysbil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tel 1"/>
          <p:cNvSpPr>
            <a:spLocks noGrp="1"/>
          </p:cNvSpPr>
          <p:nvPr>
            <p:ph type="ctrTitle"/>
          </p:nvPr>
        </p:nvSpPr>
        <p:spPr>
          <a:xfrm>
            <a:off x="-894" y="658013"/>
            <a:ext cx="9143621" cy="3534584"/>
          </a:xfrm>
          <a:solidFill>
            <a:schemeClr val="tx1">
              <a:alpha val="20000"/>
            </a:schemeClr>
          </a:solidFill>
        </p:spPr>
        <p:txBody>
          <a:bodyPr lIns="579600" tIns="464400" rIns="579600" bIns="1512000" anchor="b">
            <a:spAutoFit/>
          </a:bodyPr>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7"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2" name="Bild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415707500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lysbilde Bybu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tel 1"/>
          <p:cNvSpPr>
            <a:spLocks noGrp="1"/>
          </p:cNvSpPr>
          <p:nvPr>
            <p:ph type="ctrTitle"/>
          </p:nvPr>
        </p:nvSpPr>
        <p:spPr>
          <a:xfrm>
            <a:off x="-894" y="658013"/>
            <a:ext cx="9143621" cy="3534584"/>
          </a:xfrm>
          <a:solidFill>
            <a:schemeClr val="tx1">
              <a:alpha val="20000"/>
            </a:schemeClr>
          </a:solidFill>
        </p:spPr>
        <p:txBody>
          <a:bodyPr lIns="579600" tIns="464400" rIns="579600" bIns="1512000" anchor="b">
            <a:spAutoFit/>
          </a:bodyPr>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7"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2" name="Bild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22211405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tellysbilde Bå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tel 1"/>
          <p:cNvSpPr>
            <a:spLocks noGrp="1"/>
          </p:cNvSpPr>
          <p:nvPr>
            <p:ph type="ctrTitle"/>
          </p:nvPr>
        </p:nvSpPr>
        <p:spPr>
          <a:xfrm>
            <a:off x="-894" y="658013"/>
            <a:ext cx="9143621" cy="3534584"/>
          </a:xfrm>
          <a:solidFill>
            <a:schemeClr val="tx1">
              <a:alpha val="20000"/>
            </a:schemeClr>
          </a:solidFill>
        </p:spPr>
        <p:txBody>
          <a:bodyPr lIns="579600" tIns="464400" rIns="579600" bIns="1512000" anchor="b">
            <a:spAutoFit/>
          </a:bodyPr>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7"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2" name="Bild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36090122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tellysbilde Me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tel 1"/>
          <p:cNvSpPr>
            <a:spLocks noGrp="1"/>
          </p:cNvSpPr>
          <p:nvPr>
            <p:ph type="ctrTitle"/>
          </p:nvPr>
        </p:nvSpPr>
        <p:spPr>
          <a:xfrm>
            <a:off x="-894" y="658013"/>
            <a:ext cx="9143621" cy="3534584"/>
          </a:xfrm>
          <a:solidFill>
            <a:schemeClr val="tx1">
              <a:alpha val="20000"/>
            </a:schemeClr>
          </a:solidFill>
        </p:spPr>
        <p:txBody>
          <a:bodyPr lIns="579600" tIns="464400" rIns="579600" bIns="1512000" anchor="b">
            <a:spAutoFit/>
          </a:bodyPr>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7"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2" name="Bild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31172111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tellysbilde Regionbu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tel 1"/>
          <p:cNvSpPr>
            <a:spLocks noGrp="1"/>
          </p:cNvSpPr>
          <p:nvPr>
            <p:ph type="ctrTitle"/>
          </p:nvPr>
        </p:nvSpPr>
        <p:spPr>
          <a:xfrm>
            <a:off x="-894" y="658013"/>
            <a:ext cx="9143621" cy="3534584"/>
          </a:xfrm>
          <a:solidFill>
            <a:schemeClr val="tx1">
              <a:alpha val="20000"/>
            </a:schemeClr>
          </a:solidFill>
        </p:spPr>
        <p:txBody>
          <a:bodyPr lIns="579600" tIns="464400" rIns="579600" bIns="1512000" anchor="b">
            <a:spAutoFit/>
          </a:bodyPr>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7"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2" name="Bild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3071669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tellysbilde Trik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tel 1"/>
          <p:cNvSpPr>
            <a:spLocks noGrp="1"/>
          </p:cNvSpPr>
          <p:nvPr>
            <p:ph type="ctrTitle"/>
          </p:nvPr>
        </p:nvSpPr>
        <p:spPr>
          <a:xfrm>
            <a:off x="-894" y="658013"/>
            <a:ext cx="9143621" cy="3534584"/>
          </a:xfrm>
          <a:solidFill>
            <a:schemeClr val="tx1">
              <a:alpha val="20000"/>
            </a:schemeClr>
          </a:solidFill>
        </p:spPr>
        <p:txBody>
          <a:bodyPr lIns="579600" tIns="464400" rIns="579600" bIns="1512000" anchor="b">
            <a:spAutoFit/>
          </a:bodyPr>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7"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2" name="Bild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106314636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tellysbilde Forbru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tel 1"/>
          <p:cNvSpPr>
            <a:spLocks noGrp="1"/>
          </p:cNvSpPr>
          <p:nvPr>
            <p:ph type="ctrTitle"/>
          </p:nvPr>
        </p:nvSpPr>
        <p:spPr>
          <a:xfrm>
            <a:off x="-894" y="658013"/>
            <a:ext cx="9143621" cy="3534584"/>
          </a:xfrm>
          <a:solidFill>
            <a:schemeClr val="tx1">
              <a:alpha val="20000"/>
            </a:schemeClr>
          </a:solidFill>
        </p:spPr>
        <p:txBody>
          <a:bodyPr lIns="579600" tIns="464400" rIns="579600" bIns="1512000" anchor="b">
            <a:spAutoFit/>
          </a:bodyPr>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7"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2" name="Bild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222380444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tellysbilde Forbruk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tel 1"/>
          <p:cNvSpPr>
            <a:spLocks noGrp="1"/>
          </p:cNvSpPr>
          <p:nvPr>
            <p:ph type="ctrTitle"/>
          </p:nvPr>
        </p:nvSpPr>
        <p:spPr>
          <a:xfrm>
            <a:off x="-894" y="658013"/>
            <a:ext cx="9143621" cy="3534584"/>
          </a:xfrm>
          <a:solidFill>
            <a:schemeClr val="tx1">
              <a:alpha val="20000"/>
            </a:schemeClr>
          </a:solidFill>
        </p:spPr>
        <p:txBody>
          <a:bodyPr lIns="579600" tIns="464400" rIns="579600" bIns="1512000" anchor="b">
            <a:spAutoFit/>
          </a:bodyPr>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7"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2" name="Bild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412011660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tellysbilde Forbruk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tel 1"/>
          <p:cNvSpPr>
            <a:spLocks noGrp="1"/>
          </p:cNvSpPr>
          <p:nvPr>
            <p:ph type="ctrTitle"/>
          </p:nvPr>
        </p:nvSpPr>
        <p:spPr>
          <a:xfrm>
            <a:off x="-894" y="658013"/>
            <a:ext cx="9143621" cy="3534584"/>
          </a:xfrm>
          <a:solidFill>
            <a:schemeClr val="tx1">
              <a:alpha val="20000"/>
            </a:schemeClr>
          </a:solidFill>
        </p:spPr>
        <p:txBody>
          <a:bodyPr lIns="579600" tIns="464400" rIns="579600" bIns="1512000" anchor="b">
            <a:spAutoFit/>
          </a:bodyPr>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7"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2" name="Bild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41060200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mulighet for bilde">
    <p:spTree>
      <p:nvGrpSpPr>
        <p:cNvPr id="1" name=""/>
        <p:cNvGrpSpPr/>
        <p:nvPr/>
      </p:nvGrpSpPr>
      <p:grpSpPr>
        <a:xfrm>
          <a:off x="0" y="0"/>
          <a:ext cx="0" cy="0"/>
          <a:chOff x="0" y="0"/>
          <a:chExt cx="0" cy="0"/>
        </a:xfrm>
      </p:grpSpPr>
      <p:sp>
        <p:nvSpPr>
          <p:cNvPr id="12" name="Tittel 1"/>
          <p:cNvSpPr>
            <a:spLocks noGrp="1"/>
          </p:cNvSpPr>
          <p:nvPr>
            <p:ph type="ctrTitle"/>
          </p:nvPr>
        </p:nvSpPr>
        <p:spPr>
          <a:xfrm>
            <a:off x="-894" y="658013"/>
            <a:ext cx="9143621" cy="3534584"/>
          </a:xfrm>
          <a:solidFill>
            <a:schemeClr val="tx1">
              <a:alpha val="20000"/>
            </a:schemeClr>
          </a:solidFill>
        </p:spPr>
        <p:txBody>
          <a:bodyPr lIns="579600" tIns="464400" rIns="579600" bIns="1512000" anchor="b">
            <a:spAutoFit/>
          </a:bodyPr>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8"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10"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4" name="Bil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
        <p:nvSpPr>
          <p:cNvPr id="2" name="TekstSylinder 1"/>
          <p:cNvSpPr txBox="1"/>
          <p:nvPr userDrawn="1"/>
        </p:nvSpPr>
        <p:spPr>
          <a:xfrm>
            <a:off x="-894" y="-594109"/>
            <a:ext cx="9282054" cy="507831"/>
          </a:xfrm>
          <a:prstGeom prst="rect">
            <a:avLst/>
          </a:prstGeom>
          <a:solidFill>
            <a:schemeClr val="accent5"/>
          </a:solidFill>
        </p:spPr>
        <p:txBody>
          <a:bodyPr wrap="square" rtlCol="0">
            <a:spAutoFit/>
          </a:bodyPr>
          <a:lstStyle/>
          <a:p>
            <a:r>
              <a:rPr lang="nb-NO" b="1" dirty="0"/>
              <a:t>Dette lysbildet skal kun brukes med bakgrunnsbilde.</a:t>
            </a:r>
          </a:p>
          <a:p>
            <a:r>
              <a:rPr lang="nb-NO" b="1" dirty="0"/>
              <a:t>Høyreklikk </a:t>
            </a:r>
            <a:r>
              <a:rPr lang="nb-NO" b="1" baseline="0" dirty="0"/>
              <a:t>på lysbildet og velg «Formater bakgrunn» -&gt; «Bilde eller tekstur» -&gt; «Fil» for å sette inn et bilde.</a:t>
            </a:r>
            <a:endParaRPr lang="nb-NO" b="1" dirty="0"/>
          </a:p>
        </p:txBody>
      </p:sp>
    </p:spTree>
    <p:extLst>
      <p:ext uri="{BB962C8B-B14F-4D97-AF65-F5344CB8AC3E}">
        <p14:creationId xmlns:p14="http://schemas.microsoft.com/office/powerpoint/2010/main" val="405259575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tellysbilde Billet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tel 1"/>
          <p:cNvSpPr>
            <a:spLocks noGrp="1"/>
          </p:cNvSpPr>
          <p:nvPr>
            <p:ph type="ctrTitle"/>
          </p:nvPr>
        </p:nvSpPr>
        <p:spPr>
          <a:xfrm>
            <a:off x="-894" y="658013"/>
            <a:ext cx="9143621" cy="3534584"/>
          </a:xfrm>
          <a:solidFill>
            <a:schemeClr val="tx1">
              <a:alpha val="20000"/>
            </a:schemeClr>
          </a:solidFill>
        </p:spPr>
        <p:txBody>
          <a:bodyPr lIns="579600" tIns="464400" rIns="579600" bIns="1512000" anchor="b">
            <a:spAutoFit/>
          </a:bodyPr>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7"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2" name="Bild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131767776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2800"/>
            </a:lvl1pPr>
          </a:lstStyle>
          <a:p>
            <a:r>
              <a:rPr lang="nb-NO"/>
              <a:t>Klikk for å redigere tittelstil</a:t>
            </a:r>
            <a:endParaRPr lang="nb-NO" dirty="0"/>
          </a:p>
        </p:txBody>
      </p:sp>
      <p:sp>
        <p:nvSpPr>
          <p:cNvPr id="3" name="Plassholder for innhold 2"/>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437005" y="4829059"/>
            <a:ext cx="143644" cy="106824"/>
          </a:xfrm>
          <a:prstGeom prst="rect">
            <a:avLst/>
          </a:prstGeom>
        </p:spPr>
        <p:txBody>
          <a:bodyPr vert="horz" wrap="square" lIns="0" tIns="0" rIns="0" bIns="0" rtlCol="0" anchor="ctr">
            <a:spAutoFit/>
          </a:bodyPr>
          <a:lstStyle>
            <a:lvl1pPr algn="l">
              <a:defRPr sz="700">
                <a:solidFill>
                  <a:srgbClr val="32374B"/>
                </a:solidFill>
              </a:defRPr>
            </a:lvl1pPr>
          </a:lstStyle>
          <a:p>
            <a:fld id="{304AD70F-8AF0-406B-B894-62E0F3D04367}" type="slidenum">
              <a:rPr lang="nb-NO" smtClean="0"/>
              <a:pPr/>
              <a:t>‹#›</a:t>
            </a:fld>
            <a:endParaRPr lang="nb-NO" dirty="0"/>
          </a:p>
        </p:txBody>
      </p:sp>
      <p:sp>
        <p:nvSpPr>
          <p:cNvPr id="9" name="Plassholder for bunntekst 4"/>
          <p:cNvSpPr>
            <a:spLocks noGrp="1"/>
          </p:cNvSpPr>
          <p:nvPr>
            <p:ph type="ftr" sz="quarter" idx="3"/>
          </p:nvPr>
        </p:nvSpPr>
        <p:spPr>
          <a:xfrm>
            <a:off x="579672" y="4829069"/>
            <a:ext cx="6520573" cy="106805"/>
          </a:xfrm>
          <a:prstGeom prst="rect">
            <a:avLst/>
          </a:prstGeom>
        </p:spPr>
        <p:txBody>
          <a:bodyPr vert="horz" wrap="square" lIns="0" tIns="0" rIns="0" bIns="0" rtlCol="0" anchor="ctr">
            <a:spAutoFit/>
          </a:bodyPr>
          <a:lstStyle>
            <a:lvl1pPr algn="l">
              <a:defRPr sz="70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22305954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14"/>
            <a:ext cx="9145535" cy="5147402"/>
          </a:xfrm>
          <a:prstGeom prst="rect">
            <a:avLst/>
          </a:prstGeom>
        </p:spPr>
      </p:pic>
      <p:sp>
        <p:nvSpPr>
          <p:cNvPr id="2" name="Tittel 1"/>
          <p:cNvSpPr>
            <a:spLocks noGrp="1"/>
          </p:cNvSpPr>
          <p:nvPr>
            <p:ph type="title"/>
          </p:nvPr>
        </p:nvSpPr>
        <p:spPr>
          <a:xfrm>
            <a:off x="623887" y="2059233"/>
            <a:ext cx="7886700" cy="523220"/>
          </a:xfrm>
        </p:spPr>
        <p:txBody>
          <a:bodyPr anchor="b"/>
          <a:lstStyle>
            <a:lvl1pPr algn="ctr">
              <a:lnSpc>
                <a:spcPct val="100000"/>
              </a:lnSpc>
              <a:defRPr sz="3400">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623887" y="2877135"/>
            <a:ext cx="7886700" cy="1125488"/>
          </a:xfrm>
        </p:spPr>
        <p:txBody>
          <a:bodyPr>
            <a:normAutofit/>
          </a:bodyPr>
          <a:lstStyle>
            <a:lvl1pPr marL="0" indent="0" algn="ctr">
              <a:buNone/>
              <a:defRPr sz="1800">
                <a:solidFill>
                  <a:schemeClr val="bg1"/>
                </a:solidFill>
              </a:defRPr>
            </a:lvl1pPr>
            <a:lvl2pPr marL="342849" indent="0">
              <a:buNone/>
              <a:defRPr sz="1500">
                <a:solidFill>
                  <a:schemeClr val="tx1">
                    <a:tint val="75000"/>
                  </a:schemeClr>
                </a:solidFill>
              </a:defRPr>
            </a:lvl2pPr>
            <a:lvl3pPr marL="685697" indent="0">
              <a:buNone/>
              <a:defRPr sz="1350">
                <a:solidFill>
                  <a:schemeClr val="tx1">
                    <a:tint val="75000"/>
                  </a:schemeClr>
                </a:solidFill>
              </a:defRPr>
            </a:lvl3pPr>
            <a:lvl4pPr marL="1028546" indent="0">
              <a:buNone/>
              <a:defRPr sz="1200">
                <a:solidFill>
                  <a:schemeClr val="tx1">
                    <a:tint val="75000"/>
                  </a:schemeClr>
                </a:solidFill>
              </a:defRPr>
            </a:lvl4pPr>
            <a:lvl5pPr marL="1371394" indent="0">
              <a:buNone/>
              <a:defRPr sz="1200">
                <a:solidFill>
                  <a:schemeClr val="tx1">
                    <a:tint val="75000"/>
                  </a:schemeClr>
                </a:solidFill>
              </a:defRPr>
            </a:lvl5pPr>
            <a:lvl6pPr marL="1714243" indent="0">
              <a:buNone/>
              <a:defRPr sz="1200">
                <a:solidFill>
                  <a:schemeClr val="tx1">
                    <a:tint val="75000"/>
                  </a:schemeClr>
                </a:solidFill>
              </a:defRPr>
            </a:lvl6pPr>
            <a:lvl7pPr marL="2057091" indent="0">
              <a:buNone/>
              <a:defRPr sz="1200">
                <a:solidFill>
                  <a:schemeClr val="tx1">
                    <a:tint val="75000"/>
                  </a:schemeClr>
                </a:solidFill>
              </a:defRPr>
            </a:lvl7pPr>
            <a:lvl8pPr marL="2399940" indent="0">
              <a:buNone/>
              <a:defRPr sz="1200">
                <a:solidFill>
                  <a:schemeClr val="tx1">
                    <a:tint val="75000"/>
                  </a:schemeClr>
                </a:solidFill>
              </a:defRPr>
            </a:lvl8pPr>
            <a:lvl9pPr marL="2742789" indent="0">
              <a:buNone/>
              <a:defRPr sz="1200">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21222915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57"/>
            <a:ext cx="9145535" cy="5145887"/>
          </a:xfrm>
          <a:prstGeom prst="rect">
            <a:avLst/>
          </a:prstGeom>
        </p:spPr>
      </p:pic>
      <p:sp>
        <p:nvSpPr>
          <p:cNvPr id="2" name="Tittel 1"/>
          <p:cNvSpPr>
            <a:spLocks noGrp="1"/>
          </p:cNvSpPr>
          <p:nvPr>
            <p:ph type="title"/>
          </p:nvPr>
        </p:nvSpPr>
        <p:spPr>
          <a:xfrm>
            <a:off x="623887" y="2059233"/>
            <a:ext cx="7886700" cy="523220"/>
          </a:xfrm>
        </p:spPr>
        <p:txBody>
          <a:bodyPr anchor="b"/>
          <a:lstStyle>
            <a:lvl1pPr algn="ctr">
              <a:lnSpc>
                <a:spcPct val="100000"/>
              </a:lnSpc>
              <a:defRPr sz="3400">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623887" y="2877135"/>
            <a:ext cx="7886700" cy="1125488"/>
          </a:xfrm>
        </p:spPr>
        <p:txBody>
          <a:bodyPr>
            <a:normAutofit/>
          </a:bodyPr>
          <a:lstStyle>
            <a:lvl1pPr marL="0" indent="0" algn="ctr">
              <a:buNone/>
              <a:defRPr sz="1800">
                <a:solidFill>
                  <a:schemeClr val="bg1"/>
                </a:solidFill>
              </a:defRPr>
            </a:lvl1pPr>
            <a:lvl2pPr marL="342849" indent="0">
              <a:buNone/>
              <a:defRPr sz="1500">
                <a:solidFill>
                  <a:schemeClr val="tx1">
                    <a:tint val="75000"/>
                  </a:schemeClr>
                </a:solidFill>
              </a:defRPr>
            </a:lvl2pPr>
            <a:lvl3pPr marL="685697" indent="0">
              <a:buNone/>
              <a:defRPr sz="1350">
                <a:solidFill>
                  <a:schemeClr val="tx1">
                    <a:tint val="75000"/>
                  </a:schemeClr>
                </a:solidFill>
              </a:defRPr>
            </a:lvl3pPr>
            <a:lvl4pPr marL="1028546" indent="0">
              <a:buNone/>
              <a:defRPr sz="1200">
                <a:solidFill>
                  <a:schemeClr val="tx1">
                    <a:tint val="75000"/>
                  </a:schemeClr>
                </a:solidFill>
              </a:defRPr>
            </a:lvl4pPr>
            <a:lvl5pPr marL="1371394" indent="0">
              <a:buNone/>
              <a:defRPr sz="1200">
                <a:solidFill>
                  <a:schemeClr val="tx1">
                    <a:tint val="75000"/>
                  </a:schemeClr>
                </a:solidFill>
              </a:defRPr>
            </a:lvl5pPr>
            <a:lvl6pPr marL="1714243" indent="0">
              <a:buNone/>
              <a:defRPr sz="1200">
                <a:solidFill>
                  <a:schemeClr val="tx1">
                    <a:tint val="75000"/>
                  </a:schemeClr>
                </a:solidFill>
              </a:defRPr>
            </a:lvl6pPr>
            <a:lvl7pPr marL="2057091" indent="0">
              <a:buNone/>
              <a:defRPr sz="1200">
                <a:solidFill>
                  <a:schemeClr val="tx1">
                    <a:tint val="75000"/>
                  </a:schemeClr>
                </a:solidFill>
              </a:defRPr>
            </a:lvl7pPr>
            <a:lvl8pPr marL="2399940" indent="0">
              <a:buNone/>
              <a:defRPr sz="1200">
                <a:solidFill>
                  <a:schemeClr val="tx1">
                    <a:tint val="75000"/>
                  </a:schemeClr>
                </a:solidFill>
              </a:defRPr>
            </a:lvl8pPr>
            <a:lvl9pPr marL="2742789" indent="0">
              <a:buNone/>
              <a:defRPr sz="1200">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51538193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Kapittelside Grå">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57"/>
            <a:ext cx="9145533" cy="5145887"/>
          </a:xfrm>
          <a:prstGeom prst="rect">
            <a:avLst/>
          </a:prstGeom>
        </p:spPr>
      </p:pic>
      <p:sp>
        <p:nvSpPr>
          <p:cNvPr id="2" name="Tittel 1"/>
          <p:cNvSpPr>
            <a:spLocks noGrp="1"/>
          </p:cNvSpPr>
          <p:nvPr>
            <p:ph type="title"/>
          </p:nvPr>
        </p:nvSpPr>
        <p:spPr>
          <a:xfrm>
            <a:off x="623887" y="2059233"/>
            <a:ext cx="7886700" cy="523220"/>
          </a:xfrm>
        </p:spPr>
        <p:txBody>
          <a:bodyPr anchor="b"/>
          <a:lstStyle>
            <a:lvl1pPr algn="ctr">
              <a:lnSpc>
                <a:spcPct val="100000"/>
              </a:lnSpc>
              <a:defRPr sz="3400">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623887" y="2877135"/>
            <a:ext cx="7886700" cy="1125488"/>
          </a:xfrm>
        </p:spPr>
        <p:txBody>
          <a:bodyPr>
            <a:normAutofit/>
          </a:bodyPr>
          <a:lstStyle>
            <a:lvl1pPr marL="0" indent="0" algn="ctr">
              <a:buNone/>
              <a:defRPr sz="1800">
                <a:solidFill>
                  <a:schemeClr val="bg1"/>
                </a:solidFill>
              </a:defRPr>
            </a:lvl1pPr>
            <a:lvl2pPr marL="342849" indent="0">
              <a:buNone/>
              <a:defRPr sz="1500">
                <a:solidFill>
                  <a:schemeClr val="tx1">
                    <a:tint val="75000"/>
                  </a:schemeClr>
                </a:solidFill>
              </a:defRPr>
            </a:lvl2pPr>
            <a:lvl3pPr marL="685697" indent="0">
              <a:buNone/>
              <a:defRPr sz="1350">
                <a:solidFill>
                  <a:schemeClr val="tx1">
                    <a:tint val="75000"/>
                  </a:schemeClr>
                </a:solidFill>
              </a:defRPr>
            </a:lvl3pPr>
            <a:lvl4pPr marL="1028546" indent="0">
              <a:buNone/>
              <a:defRPr sz="1200">
                <a:solidFill>
                  <a:schemeClr val="tx1">
                    <a:tint val="75000"/>
                  </a:schemeClr>
                </a:solidFill>
              </a:defRPr>
            </a:lvl4pPr>
            <a:lvl5pPr marL="1371394" indent="0">
              <a:buNone/>
              <a:defRPr sz="1200">
                <a:solidFill>
                  <a:schemeClr val="tx1">
                    <a:tint val="75000"/>
                  </a:schemeClr>
                </a:solidFill>
              </a:defRPr>
            </a:lvl5pPr>
            <a:lvl6pPr marL="1714243" indent="0">
              <a:buNone/>
              <a:defRPr sz="1200">
                <a:solidFill>
                  <a:schemeClr val="tx1">
                    <a:tint val="75000"/>
                  </a:schemeClr>
                </a:solidFill>
              </a:defRPr>
            </a:lvl6pPr>
            <a:lvl7pPr marL="2057091" indent="0">
              <a:buNone/>
              <a:defRPr sz="1200">
                <a:solidFill>
                  <a:schemeClr val="tx1">
                    <a:tint val="75000"/>
                  </a:schemeClr>
                </a:solidFill>
              </a:defRPr>
            </a:lvl7pPr>
            <a:lvl8pPr marL="2399940" indent="0">
              <a:buNone/>
              <a:defRPr sz="1200">
                <a:solidFill>
                  <a:schemeClr val="tx1">
                    <a:tint val="75000"/>
                  </a:schemeClr>
                </a:solidFill>
              </a:defRPr>
            </a:lvl8pPr>
            <a:lvl9pPr marL="2742789" indent="0">
              <a:buNone/>
              <a:defRPr sz="1200">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143997551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Grå">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57"/>
            <a:ext cx="9145533" cy="5145886"/>
          </a:xfrm>
          <a:prstGeom prst="rect">
            <a:avLst/>
          </a:prstGeom>
        </p:spPr>
      </p:pic>
      <p:sp>
        <p:nvSpPr>
          <p:cNvPr id="2" name="Tittel 1"/>
          <p:cNvSpPr>
            <a:spLocks noGrp="1"/>
          </p:cNvSpPr>
          <p:nvPr>
            <p:ph type="title"/>
          </p:nvPr>
        </p:nvSpPr>
        <p:spPr>
          <a:xfrm>
            <a:off x="623887" y="2059233"/>
            <a:ext cx="7886700" cy="523220"/>
          </a:xfrm>
        </p:spPr>
        <p:txBody>
          <a:bodyPr anchor="b"/>
          <a:lstStyle>
            <a:lvl1pPr algn="ctr">
              <a:lnSpc>
                <a:spcPct val="100000"/>
              </a:lnSpc>
              <a:defRPr sz="3400">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623887" y="2877135"/>
            <a:ext cx="7886700" cy="1125488"/>
          </a:xfrm>
        </p:spPr>
        <p:txBody>
          <a:bodyPr>
            <a:normAutofit/>
          </a:bodyPr>
          <a:lstStyle>
            <a:lvl1pPr marL="0" indent="0" algn="ctr">
              <a:buNone/>
              <a:defRPr sz="1800">
                <a:solidFill>
                  <a:schemeClr val="bg1"/>
                </a:solidFill>
              </a:defRPr>
            </a:lvl1pPr>
            <a:lvl2pPr marL="342849" indent="0">
              <a:buNone/>
              <a:defRPr sz="1500">
                <a:solidFill>
                  <a:schemeClr val="tx1">
                    <a:tint val="75000"/>
                  </a:schemeClr>
                </a:solidFill>
              </a:defRPr>
            </a:lvl2pPr>
            <a:lvl3pPr marL="685697" indent="0">
              <a:buNone/>
              <a:defRPr sz="1350">
                <a:solidFill>
                  <a:schemeClr val="tx1">
                    <a:tint val="75000"/>
                  </a:schemeClr>
                </a:solidFill>
              </a:defRPr>
            </a:lvl3pPr>
            <a:lvl4pPr marL="1028546" indent="0">
              <a:buNone/>
              <a:defRPr sz="1200">
                <a:solidFill>
                  <a:schemeClr val="tx1">
                    <a:tint val="75000"/>
                  </a:schemeClr>
                </a:solidFill>
              </a:defRPr>
            </a:lvl4pPr>
            <a:lvl5pPr marL="1371394" indent="0">
              <a:buNone/>
              <a:defRPr sz="1200">
                <a:solidFill>
                  <a:schemeClr val="tx1">
                    <a:tint val="75000"/>
                  </a:schemeClr>
                </a:solidFill>
              </a:defRPr>
            </a:lvl5pPr>
            <a:lvl6pPr marL="1714243" indent="0">
              <a:buNone/>
              <a:defRPr sz="1200">
                <a:solidFill>
                  <a:schemeClr val="tx1">
                    <a:tint val="75000"/>
                  </a:schemeClr>
                </a:solidFill>
              </a:defRPr>
            </a:lvl6pPr>
            <a:lvl7pPr marL="2057091" indent="0">
              <a:buNone/>
              <a:defRPr sz="1200">
                <a:solidFill>
                  <a:schemeClr val="tx1">
                    <a:tint val="75000"/>
                  </a:schemeClr>
                </a:solidFill>
              </a:defRPr>
            </a:lvl7pPr>
            <a:lvl8pPr marL="2399940" indent="0">
              <a:buNone/>
              <a:defRPr sz="1200">
                <a:solidFill>
                  <a:schemeClr val="tx1">
                    <a:tint val="75000"/>
                  </a:schemeClr>
                </a:solidFill>
              </a:defRPr>
            </a:lvl8pPr>
            <a:lvl9pPr marL="2742789" indent="0">
              <a:buNone/>
              <a:defRPr sz="1200">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0" name="Bil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386833721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557"/>
            <a:ext cx="9145531" cy="5145886"/>
          </a:xfrm>
          <a:prstGeom prst="rect">
            <a:avLst/>
          </a:prstGeom>
        </p:spPr>
      </p:pic>
      <p:sp>
        <p:nvSpPr>
          <p:cNvPr id="2" name="Tittel 1"/>
          <p:cNvSpPr>
            <a:spLocks noGrp="1"/>
          </p:cNvSpPr>
          <p:nvPr>
            <p:ph type="title"/>
          </p:nvPr>
        </p:nvSpPr>
        <p:spPr>
          <a:xfrm>
            <a:off x="623887" y="2059233"/>
            <a:ext cx="7886700" cy="523220"/>
          </a:xfrm>
        </p:spPr>
        <p:txBody>
          <a:bodyPr anchor="b"/>
          <a:lstStyle>
            <a:lvl1pPr algn="ctr">
              <a:lnSpc>
                <a:spcPct val="100000"/>
              </a:lnSpc>
              <a:defRPr sz="3400">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623887" y="2877135"/>
            <a:ext cx="7886700" cy="1125488"/>
          </a:xfrm>
        </p:spPr>
        <p:txBody>
          <a:bodyPr>
            <a:normAutofit/>
          </a:bodyPr>
          <a:lstStyle>
            <a:lvl1pPr marL="0" indent="0" algn="ctr">
              <a:buNone/>
              <a:defRPr sz="1800">
                <a:solidFill>
                  <a:schemeClr val="bg1"/>
                </a:solidFill>
              </a:defRPr>
            </a:lvl1pPr>
            <a:lvl2pPr marL="342849" indent="0">
              <a:buNone/>
              <a:defRPr sz="1500">
                <a:solidFill>
                  <a:schemeClr val="tx1">
                    <a:tint val="75000"/>
                  </a:schemeClr>
                </a:solidFill>
              </a:defRPr>
            </a:lvl2pPr>
            <a:lvl3pPr marL="685697" indent="0">
              <a:buNone/>
              <a:defRPr sz="1350">
                <a:solidFill>
                  <a:schemeClr val="tx1">
                    <a:tint val="75000"/>
                  </a:schemeClr>
                </a:solidFill>
              </a:defRPr>
            </a:lvl3pPr>
            <a:lvl4pPr marL="1028546" indent="0">
              <a:buNone/>
              <a:defRPr sz="1200">
                <a:solidFill>
                  <a:schemeClr val="tx1">
                    <a:tint val="75000"/>
                  </a:schemeClr>
                </a:solidFill>
              </a:defRPr>
            </a:lvl4pPr>
            <a:lvl5pPr marL="1371394" indent="0">
              <a:buNone/>
              <a:defRPr sz="1200">
                <a:solidFill>
                  <a:schemeClr val="tx1">
                    <a:tint val="75000"/>
                  </a:schemeClr>
                </a:solidFill>
              </a:defRPr>
            </a:lvl5pPr>
            <a:lvl6pPr marL="1714243" indent="0">
              <a:buNone/>
              <a:defRPr sz="1200">
                <a:solidFill>
                  <a:schemeClr val="tx1">
                    <a:tint val="75000"/>
                  </a:schemeClr>
                </a:solidFill>
              </a:defRPr>
            </a:lvl6pPr>
            <a:lvl7pPr marL="2057091" indent="0">
              <a:buNone/>
              <a:defRPr sz="1200">
                <a:solidFill>
                  <a:schemeClr val="tx1">
                    <a:tint val="75000"/>
                  </a:schemeClr>
                </a:solidFill>
              </a:defRPr>
            </a:lvl7pPr>
            <a:lvl8pPr marL="2399940" indent="0">
              <a:buNone/>
              <a:defRPr sz="1200">
                <a:solidFill>
                  <a:schemeClr val="tx1">
                    <a:tint val="75000"/>
                  </a:schemeClr>
                </a:solidFill>
              </a:defRPr>
            </a:lvl8pPr>
            <a:lvl9pPr marL="2742789" indent="0">
              <a:buNone/>
              <a:defRPr sz="1200">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412109503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Kapittelside Gul">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557"/>
            <a:ext cx="9145531" cy="5145885"/>
          </a:xfrm>
          <a:prstGeom prst="rect">
            <a:avLst/>
          </a:prstGeom>
        </p:spPr>
      </p:pic>
      <p:sp>
        <p:nvSpPr>
          <p:cNvPr id="2" name="Tittel 1"/>
          <p:cNvSpPr>
            <a:spLocks noGrp="1"/>
          </p:cNvSpPr>
          <p:nvPr>
            <p:ph type="title"/>
          </p:nvPr>
        </p:nvSpPr>
        <p:spPr>
          <a:xfrm>
            <a:off x="623887" y="2059233"/>
            <a:ext cx="7886700" cy="523220"/>
          </a:xfrm>
        </p:spPr>
        <p:txBody>
          <a:bodyPr anchor="b"/>
          <a:lstStyle>
            <a:lvl1pPr algn="ctr">
              <a:lnSpc>
                <a:spcPct val="100000"/>
              </a:lnSpc>
              <a:defRPr sz="3400">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623887" y="2877135"/>
            <a:ext cx="7886700" cy="1125488"/>
          </a:xfrm>
        </p:spPr>
        <p:txBody>
          <a:bodyPr>
            <a:normAutofit/>
          </a:bodyPr>
          <a:lstStyle>
            <a:lvl1pPr marL="0" indent="0" algn="ctr">
              <a:buNone/>
              <a:defRPr sz="1800">
                <a:solidFill>
                  <a:schemeClr val="bg1"/>
                </a:solidFill>
              </a:defRPr>
            </a:lvl1pPr>
            <a:lvl2pPr marL="342849" indent="0">
              <a:buNone/>
              <a:defRPr sz="1500">
                <a:solidFill>
                  <a:schemeClr val="tx1">
                    <a:tint val="75000"/>
                  </a:schemeClr>
                </a:solidFill>
              </a:defRPr>
            </a:lvl2pPr>
            <a:lvl3pPr marL="685697" indent="0">
              <a:buNone/>
              <a:defRPr sz="1350">
                <a:solidFill>
                  <a:schemeClr val="tx1">
                    <a:tint val="75000"/>
                  </a:schemeClr>
                </a:solidFill>
              </a:defRPr>
            </a:lvl3pPr>
            <a:lvl4pPr marL="1028546" indent="0">
              <a:buNone/>
              <a:defRPr sz="1200">
                <a:solidFill>
                  <a:schemeClr val="tx1">
                    <a:tint val="75000"/>
                  </a:schemeClr>
                </a:solidFill>
              </a:defRPr>
            </a:lvl4pPr>
            <a:lvl5pPr marL="1371394" indent="0">
              <a:buNone/>
              <a:defRPr sz="1200">
                <a:solidFill>
                  <a:schemeClr val="tx1">
                    <a:tint val="75000"/>
                  </a:schemeClr>
                </a:solidFill>
              </a:defRPr>
            </a:lvl5pPr>
            <a:lvl6pPr marL="1714243" indent="0">
              <a:buNone/>
              <a:defRPr sz="1200">
                <a:solidFill>
                  <a:schemeClr val="tx1">
                    <a:tint val="75000"/>
                  </a:schemeClr>
                </a:solidFill>
              </a:defRPr>
            </a:lvl6pPr>
            <a:lvl7pPr marL="2057091" indent="0">
              <a:buNone/>
              <a:defRPr sz="1200">
                <a:solidFill>
                  <a:schemeClr val="tx1">
                    <a:tint val="75000"/>
                  </a:schemeClr>
                </a:solidFill>
              </a:defRPr>
            </a:lvl7pPr>
            <a:lvl8pPr marL="2399940" indent="0">
              <a:buNone/>
              <a:defRPr sz="1200">
                <a:solidFill>
                  <a:schemeClr val="tx1">
                    <a:tint val="75000"/>
                  </a:schemeClr>
                </a:solidFill>
              </a:defRPr>
            </a:lvl8pPr>
            <a:lvl9pPr marL="2742789" indent="0">
              <a:buNone/>
              <a:defRPr sz="1200">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2184095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557"/>
            <a:ext cx="9145530" cy="5145885"/>
          </a:xfrm>
          <a:prstGeom prst="rect">
            <a:avLst/>
          </a:prstGeom>
        </p:spPr>
      </p:pic>
      <p:sp>
        <p:nvSpPr>
          <p:cNvPr id="2" name="Tittel 1"/>
          <p:cNvSpPr>
            <a:spLocks noGrp="1"/>
          </p:cNvSpPr>
          <p:nvPr>
            <p:ph type="title"/>
          </p:nvPr>
        </p:nvSpPr>
        <p:spPr>
          <a:xfrm>
            <a:off x="623887" y="2059233"/>
            <a:ext cx="7886700" cy="523220"/>
          </a:xfrm>
        </p:spPr>
        <p:txBody>
          <a:bodyPr anchor="b"/>
          <a:lstStyle>
            <a:lvl1pPr algn="ctr">
              <a:lnSpc>
                <a:spcPct val="100000"/>
              </a:lnSpc>
              <a:defRPr sz="3400">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623887" y="2877135"/>
            <a:ext cx="7886700" cy="1125488"/>
          </a:xfrm>
        </p:spPr>
        <p:txBody>
          <a:bodyPr>
            <a:normAutofit/>
          </a:bodyPr>
          <a:lstStyle>
            <a:lvl1pPr marL="0" indent="0" algn="ctr">
              <a:buNone/>
              <a:defRPr sz="1800">
                <a:solidFill>
                  <a:schemeClr val="bg1"/>
                </a:solidFill>
              </a:defRPr>
            </a:lvl1pPr>
            <a:lvl2pPr marL="342849" indent="0">
              <a:buNone/>
              <a:defRPr sz="1500">
                <a:solidFill>
                  <a:schemeClr val="tx1">
                    <a:tint val="75000"/>
                  </a:schemeClr>
                </a:solidFill>
              </a:defRPr>
            </a:lvl2pPr>
            <a:lvl3pPr marL="685697" indent="0">
              <a:buNone/>
              <a:defRPr sz="1350">
                <a:solidFill>
                  <a:schemeClr val="tx1">
                    <a:tint val="75000"/>
                  </a:schemeClr>
                </a:solidFill>
              </a:defRPr>
            </a:lvl3pPr>
            <a:lvl4pPr marL="1028546" indent="0">
              <a:buNone/>
              <a:defRPr sz="1200">
                <a:solidFill>
                  <a:schemeClr val="tx1">
                    <a:tint val="75000"/>
                  </a:schemeClr>
                </a:solidFill>
              </a:defRPr>
            </a:lvl4pPr>
            <a:lvl5pPr marL="1371394" indent="0">
              <a:buNone/>
              <a:defRPr sz="1200">
                <a:solidFill>
                  <a:schemeClr val="tx1">
                    <a:tint val="75000"/>
                  </a:schemeClr>
                </a:solidFill>
              </a:defRPr>
            </a:lvl5pPr>
            <a:lvl6pPr marL="1714243" indent="0">
              <a:buNone/>
              <a:defRPr sz="1200">
                <a:solidFill>
                  <a:schemeClr val="tx1">
                    <a:tint val="75000"/>
                  </a:schemeClr>
                </a:solidFill>
              </a:defRPr>
            </a:lvl6pPr>
            <a:lvl7pPr marL="2057091" indent="0">
              <a:buNone/>
              <a:defRPr sz="1200">
                <a:solidFill>
                  <a:schemeClr val="tx1">
                    <a:tint val="75000"/>
                  </a:schemeClr>
                </a:solidFill>
              </a:defRPr>
            </a:lvl7pPr>
            <a:lvl8pPr marL="2399940" indent="0">
              <a:buNone/>
              <a:defRPr sz="1200">
                <a:solidFill>
                  <a:schemeClr val="tx1">
                    <a:tint val="75000"/>
                  </a:schemeClr>
                </a:solidFill>
              </a:defRPr>
            </a:lvl8pPr>
            <a:lvl9pPr marL="2742789" indent="0">
              <a:buNone/>
              <a:defRPr sz="1200">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0" name="Bil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368001578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Kapittelside Blå">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557"/>
            <a:ext cx="9145530" cy="5145884"/>
          </a:xfrm>
          <a:prstGeom prst="rect">
            <a:avLst/>
          </a:prstGeom>
        </p:spPr>
      </p:pic>
      <p:sp>
        <p:nvSpPr>
          <p:cNvPr id="2" name="Tittel 1"/>
          <p:cNvSpPr>
            <a:spLocks noGrp="1"/>
          </p:cNvSpPr>
          <p:nvPr>
            <p:ph type="title"/>
          </p:nvPr>
        </p:nvSpPr>
        <p:spPr>
          <a:xfrm>
            <a:off x="623887" y="2059233"/>
            <a:ext cx="7886700" cy="523220"/>
          </a:xfrm>
        </p:spPr>
        <p:txBody>
          <a:bodyPr anchor="b"/>
          <a:lstStyle>
            <a:lvl1pPr algn="ctr">
              <a:lnSpc>
                <a:spcPct val="100000"/>
              </a:lnSpc>
              <a:defRPr sz="3400">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623887" y="2877135"/>
            <a:ext cx="7886700" cy="1125488"/>
          </a:xfrm>
        </p:spPr>
        <p:txBody>
          <a:bodyPr>
            <a:normAutofit/>
          </a:bodyPr>
          <a:lstStyle>
            <a:lvl1pPr marL="0" indent="0" algn="ctr">
              <a:buNone/>
              <a:defRPr sz="1800">
                <a:solidFill>
                  <a:schemeClr val="bg1"/>
                </a:solidFill>
              </a:defRPr>
            </a:lvl1pPr>
            <a:lvl2pPr marL="342849" indent="0">
              <a:buNone/>
              <a:defRPr sz="1500">
                <a:solidFill>
                  <a:schemeClr val="tx1">
                    <a:tint val="75000"/>
                  </a:schemeClr>
                </a:solidFill>
              </a:defRPr>
            </a:lvl2pPr>
            <a:lvl3pPr marL="685697" indent="0">
              <a:buNone/>
              <a:defRPr sz="1350">
                <a:solidFill>
                  <a:schemeClr val="tx1">
                    <a:tint val="75000"/>
                  </a:schemeClr>
                </a:solidFill>
              </a:defRPr>
            </a:lvl3pPr>
            <a:lvl4pPr marL="1028546" indent="0">
              <a:buNone/>
              <a:defRPr sz="1200">
                <a:solidFill>
                  <a:schemeClr val="tx1">
                    <a:tint val="75000"/>
                  </a:schemeClr>
                </a:solidFill>
              </a:defRPr>
            </a:lvl4pPr>
            <a:lvl5pPr marL="1371394" indent="0">
              <a:buNone/>
              <a:defRPr sz="1200">
                <a:solidFill>
                  <a:schemeClr val="tx1">
                    <a:tint val="75000"/>
                  </a:schemeClr>
                </a:solidFill>
              </a:defRPr>
            </a:lvl5pPr>
            <a:lvl6pPr marL="1714243" indent="0">
              <a:buNone/>
              <a:defRPr sz="1200">
                <a:solidFill>
                  <a:schemeClr val="tx1">
                    <a:tint val="75000"/>
                  </a:schemeClr>
                </a:solidFill>
              </a:defRPr>
            </a:lvl6pPr>
            <a:lvl7pPr marL="2057091" indent="0">
              <a:buNone/>
              <a:defRPr sz="1200">
                <a:solidFill>
                  <a:schemeClr val="tx1">
                    <a:tint val="75000"/>
                  </a:schemeClr>
                </a:solidFill>
              </a:defRPr>
            </a:lvl7pPr>
            <a:lvl8pPr marL="2399940" indent="0">
              <a:buNone/>
              <a:defRPr sz="1200">
                <a:solidFill>
                  <a:schemeClr val="tx1">
                    <a:tint val="75000"/>
                  </a:schemeClr>
                </a:solidFill>
              </a:defRPr>
            </a:lvl8pPr>
            <a:lvl9pPr marL="2742789" indent="0">
              <a:buNone/>
              <a:defRPr sz="1200">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259650243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894" y="658013"/>
            <a:ext cx="9143621" cy="3534584"/>
          </a:xfrm>
          <a:solidFill>
            <a:schemeClr val="tx1">
              <a:alpha val="20000"/>
            </a:schemeClr>
          </a:solidFill>
        </p:spPr>
        <p:txBody>
          <a:bodyPr lIns="579600" tIns="464400" rIns="579600" bIns="1512000" anchor="b">
            <a:spAutoFit/>
          </a:bodyPr>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8"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12"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0" name="Bil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329106964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9145528" cy="5145884"/>
          </a:xfrm>
          <a:prstGeom prst="rect">
            <a:avLst/>
          </a:prstGeom>
        </p:spPr>
      </p:pic>
      <p:sp>
        <p:nvSpPr>
          <p:cNvPr id="2" name="Tittel 1"/>
          <p:cNvSpPr>
            <a:spLocks noGrp="1"/>
          </p:cNvSpPr>
          <p:nvPr>
            <p:ph type="title"/>
          </p:nvPr>
        </p:nvSpPr>
        <p:spPr>
          <a:xfrm>
            <a:off x="623887" y="2059233"/>
            <a:ext cx="7886700" cy="523220"/>
          </a:xfrm>
        </p:spPr>
        <p:txBody>
          <a:bodyPr anchor="b"/>
          <a:lstStyle>
            <a:lvl1pPr algn="ctr">
              <a:lnSpc>
                <a:spcPct val="100000"/>
              </a:lnSpc>
              <a:defRPr sz="3400">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623887" y="2877135"/>
            <a:ext cx="7886700" cy="1125488"/>
          </a:xfrm>
        </p:spPr>
        <p:txBody>
          <a:bodyPr>
            <a:normAutofit/>
          </a:bodyPr>
          <a:lstStyle>
            <a:lvl1pPr marL="0" indent="0" algn="ctr">
              <a:buNone/>
              <a:defRPr sz="1800">
                <a:solidFill>
                  <a:schemeClr val="bg1"/>
                </a:solidFill>
              </a:defRPr>
            </a:lvl1pPr>
            <a:lvl2pPr marL="342849" indent="0">
              <a:buNone/>
              <a:defRPr sz="1500">
                <a:solidFill>
                  <a:schemeClr val="tx1">
                    <a:tint val="75000"/>
                  </a:schemeClr>
                </a:solidFill>
              </a:defRPr>
            </a:lvl2pPr>
            <a:lvl3pPr marL="685697" indent="0">
              <a:buNone/>
              <a:defRPr sz="1350">
                <a:solidFill>
                  <a:schemeClr val="tx1">
                    <a:tint val="75000"/>
                  </a:schemeClr>
                </a:solidFill>
              </a:defRPr>
            </a:lvl3pPr>
            <a:lvl4pPr marL="1028546" indent="0">
              <a:buNone/>
              <a:defRPr sz="1200">
                <a:solidFill>
                  <a:schemeClr val="tx1">
                    <a:tint val="75000"/>
                  </a:schemeClr>
                </a:solidFill>
              </a:defRPr>
            </a:lvl4pPr>
            <a:lvl5pPr marL="1371394" indent="0">
              <a:buNone/>
              <a:defRPr sz="1200">
                <a:solidFill>
                  <a:schemeClr val="tx1">
                    <a:tint val="75000"/>
                  </a:schemeClr>
                </a:solidFill>
              </a:defRPr>
            </a:lvl5pPr>
            <a:lvl6pPr marL="1714243" indent="0">
              <a:buNone/>
              <a:defRPr sz="1200">
                <a:solidFill>
                  <a:schemeClr val="tx1">
                    <a:tint val="75000"/>
                  </a:schemeClr>
                </a:solidFill>
              </a:defRPr>
            </a:lvl6pPr>
            <a:lvl7pPr marL="2057091" indent="0">
              <a:buNone/>
              <a:defRPr sz="1200">
                <a:solidFill>
                  <a:schemeClr val="tx1">
                    <a:tint val="75000"/>
                  </a:schemeClr>
                </a:solidFill>
              </a:defRPr>
            </a:lvl7pPr>
            <a:lvl8pPr marL="2399940" indent="0">
              <a:buNone/>
              <a:defRPr sz="1200">
                <a:solidFill>
                  <a:schemeClr val="tx1">
                    <a:tint val="75000"/>
                  </a:schemeClr>
                </a:solidFill>
              </a:defRPr>
            </a:lvl8pPr>
            <a:lvl9pPr marL="2742789" indent="0">
              <a:buNone/>
              <a:defRPr sz="1200">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156756183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spAutoFit/>
          </a:bodyPr>
          <a:lstStyle>
            <a:lvl1pPr>
              <a:defRPr sz="2800"/>
            </a:lvl1pPr>
          </a:lstStyle>
          <a:p>
            <a:r>
              <a:rPr lang="nb-NO"/>
              <a:t>Klikk for å redigere tittelstil</a:t>
            </a:r>
            <a:endParaRPr lang="nb-NO" dirty="0"/>
          </a:p>
        </p:txBody>
      </p:sp>
      <p:sp>
        <p:nvSpPr>
          <p:cNvPr id="8" name="Plassholder for innhold 2"/>
          <p:cNvSpPr>
            <a:spLocks noGrp="1"/>
          </p:cNvSpPr>
          <p:nvPr>
            <p:ph idx="1"/>
          </p:nvPr>
        </p:nvSpPr>
        <p:spPr>
          <a:xfrm>
            <a:off x="580649" y="1369642"/>
            <a:ext cx="3886206" cy="3194504"/>
          </a:xfrm>
        </p:spPr>
        <p:txBody>
          <a:bodyPr>
            <a:normAutofit/>
          </a:bodyPr>
          <a:lstStyle>
            <a:lvl1pPr>
              <a:defRPr sz="2000"/>
            </a:lvl1pPr>
            <a:lvl2pPr>
              <a:defRPr sz="2000"/>
            </a:lvl2pPr>
            <a:lvl3pPr>
              <a:defRPr sz="2000"/>
            </a:lvl3pPr>
            <a:lvl4pPr>
              <a:defRPr sz="2000"/>
            </a:lvl4pPr>
            <a:lvl5pPr>
              <a:defRPr sz="20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4674979" y="1369642"/>
            <a:ext cx="3886206" cy="3194504"/>
          </a:xfrm>
        </p:spPr>
        <p:txBody>
          <a:bodyPr>
            <a:normAutofit/>
          </a:bodyPr>
          <a:lstStyle>
            <a:lvl1pPr>
              <a:defRPr sz="2000"/>
            </a:lvl1pPr>
            <a:lvl2pPr>
              <a:defRPr sz="2000"/>
            </a:lvl2pPr>
            <a:lvl3pPr>
              <a:defRPr sz="2000"/>
            </a:lvl3pPr>
            <a:lvl4pPr>
              <a:defRPr sz="2000"/>
            </a:lvl4pPr>
            <a:lvl5pPr>
              <a:defRPr sz="20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437005" y="4829059"/>
            <a:ext cx="143644" cy="106824"/>
          </a:xfrm>
          <a:prstGeom prst="rect">
            <a:avLst/>
          </a:prstGeom>
        </p:spPr>
        <p:txBody>
          <a:bodyPr vert="horz" wrap="square" lIns="0" tIns="0" rIns="0" bIns="0" rtlCol="0" anchor="ctr">
            <a:spAutoFit/>
          </a:bodyPr>
          <a:lstStyle>
            <a:lvl1pPr algn="l">
              <a:defRPr sz="700">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579672" y="4829069"/>
            <a:ext cx="6520573" cy="106805"/>
          </a:xfrm>
          <a:prstGeom prst="rect">
            <a:avLst/>
          </a:prstGeom>
        </p:spPr>
        <p:txBody>
          <a:bodyPr vert="horz" wrap="square" lIns="0" tIns="0" rIns="0" bIns="0" rtlCol="0" anchor="ctr">
            <a:spAutoFit/>
          </a:bodyPr>
          <a:lstStyle>
            <a:lvl1pPr algn="l">
              <a:defRPr sz="70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413303112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sp>
        <p:nvSpPr>
          <p:cNvPr id="2" name="Tittel 1"/>
          <p:cNvSpPr>
            <a:spLocks noGrp="1"/>
          </p:cNvSpPr>
          <p:nvPr>
            <p:ph type="title"/>
          </p:nvPr>
        </p:nvSpPr>
        <p:spPr>
          <a:xfrm>
            <a:off x="580649" y="648080"/>
            <a:ext cx="3886206" cy="428454"/>
          </a:xfrm>
        </p:spPr>
        <p:txBody>
          <a:bodyPr/>
          <a:lstStyle>
            <a:lvl1pPr>
              <a:defRPr sz="2800"/>
            </a:lvl1pPr>
          </a:lstStyle>
          <a:p>
            <a:r>
              <a:rPr lang="nb-NO"/>
              <a:t>Klikk for å redigere tittelstil</a:t>
            </a:r>
            <a:endParaRPr lang="nb-NO" dirty="0"/>
          </a:p>
        </p:txBody>
      </p:sp>
      <p:sp>
        <p:nvSpPr>
          <p:cNvPr id="8" name="Plassholder for innhold 2"/>
          <p:cNvSpPr>
            <a:spLocks noGrp="1"/>
          </p:cNvSpPr>
          <p:nvPr>
            <p:ph idx="1"/>
          </p:nvPr>
        </p:nvSpPr>
        <p:spPr>
          <a:xfrm>
            <a:off x="580649" y="1369642"/>
            <a:ext cx="3886206" cy="3194504"/>
          </a:xfrm>
        </p:spPr>
        <p:txBody>
          <a:bodyPr>
            <a:normAutofit/>
          </a:bodyPr>
          <a:lstStyle>
            <a:lvl1pPr>
              <a:defRPr sz="2000"/>
            </a:lvl1pPr>
            <a:lvl2pPr>
              <a:defRPr sz="2000"/>
            </a:lvl2pPr>
            <a:lvl3pPr>
              <a:defRPr sz="2000"/>
            </a:lvl3pPr>
            <a:lvl4pPr>
              <a:defRPr sz="2000"/>
            </a:lvl4pPr>
            <a:lvl5pPr>
              <a:defRPr sz="20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4674979" y="1369642"/>
            <a:ext cx="3886206" cy="3194504"/>
          </a:xfrm>
        </p:spPr>
        <p:txBody>
          <a:bodyPr>
            <a:normAutofit/>
          </a:bodyPr>
          <a:lstStyle>
            <a:lvl1pPr>
              <a:defRPr sz="2000"/>
            </a:lvl1pPr>
            <a:lvl2pPr>
              <a:defRPr sz="2000"/>
            </a:lvl2pPr>
            <a:lvl3pPr>
              <a:defRPr sz="2000"/>
            </a:lvl3pPr>
            <a:lvl4pPr>
              <a:defRPr sz="2000"/>
            </a:lvl4pPr>
            <a:lvl5pPr>
              <a:defRPr sz="20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437005" y="4829059"/>
            <a:ext cx="143644" cy="106824"/>
          </a:xfrm>
          <a:prstGeom prst="rect">
            <a:avLst/>
          </a:prstGeom>
        </p:spPr>
        <p:txBody>
          <a:bodyPr vert="horz" wrap="square" lIns="0" tIns="0" rIns="0" bIns="0" rtlCol="0" anchor="ctr">
            <a:spAutoFit/>
          </a:bodyPr>
          <a:lstStyle>
            <a:lvl1pPr algn="l">
              <a:defRPr sz="700">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579672" y="4829069"/>
            <a:ext cx="6520573" cy="106805"/>
          </a:xfrm>
          <a:prstGeom prst="rect">
            <a:avLst/>
          </a:prstGeom>
        </p:spPr>
        <p:txBody>
          <a:bodyPr vert="horz" wrap="square" lIns="0" tIns="0" rIns="0" bIns="0" rtlCol="0" anchor="ctr">
            <a:spAutoFit/>
          </a:bodyPr>
          <a:lstStyle>
            <a:lvl1pPr algn="l">
              <a:defRPr sz="700">
                <a:solidFill>
                  <a:srgbClr val="32374B"/>
                </a:solidFill>
              </a:defRPr>
            </a:lvl1pPr>
          </a:lstStyle>
          <a:p>
            <a:r>
              <a:rPr lang="nb-NO"/>
              <a:t>Bunntekst</a:t>
            </a:r>
            <a:endParaRPr lang="nb-NO" dirty="0"/>
          </a:p>
        </p:txBody>
      </p:sp>
      <p:sp>
        <p:nvSpPr>
          <p:cNvPr id="12" name="Plassholder for tekst 3"/>
          <p:cNvSpPr>
            <a:spLocks noGrp="1"/>
          </p:cNvSpPr>
          <p:nvPr>
            <p:ph type="body" sz="quarter" idx="14"/>
          </p:nvPr>
        </p:nvSpPr>
        <p:spPr>
          <a:xfrm>
            <a:off x="4674979" y="648080"/>
            <a:ext cx="3886206" cy="428454"/>
          </a:xfrm>
        </p:spPr>
        <p:txBody>
          <a:bodyPr anchor="ctr">
            <a:noAutofit/>
          </a:bodyPr>
          <a:lstStyle>
            <a:lvl1pPr marL="0" indent="0">
              <a:lnSpc>
                <a:spcPct val="100000"/>
              </a:lnSpc>
              <a:spcBef>
                <a:spcPts val="0"/>
              </a:spcBef>
              <a:buNone/>
              <a:defRPr sz="2800" b="1">
                <a:solidFill>
                  <a:srgbClr val="707070"/>
                </a:solidFill>
              </a:defRPr>
            </a:lvl1pPr>
          </a:lstStyle>
          <a:p>
            <a:pPr lvl="0"/>
            <a:r>
              <a:rPr lang="nb-NO"/>
              <a:t>Klikk for å redigere tekststiler i malen</a:t>
            </a:r>
          </a:p>
        </p:txBody>
      </p:sp>
    </p:spTree>
    <p:extLst>
      <p:ext uri="{BB962C8B-B14F-4D97-AF65-F5344CB8AC3E}">
        <p14:creationId xmlns:p14="http://schemas.microsoft.com/office/powerpoint/2010/main" val="390104013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2800"/>
            </a:lvl1pPr>
          </a:lstStyle>
          <a:p>
            <a:r>
              <a:rPr lang="nb-NO"/>
              <a:t>Klikk for å redigere tittelstil</a:t>
            </a:r>
          </a:p>
        </p:txBody>
      </p:sp>
      <p:sp>
        <p:nvSpPr>
          <p:cNvPr id="8" name="Plassholder for innhold 2"/>
          <p:cNvSpPr>
            <a:spLocks noGrp="1"/>
          </p:cNvSpPr>
          <p:nvPr>
            <p:ph idx="1"/>
          </p:nvPr>
        </p:nvSpPr>
        <p:spPr>
          <a:xfrm>
            <a:off x="580650" y="1369642"/>
            <a:ext cx="3757601" cy="3194504"/>
          </a:xfrm>
        </p:spPr>
        <p:txBody>
          <a:bodyPr>
            <a:normAutofit/>
          </a:bodyPr>
          <a:lstStyle>
            <a:lvl1pPr>
              <a:defRPr sz="2000"/>
            </a:lvl1pPr>
            <a:lvl2pPr>
              <a:defRPr sz="2000"/>
            </a:lvl2pPr>
            <a:lvl3pPr>
              <a:defRPr sz="2000"/>
            </a:lvl3pPr>
            <a:lvl4pPr>
              <a:defRPr sz="2000"/>
            </a:lvl4pPr>
            <a:lvl5pPr>
              <a:defRPr sz="20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bilde 3"/>
          <p:cNvSpPr>
            <a:spLocks noGrp="1"/>
          </p:cNvSpPr>
          <p:nvPr>
            <p:ph type="pic" sz="quarter" idx="13"/>
          </p:nvPr>
        </p:nvSpPr>
        <p:spPr>
          <a:xfrm>
            <a:off x="4569619" y="1369642"/>
            <a:ext cx="3991495" cy="3194612"/>
          </a:xfrm>
        </p:spPr>
        <p:txBody>
          <a:bodyPr/>
          <a:lstStyle/>
          <a:p>
            <a:r>
              <a:rPr lang="nb-NO"/>
              <a:t>Klikk ikonet for å legge til et bilde</a:t>
            </a:r>
          </a:p>
        </p:txBody>
      </p:sp>
      <p:sp>
        <p:nvSpPr>
          <p:cNvPr id="9" name="Plassholder for lysbildenummer 5"/>
          <p:cNvSpPr>
            <a:spLocks noGrp="1"/>
          </p:cNvSpPr>
          <p:nvPr>
            <p:ph type="sldNum" sz="quarter" idx="4"/>
          </p:nvPr>
        </p:nvSpPr>
        <p:spPr>
          <a:xfrm>
            <a:off x="437005" y="4829059"/>
            <a:ext cx="143644" cy="106824"/>
          </a:xfrm>
          <a:prstGeom prst="rect">
            <a:avLst/>
          </a:prstGeom>
        </p:spPr>
        <p:txBody>
          <a:bodyPr vert="horz" wrap="square" lIns="0" tIns="0" rIns="0" bIns="0" rtlCol="0" anchor="ctr">
            <a:spAutoFit/>
          </a:bodyPr>
          <a:lstStyle>
            <a:lvl1pPr algn="l">
              <a:defRPr sz="700">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579672" y="4829069"/>
            <a:ext cx="6520573" cy="106805"/>
          </a:xfrm>
          <a:prstGeom prst="rect">
            <a:avLst/>
          </a:prstGeom>
        </p:spPr>
        <p:txBody>
          <a:bodyPr vert="horz" wrap="square" lIns="0" tIns="0" rIns="0" bIns="0" rtlCol="0" anchor="ctr">
            <a:spAutoFit/>
          </a:bodyPr>
          <a:lstStyle>
            <a:lvl1pPr algn="l">
              <a:defRPr sz="70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420095670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246289" y="4345564"/>
            <a:ext cx="4655473" cy="220827"/>
          </a:xfrm>
        </p:spPr>
        <p:txBody>
          <a:bodyPr lIns="0" tIns="0" rIns="0" bIns="0">
            <a:spAutoFit/>
          </a:bodyPr>
          <a:lstStyle>
            <a:lvl1pPr marL="0" indent="0">
              <a:buNone/>
              <a:defRPr sz="1600">
                <a:solidFill>
                  <a:srgbClr val="707070"/>
                </a:solidFill>
              </a:defRPr>
            </a:lvl1pPr>
            <a:lvl2pPr marL="533995" indent="0">
              <a:buNone/>
              <a:defRPr/>
            </a:lvl2pPr>
            <a:lvl3pPr marL="838795" indent="0">
              <a:buNone/>
              <a:defRPr/>
            </a:lvl3pPr>
            <a:lvl4pPr marL="1138833" indent="0">
              <a:buNone/>
              <a:defRPr/>
            </a:lvl4pPr>
            <a:lvl5pPr marL="1476970" indent="0">
              <a:buNone/>
              <a:defRPr/>
            </a:lvl5pPr>
          </a:lstStyle>
          <a:p>
            <a:pPr lvl="0"/>
            <a:r>
              <a:rPr lang="nb-NO"/>
              <a:t>Klikk for å redigere tekststiler i malen</a:t>
            </a:r>
          </a:p>
        </p:txBody>
      </p:sp>
      <p:sp>
        <p:nvSpPr>
          <p:cNvPr id="4" name="Plassholder for bilde 3"/>
          <p:cNvSpPr>
            <a:spLocks noGrp="1"/>
          </p:cNvSpPr>
          <p:nvPr>
            <p:ph type="pic" sz="quarter" idx="13"/>
          </p:nvPr>
        </p:nvSpPr>
        <p:spPr>
          <a:xfrm>
            <a:off x="2246289" y="968998"/>
            <a:ext cx="4655473" cy="3199007"/>
          </a:xfrm>
        </p:spPr>
        <p:txBody>
          <a:bodyPr/>
          <a:lstStyle/>
          <a:p>
            <a:r>
              <a:rPr lang="nb-NO"/>
              <a:t>Klikk ikonet for å legge til et bilde</a:t>
            </a:r>
          </a:p>
        </p:txBody>
      </p:sp>
      <p:sp>
        <p:nvSpPr>
          <p:cNvPr id="9" name="Plassholder for lysbildenummer 5"/>
          <p:cNvSpPr>
            <a:spLocks noGrp="1"/>
          </p:cNvSpPr>
          <p:nvPr>
            <p:ph type="sldNum" sz="quarter" idx="4"/>
          </p:nvPr>
        </p:nvSpPr>
        <p:spPr>
          <a:xfrm>
            <a:off x="437005" y="4829059"/>
            <a:ext cx="143644" cy="106824"/>
          </a:xfrm>
          <a:prstGeom prst="rect">
            <a:avLst/>
          </a:prstGeom>
        </p:spPr>
        <p:txBody>
          <a:bodyPr vert="horz" wrap="square" lIns="0" tIns="0" rIns="0" bIns="0" rtlCol="0" anchor="ctr">
            <a:spAutoFit/>
          </a:bodyPr>
          <a:lstStyle>
            <a:lvl1pPr algn="l">
              <a:defRPr sz="700">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579672" y="4829069"/>
            <a:ext cx="6520573" cy="106805"/>
          </a:xfrm>
          <a:prstGeom prst="rect">
            <a:avLst/>
          </a:prstGeom>
        </p:spPr>
        <p:txBody>
          <a:bodyPr vert="horz" wrap="square" lIns="0" tIns="0" rIns="0" bIns="0" rtlCol="0" anchor="ctr">
            <a:spAutoFit/>
          </a:bodyPr>
          <a:lstStyle>
            <a:lvl1pPr algn="l">
              <a:defRPr sz="70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7987255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580649" y="1207224"/>
            <a:ext cx="7984394" cy="3363859"/>
          </a:xfrm>
        </p:spPr>
        <p:txBody>
          <a:bodyPr/>
          <a:lstStyle/>
          <a:p>
            <a:r>
              <a:rPr lang="nb-NO"/>
              <a:t>Klikk ikonet for å legge til et bilde</a:t>
            </a:r>
          </a:p>
        </p:txBody>
      </p:sp>
      <p:sp>
        <p:nvSpPr>
          <p:cNvPr id="9" name="Tittel 1"/>
          <p:cNvSpPr>
            <a:spLocks noGrp="1"/>
          </p:cNvSpPr>
          <p:nvPr>
            <p:ph type="title"/>
          </p:nvPr>
        </p:nvSpPr>
        <p:spPr>
          <a:xfrm>
            <a:off x="580649" y="670529"/>
            <a:ext cx="7980536" cy="387097"/>
          </a:xfrm>
        </p:spPr>
        <p:txBody>
          <a:bodyPr/>
          <a:lstStyle>
            <a:lvl1pPr>
              <a:defRPr sz="2800"/>
            </a:lvl1pPr>
          </a:lstStyle>
          <a:p>
            <a:r>
              <a:rPr lang="nb-NO"/>
              <a:t>Klikk for å redigere tittelstil</a:t>
            </a:r>
          </a:p>
        </p:txBody>
      </p:sp>
      <p:sp>
        <p:nvSpPr>
          <p:cNvPr id="8" name="Plassholder for lysbildenummer 5"/>
          <p:cNvSpPr>
            <a:spLocks noGrp="1"/>
          </p:cNvSpPr>
          <p:nvPr>
            <p:ph type="sldNum" sz="quarter" idx="4"/>
          </p:nvPr>
        </p:nvSpPr>
        <p:spPr>
          <a:xfrm>
            <a:off x="437005" y="4829059"/>
            <a:ext cx="143644" cy="106824"/>
          </a:xfrm>
          <a:prstGeom prst="rect">
            <a:avLst/>
          </a:prstGeom>
        </p:spPr>
        <p:txBody>
          <a:bodyPr vert="horz" wrap="square" lIns="0" tIns="0" rIns="0" bIns="0" rtlCol="0" anchor="ctr">
            <a:spAutoFit/>
          </a:bodyPr>
          <a:lstStyle>
            <a:lvl1pPr algn="l">
              <a:defRPr sz="700">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579672" y="4829069"/>
            <a:ext cx="6520573" cy="106805"/>
          </a:xfrm>
          <a:prstGeom prst="rect">
            <a:avLst/>
          </a:prstGeom>
        </p:spPr>
        <p:txBody>
          <a:bodyPr vert="horz" wrap="square" lIns="0" tIns="0" rIns="0" bIns="0" rtlCol="0" anchor="ctr">
            <a:spAutoFit/>
          </a:bodyPr>
          <a:lstStyle>
            <a:lvl1pPr algn="l">
              <a:defRPr sz="70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404812896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9144000" cy="4571082"/>
          </a:xfrm>
        </p:spPr>
        <p:txBody>
          <a:bodyPr/>
          <a:lstStyle/>
          <a:p>
            <a:r>
              <a:rPr lang="nb-NO"/>
              <a:t>Klikk ikonet for å legge til et bilde</a:t>
            </a:r>
          </a:p>
        </p:txBody>
      </p:sp>
      <p:sp>
        <p:nvSpPr>
          <p:cNvPr id="5" name="Plassholder for lysbildenummer 5"/>
          <p:cNvSpPr>
            <a:spLocks noGrp="1"/>
          </p:cNvSpPr>
          <p:nvPr>
            <p:ph type="sldNum" sz="quarter" idx="4"/>
          </p:nvPr>
        </p:nvSpPr>
        <p:spPr>
          <a:xfrm>
            <a:off x="437005" y="4829059"/>
            <a:ext cx="143644" cy="106824"/>
          </a:xfrm>
          <a:prstGeom prst="rect">
            <a:avLst/>
          </a:prstGeom>
        </p:spPr>
        <p:txBody>
          <a:bodyPr vert="horz" wrap="square" lIns="0" tIns="0" rIns="0" bIns="0" rtlCol="0" anchor="ctr">
            <a:spAutoFit/>
          </a:bodyPr>
          <a:lstStyle>
            <a:lvl1pPr algn="l">
              <a:defRPr sz="700">
                <a:solidFill>
                  <a:srgbClr val="32374B"/>
                </a:solidFill>
              </a:defRPr>
            </a:lvl1pPr>
          </a:lstStyle>
          <a:p>
            <a:fld id="{304AD70F-8AF0-406B-B894-62E0F3D04367}" type="slidenum">
              <a:rPr lang="nb-NO" smtClean="0"/>
              <a:pPr/>
              <a:t>‹#›</a:t>
            </a:fld>
            <a:endParaRPr lang="nb-NO" dirty="0"/>
          </a:p>
        </p:txBody>
      </p:sp>
      <p:sp>
        <p:nvSpPr>
          <p:cNvPr id="8" name="Plassholder for bunntekst 4"/>
          <p:cNvSpPr>
            <a:spLocks noGrp="1"/>
          </p:cNvSpPr>
          <p:nvPr>
            <p:ph type="ftr" sz="quarter" idx="3"/>
          </p:nvPr>
        </p:nvSpPr>
        <p:spPr>
          <a:xfrm>
            <a:off x="579672" y="4829069"/>
            <a:ext cx="6520573" cy="106805"/>
          </a:xfrm>
          <a:prstGeom prst="rect">
            <a:avLst/>
          </a:prstGeom>
        </p:spPr>
        <p:txBody>
          <a:bodyPr vert="horz" wrap="square" lIns="0" tIns="0" rIns="0" bIns="0" rtlCol="0" anchor="ctr">
            <a:spAutoFit/>
          </a:bodyPr>
          <a:lstStyle>
            <a:lvl1pPr algn="l">
              <a:defRPr sz="70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55727111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9144000" cy="5145088"/>
          </a:xfrm>
        </p:spPr>
        <p:txBody>
          <a:bodyPr/>
          <a:lstStyle/>
          <a:p>
            <a:r>
              <a:rPr lang="nb-NO"/>
              <a:t>Klikk ikonet for å legge til et bilde</a:t>
            </a:r>
          </a:p>
        </p:txBody>
      </p:sp>
      <p:sp>
        <p:nvSpPr>
          <p:cNvPr id="5" name="Plassholder for tekst 4"/>
          <p:cNvSpPr>
            <a:spLocks noGrp="1"/>
          </p:cNvSpPr>
          <p:nvPr>
            <p:ph type="body" sz="quarter" idx="14" hasCustomPrompt="1"/>
          </p:nvPr>
        </p:nvSpPr>
        <p:spPr>
          <a:xfrm>
            <a:off x="7657200" y="4651887"/>
            <a:ext cx="1486800" cy="493200"/>
          </a:xfrm>
          <a:blipFill>
            <a:blip r:embed="rId2"/>
            <a:stretch>
              <a:fillRect/>
            </a:stretch>
          </a:blipFill>
        </p:spPr>
        <p:txBody>
          <a:bodyPr>
            <a:normAutofit/>
          </a:bodyPr>
          <a:lstStyle>
            <a:lvl1pPr marL="0" indent="0">
              <a:buNone/>
              <a:defRPr sz="100" baseline="0">
                <a:solidFill>
                  <a:schemeClr val="bg1"/>
                </a:solidFill>
              </a:defRPr>
            </a:lvl1pPr>
          </a:lstStyle>
          <a:p>
            <a:pPr lvl="0"/>
            <a:r>
              <a:rPr lang="nb-NO" dirty="0"/>
              <a:t>.</a:t>
            </a:r>
          </a:p>
        </p:txBody>
      </p:sp>
    </p:spTree>
    <p:extLst>
      <p:ext uri="{BB962C8B-B14F-4D97-AF65-F5344CB8AC3E}">
        <p14:creationId xmlns:p14="http://schemas.microsoft.com/office/powerpoint/2010/main" val="318793810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2800"/>
            </a:lvl1pPr>
          </a:lstStyle>
          <a:p>
            <a:r>
              <a:rPr lang="nb-NO"/>
              <a:t>Klikk for å redigere tittelstil</a:t>
            </a:r>
          </a:p>
        </p:txBody>
      </p:sp>
      <p:sp>
        <p:nvSpPr>
          <p:cNvPr id="6" name="Plassholder for lysbildenummer 5"/>
          <p:cNvSpPr>
            <a:spLocks noGrp="1"/>
          </p:cNvSpPr>
          <p:nvPr>
            <p:ph type="sldNum" sz="quarter" idx="4"/>
          </p:nvPr>
        </p:nvSpPr>
        <p:spPr>
          <a:xfrm>
            <a:off x="437005" y="4829059"/>
            <a:ext cx="143644" cy="106824"/>
          </a:xfrm>
          <a:prstGeom prst="rect">
            <a:avLst/>
          </a:prstGeom>
        </p:spPr>
        <p:txBody>
          <a:bodyPr vert="horz" wrap="square" lIns="0" tIns="0" rIns="0" bIns="0" rtlCol="0" anchor="ctr">
            <a:spAutoFit/>
          </a:bodyPr>
          <a:lstStyle>
            <a:lvl1pPr algn="l">
              <a:defRPr sz="700">
                <a:solidFill>
                  <a:srgbClr val="32374B"/>
                </a:solidFill>
              </a:defRPr>
            </a:lvl1pPr>
          </a:lstStyle>
          <a:p>
            <a:fld id="{304AD70F-8AF0-406B-B894-62E0F3D04367}" type="slidenum">
              <a:rPr lang="nb-NO" smtClean="0"/>
              <a:pPr/>
              <a:t>‹#›</a:t>
            </a:fld>
            <a:endParaRPr lang="nb-NO" dirty="0"/>
          </a:p>
        </p:txBody>
      </p:sp>
      <p:sp>
        <p:nvSpPr>
          <p:cNvPr id="7" name="Plassholder for bunntekst 4"/>
          <p:cNvSpPr>
            <a:spLocks noGrp="1"/>
          </p:cNvSpPr>
          <p:nvPr>
            <p:ph type="ftr" sz="quarter" idx="3"/>
          </p:nvPr>
        </p:nvSpPr>
        <p:spPr>
          <a:xfrm>
            <a:off x="579672" y="4829069"/>
            <a:ext cx="6520573" cy="106805"/>
          </a:xfrm>
          <a:prstGeom prst="rect">
            <a:avLst/>
          </a:prstGeom>
        </p:spPr>
        <p:txBody>
          <a:bodyPr vert="horz" wrap="square" lIns="0" tIns="0" rIns="0" bIns="0" rtlCol="0" anchor="ctr">
            <a:spAutoFit/>
          </a:bodyPr>
          <a:lstStyle>
            <a:lvl1pPr algn="l">
              <a:defRPr sz="70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15429660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lysbildenummer 5"/>
          <p:cNvSpPr>
            <a:spLocks noGrp="1"/>
          </p:cNvSpPr>
          <p:nvPr>
            <p:ph type="sldNum" sz="quarter" idx="4"/>
          </p:nvPr>
        </p:nvSpPr>
        <p:spPr>
          <a:xfrm>
            <a:off x="437005" y="4829059"/>
            <a:ext cx="143644" cy="106824"/>
          </a:xfrm>
          <a:prstGeom prst="rect">
            <a:avLst/>
          </a:prstGeom>
        </p:spPr>
        <p:txBody>
          <a:bodyPr vert="horz" wrap="square" lIns="0" tIns="0" rIns="0" bIns="0" rtlCol="0" anchor="ctr">
            <a:spAutoFit/>
          </a:bodyPr>
          <a:lstStyle>
            <a:lvl1pPr algn="l">
              <a:defRPr sz="700">
                <a:solidFill>
                  <a:srgbClr val="32374B"/>
                </a:solidFill>
              </a:defRPr>
            </a:lvl1pPr>
          </a:lstStyle>
          <a:p>
            <a:fld id="{304AD70F-8AF0-406B-B894-62E0F3D04367}" type="slidenum">
              <a:rPr lang="nb-NO" smtClean="0"/>
              <a:pPr/>
              <a:t>‹#›</a:t>
            </a:fld>
            <a:endParaRPr lang="nb-NO" dirty="0"/>
          </a:p>
        </p:txBody>
      </p:sp>
      <p:sp>
        <p:nvSpPr>
          <p:cNvPr id="6" name="Plassholder for bunntekst 4"/>
          <p:cNvSpPr>
            <a:spLocks noGrp="1"/>
          </p:cNvSpPr>
          <p:nvPr>
            <p:ph type="ftr" sz="quarter" idx="3"/>
          </p:nvPr>
        </p:nvSpPr>
        <p:spPr>
          <a:xfrm>
            <a:off x="579672" y="4829069"/>
            <a:ext cx="6520573" cy="106805"/>
          </a:xfrm>
          <a:prstGeom prst="rect">
            <a:avLst/>
          </a:prstGeom>
        </p:spPr>
        <p:txBody>
          <a:bodyPr vert="horz" wrap="square" lIns="0" tIns="0" rIns="0" bIns="0" rtlCol="0" anchor="ctr">
            <a:spAutoFit/>
          </a:bodyPr>
          <a:lstStyle>
            <a:lvl1pPr algn="l">
              <a:defRPr sz="70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65305350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tellysbil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tel 1"/>
          <p:cNvSpPr>
            <a:spLocks noGrp="1"/>
          </p:cNvSpPr>
          <p:nvPr>
            <p:ph type="ctrTitle"/>
          </p:nvPr>
        </p:nvSpPr>
        <p:spPr>
          <a:xfrm>
            <a:off x="-894" y="658013"/>
            <a:ext cx="9143621" cy="3534584"/>
          </a:xfrm>
          <a:solidFill>
            <a:schemeClr val="tx1">
              <a:alpha val="20000"/>
            </a:schemeClr>
          </a:solidFill>
        </p:spPr>
        <p:txBody>
          <a:bodyPr lIns="579600" tIns="464400" rIns="579600" bIns="1512000" anchor="b">
            <a:spAutoFit/>
          </a:bodyPr>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7"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0" name="Bil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209637057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rgbClr val="F5F5F5"/>
        </a:solidFill>
        <a:effectLst/>
      </p:bgPr>
    </p:bg>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6538"/>
          </a:xfrm>
          <a:prstGeom prst="rect">
            <a:avLst/>
          </a:prstGeom>
        </p:spPr>
      </p:pic>
      <p:pic>
        <p:nvPicPr>
          <p:cNvPr id="6" name="Bild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
            <a:ext cx="9144000" cy="5145012"/>
          </a:xfrm>
          <a:prstGeom prst="rect">
            <a:avLst/>
          </a:prstGeom>
        </p:spPr>
      </p:pic>
      <p:sp>
        <p:nvSpPr>
          <p:cNvPr id="4"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7"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spTree>
    <p:extLst>
      <p:ext uri="{BB962C8B-B14F-4D97-AF65-F5344CB8AC3E}">
        <p14:creationId xmlns:p14="http://schemas.microsoft.com/office/powerpoint/2010/main" val="189369550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rgbClr val="F5F5F5"/>
        </a:solidFill>
        <a:effectLst/>
      </p:bgPr>
    </p:bg>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6538"/>
          </a:xfrm>
          <a:prstGeom prst="rect">
            <a:avLst/>
          </a:prstGeom>
        </p:spPr>
      </p:pic>
      <p:pic>
        <p:nvPicPr>
          <p:cNvPr id="2" name="Bild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6538"/>
          </a:xfrm>
          <a:prstGeom prst="rect">
            <a:avLst/>
          </a:prstGeom>
        </p:spPr>
      </p:pic>
      <p:sp>
        <p:nvSpPr>
          <p:cNvPr id="4"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6"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spTree>
    <p:extLst>
      <p:ext uri="{BB962C8B-B14F-4D97-AF65-F5344CB8AC3E}">
        <p14:creationId xmlns:p14="http://schemas.microsoft.com/office/powerpoint/2010/main" val="185810258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tellysbil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tel 1"/>
          <p:cNvSpPr>
            <a:spLocks noGrp="1"/>
          </p:cNvSpPr>
          <p:nvPr>
            <p:ph type="ctrTitle"/>
          </p:nvPr>
        </p:nvSpPr>
        <p:spPr>
          <a:xfrm>
            <a:off x="-894" y="658013"/>
            <a:ext cx="9143621" cy="3534584"/>
          </a:xfrm>
          <a:solidFill>
            <a:schemeClr val="tx1">
              <a:alpha val="20000"/>
            </a:schemeClr>
          </a:solidFill>
        </p:spPr>
        <p:txBody>
          <a:bodyPr lIns="579600" tIns="464400" rIns="579600" bIns="1512000" anchor="b">
            <a:spAutoFit/>
          </a:bodyPr>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7"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2" name="Bild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280418472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lysbil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tel 1"/>
          <p:cNvSpPr>
            <a:spLocks noGrp="1"/>
          </p:cNvSpPr>
          <p:nvPr>
            <p:ph type="ctrTitle"/>
          </p:nvPr>
        </p:nvSpPr>
        <p:spPr>
          <a:xfrm>
            <a:off x="-894" y="658013"/>
            <a:ext cx="9143621" cy="3534584"/>
          </a:xfrm>
          <a:solidFill>
            <a:schemeClr val="tx1">
              <a:alpha val="20000"/>
            </a:schemeClr>
          </a:solidFill>
        </p:spPr>
        <p:txBody>
          <a:bodyPr lIns="579600" tIns="464400" rIns="579600" bIns="1512000" anchor="b">
            <a:spAutoFit/>
          </a:bodyPr>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7"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2" name="Bild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193596141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tellysbil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tel 1"/>
          <p:cNvSpPr>
            <a:spLocks noGrp="1"/>
          </p:cNvSpPr>
          <p:nvPr>
            <p:ph type="ctrTitle"/>
          </p:nvPr>
        </p:nvSpPr>
        <p:spPr>
          <a:xfrm>
            <a:off x="-894" y="658013"/>
            <a:ext cx="9143621" cy="3534584"/>
          </a:xfrm>
          <a:solidFill>
            <a:schemeClr val="tx1">
              <a:alpha val="20000"/>
            </a:schemeClr>
          </a:solidFill>
        </p:spPr>
        <p:txBody>
          <a:bodyPr lIns="579600" tIns="464400" rIns="579600" bIns="1512000" anchor="b">
            <a:spAutoFit/>
          </a:bodyPr>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7"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2" name="Bild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205018011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lysbil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tel 1"/>
          <p:cNvSpPr>
            <a:spLocks noGrp="1"/>
          </p:cNvSpPr>
          <p:nvPr>
            <p:ph type="ctrTitle"/>
          </p:nvPr>
        </p:nvSpPr>
        <p:spPr>
          <a:xfrm>
            <a:off x="-894" y="658013"/>
            <a:ext cx="9143621" cy="3534584"/>
          </a:xfrm>
          <a:solidFill>
            <a:schemeClr val="tx1">
              <a:alpha val="20000"/>
            </a:schemeClr>
          </a:solidFill>
        </p:spPr>
        <p:txBody>
          <a:bodyPr lIns="579600" tIns="464400" rIns="579600" bIns="1512000" anchor="b">
            <a:spAutoFit/>
          </a:bodyPr>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7"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2" name="Bild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167052523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tellysbil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tel 1"/>
          <p:cNvSpPr>
            <a:spLocks noGrp="1"/>
          </p:cNvSpPr>
          <p:nvPr>
            <p:ph type="ctrTitle"/>
          </p:nvPr>
        </p:nvSpPr>
        <p:spPr>
          <a:xfrm>
            <a:off x="-894" y="658013"/>
            <a:ext cx="9143621" cy="3534584"/>
          </a:xfrm>
          <a:solidFill>
            <a:schemeClr val="tx1">
              <a:alpha val="20000"/>
            </a:schemeClr>
          </a:solidFill>
        </p:spPr>
        <p:txBody>
          <a:bodyPr lIns="579600" tIns="464400" rIns="579600" bIns="1512000" anchor="b">
            <a:spAutoFit/>
          </a:bodyPr>
          <a:lstStyle>
            <a:lvl1pPr algn="l">
              <a:defRPr sz="5000"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580649" y="2779549"/>
            <a:ext cx="7980536" cy="316952"/>
          </a:xfrm>
        </p:spPr>
        <p:txBody>
          <a:bodyPr lIns="0" tIns="0" rIns="0" bIns="0">
            <a:spAutoFit/>
          </a:bodyPr>
          <a:lstStyle>
            <a:lvl1pPr marL="0" indent="0" algn="l">
              <a:buNone/>
              <a:defRPr sz="2300">
                <a:solidFill>
                  <a:schemeClr val="bg1"/>
                </a:solidFill>
              </a:defRPr>
            </a:lvl1pPr>
            <a:lvl2pPr marL="342849" indent="0" algn="ctr">
              <a:buNone/>
              <a:defRPr sz="1500"/>
            </a:lvl2pPr>
            <a:lvl3pPr marL="685697" indent="0" algn="ctr">
              <a:buNone/>
              <a:defRPr sz="1350"/>
            </a:lvl3pPr>
            <a:lvl4pPr marL="1028546" indent="0" algn="ctr">
              <a:buNone/>
              <a:defRPr sz="1200"/>
            </a:lvl4pPr>
            <a:lvl5pPr marL="1371394" indent="0" algn="ctr">
              <a:buNone/>
              <a:defRPr sz="1200"/>
            </a:lvl5pPr>
            <a:lvl6pPr marL="1714243" indent="0" algn="ctr">
              <a:buNone/>
              <a:defRPr sz="1200"/>
            </a:lvl6pPr>
            <a:lvl7pPr marL="2057091" indent="0" algn="ctr">
              <a:buNone/>
              <a:defRPr sz="1200"/>
            </a:lvl7pPr>
            <a:lvl8pPr marL="2399940" indent="0" algn="ctr">
              <a:buNone/>
              <a:defRPr sz="1200"/>
            </a:lvl8pPr>
            <a:lvl9pPr marL="2742789" indent="0" algn="ctr">
              <a:buNone/>
              <a:defRPr sz="1200"/>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580649" y="3703502"/>
            <a:ext cx="7980536" cy="166270"/>
          </a:xfrm>
        </p:spPr>
        <p:txBody>
          <a:bodyPr lIns="0" tIns="0" rIns="0" bIns="0">
            <a:spAutoFit/>
          </a:bodyPr>
          <a:lstStyle>
            <a:lvl1pPr marL="0" indent="0" algn="l">
              <a:buNone/>
              <a:defRPr sz="120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580649" y="3464146"/>
            <a:ext cx="7980536" cy="184745"/>
          </a:xfrm>
          <a:prstGeom prst="rect">
            <a:avLst/>
          </a:prstGeom>
        </p:spPr>
        <p:txBody>
          <a:bodyPr vert="horz" lIns="0" tIns="0" rIns="0" bIns="0" rtlCol="0" anchor="t" anchorCtr="0">
            <a:spAutoFit/>
          </a:bodyPr>
          <a:lstStyle>
            <a:lvl1pPr algn="l">
              <a:defRPr sz="1200">
                <a:solidFill>
                  <a:schemeClr val="bg1"/>
                </a:solidFill>
              </a:defRPr>
            </a:lvl1pPr>
          </a:lstStyle>
          <a:p>
            <a:endParaRPr lang="nb-NO" dirty="0"/>
          </a:p>
        </p:txBody>
      </p:sp>
      <p:sp>
        <p:nvSpPr>
          <p:cNvPr id="7" name="Plassholder for bunntekst 4"/>
          <p:cNvSpPr>
            <a:spLocks noGrp="1"/>
          </p:cNvSpPr>
          <p:nvPr>
            <p:ph type="ftr" sz="quarter" idx="3"/>
          </p:nvPr>
        </p:nvSpPr>
        <p:spPr>
          <a:xfrm>
            <a:off x="-72009" y="36005"/>
            <a:ext cx="0" cy="138499"/>
          </a:xfrm>
          <a:prstGeom prst="rect">
            <a:avLst/>
          </a:prstGeom>
        </p:spPr>
        <p:txBody>
          <a:bodyPr vert="horz" lIns="0" tIns="0" rIns="0" bIns="0" rtlCol="0" anchor="t">
            <a:spAutoFit/>
          </a:bodyPr>
          <a:lstStyle>
            <a:lvl1pPr algn="l">
              <a:defRPr sz="10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72009" y="36005"/>
            <a:ext cx="0" cy="46166"/>
          </a:xfrm>
          <a:prstGeom prst="rect">
            <a:avLst/>
          </a:prstGeom>
        </p:spPr>
        <p:txBody>
          <a:bodyPr vert="horz" wrap="square" lIns="0" tIns="0" rIns="0" bIns="0" rtlCol="0" anchor="ctr">
            <a:spAutoFit/>
          </a:bodyPr>
          <a:lstStyle>
            <a:lvl1pPr algn="l">
              <a:defRPr sz="100">
                <a:solidFill>
                  <a:schemeClr val="bg1"/>
                </a:solidFill>
              </a:defRPr>
            </a:lvl1pPr>
          </a:lstStyle>
          <a:p>
            <a:fld id="{304AD70F-8AF0-406B-B894-62E0F3D04367}" type="slidenum">
              <a:rPr lang="nb-NO" smtClean="0"/>
              <a:pPr/>
              <a:t>‹#›</a:t>
            </a:fld>
            <a:endParaRPr lang="nb-NO" dirty="0"/>
          </a:p>
        </p:txBody>
      </p:sp>
      <p:pic>
        <p:nvPicPr>
          <p:cNvPr id="13" name="Bild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6573" y="4651311"/>
            <a:ext cx="1487427" cy="493777"/>
          </a:xfrm>
          <a:prstGeom prst="rect">
            <a:avLst/>
          </a:prstGeom>
        </p:spPr>
      </p:pic>
    </p:spTree>
    <p:extLst>
      <p:ext uri="{BB962C8B-B14F-4D97-AF65-F5344CB8AC3E}">
        <p14:creationId xmlns:p14="http://schemas.microsoft.com/office/powerpoint/2010/main" val="258024201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80649" y="649083"/>
            <a:ext cx="7980536" cy="429990"/>
          </a:xfrm>
          <a:prstGeom prst="rect">
            <a:avLst/>
          </a:prstGeom>
        </p:spPr>
        <p:txBody>
          <a:bodyPr vert="horz" lIns="0" tIns="0" rIns="0" bIns="0" rtlCol="0" anchor="ctr">
            <a:spAutoFit/>
          </a:bodyPr>
          <a:lstStyle/>
          <a:p>
            <a:r>
              <a:rPr lang="nb-NO" dirty="0"/>
              <a:t>Klikk for å redigere tittelstil</a:t>
            </a:r>
          </a:p>
        </p:txBody>
      </p:sp>
      <p:sp>
        <p:nvSpPr>
          <p:cNvPr id="3" name="Plassholder for tekst 2"/>
          <p:cNvSpPr>
            <a:spLocks noGrp="1"/>
          </p:cNvSpPr>
          <p:nvPr>
            <p:ph type="body" idx="1"/>
          </p:nvPr>
        </p:nvSpPr>
        <p:spPr>
          <a:xfrm>
            <a:off x="580649" y="1369642"/>
            <a:ext cx="7980536" cy="3194504"/>
          </a:xfrm>
          <a:prstGeom prst="rect">
            <a:avLst/>
          </a:prstGeom>
        </p:spPr>
        <p:txBody>
          <a:bodyPr vert="horz" lIns="0" tIns="45720" rIns="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p:cNvSpPr>
            <a:spLocks noGrp="1"/>
          </p:cNvSpPr>
          <p:nvPr>
            <p:ph type="sldNum" sz="quarter" idx="4"/>
          </p:nvPr>
        </p:nvSpPr>
        <p:spPr>
          <a:xfrm>
            <a:off x="437005" y="4829059"/>
            <a:ext cx="143644" cy="106824"/>
          </a:xfrm>
          <a:prstGeom prst="rect">
            <a:avLst/>
          </a:prstGeom>
        </p:spPr>
        <p:txBody>
          <a:bodyPr vert="horz" wrap="square" lIns="0" tIns="0" rIns="0" bIns="0" rtlCol="0" anchor="ctr">
            <a:spAutoFit/>
          </a:bodyPr>
          <a:lstStyle>
            <a:lvl1pPr algn="l">
              <a:defRPr sz="694">
                <a:solidFill>
                  <a:srgbClr val="32374B"/>
                </a:solidFill>
              </a:defRPr>
            </a:lvl1pPr>
          </a:lstStyle>
          <a:p>
            <a:fld id="{304AD70F-8AF0-406B-B894-62E0F3D04367}" type="slidenum">
              <a:rPr lang="nb-NO" smtClean="0"/>
              <a:pPr/>
              <a:t>‹#›</a:t>
            </a:fld>
            <a:endParaRPr lang="nb-NO" sz="488" dirty="0"/>
          </a:p>
        </p:txBody>
      </p:sp>
      <p:sp>
        <p:nvSpPr>
          <p:cNvPr id="8" name="Plassholder for bunntekst 4"/>
          <p:cNvSpPr>
            <a:spLocks noGrp="1"/>
          </p:cNvSpPr>
          <p:nvPr>
            <p:ph type="ftr" sz="quarter" idx="3"/>
          </p:nvPr>
        </p:nvSpPr>
        <p:spPr>
          <a:xfrm>
            <a:off x="579672" y="4829069"/>
            <a:ext cx="6520573" cy="106805"/>
          </a:xfrm>
          <a:prstGeom prst="rect">
            <a:avLst/>
          </a:prstGeom>
        </p:spPr>
        <p:txBody>
          <a:bodyPr vert="horz" wrap="square" lIns="0" tIns="0" rIns="0" bIns="0" rtlCol="0" anchor="ctr">
            <a:spAutoFit/>
          </a:bodyPr>
          <a:lstStyle>
            <a:lvl1pPr algn="l">
              <a:defRPr sz="694">
                <a:solidFill>
                  <a:srgbClr val="32374B"/>
                </a:solidFill>
              </a:defRPr>
            </a:lvl1pPr>
          </a:lstStyle>
          <a:p>
            <a:r>
              <a:rPr lang="nb-NO"/>
              <a:t>Bunntekst</a:t>
            </a:r>
            <a:endParaRPr lang="nb-NO" dirty="0"/>
          </a:p>
        </p:txBody>
      </p:sp>
      <p:pic>
        <p:nvPicPr>
          <p:cNvPr id="7" name="Bilde 6"/>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7749912" y="4737775"/>
            <a:ext cx="820800" cy="177035"/>
          </a:xfrm>
          <a:prstGeom prst="rect">
            <a:avLst/>
          </a:prstGeom>
        </p:spPr>
      </p:pic>
    </p:spTree>
    <p:extLst>
      <p:ext uri="{BB962C8B-B14F-4D97-AF65-F5344CB8AC3E}">
        <p14:creationId xmlns:p14="http://schemas.microsoft.com/office/powerpoint/2010/main" val="3805770324"/>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80" r:id="rId3"/>
    <p:sldLayoutId id="2147483686" r:id="rId4"/>
    <p:sldLayoutId id="2147483688" r:id="rId5"/>
    <p:sldLayoutId id="2147483685" r:id="rId6"/>
    <p:sldLayoutId id="2147483695" r:id="rId7"/>
    <p:sldLayoutId id="2147483687" r:id="rId8"/>
    <p:sldLayoutId id="2147483692" r:id="rId9"/>
    <p:sldLayoutId id="2147483693" r:id="rId10"/>
    <p:sldLayoutId id="2147483697" r:id="rId11"/>
    <p:sldLayoutId id="2147483682" r:id="rId12"/>
    <p:sldLayoutId id="2147483683" r:id="rId13"/>
    <p:sldLayoutId id="2147483691" r:id="rId14"/>
    <p:sldLayoutId id="2147483690" r:id="rId15"/>
    <p:sldLayoutId id="2147483689" r:id="rId16"/>
    <p:sldLayoutId id="2147483694" r:id="rId17"/>
    <p:sldLayoutId id="2147483684" r:id="rId18"/>
    <p:sldLayoutId id="2147483681" r:id="rId19"/>
    <p:sldLayoutId id="2147483696" r:id="rId20"/>
    <p:sldLayoutId id="2147483662" r:id="rId21"/>
    <p:sldLayoutId id="2147483663"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664" r:id="rId31"/>
    <p:sldLayoutId id="2147483707" r:id="rId32"/>
    <p:sldLayoutId id="2147483672" r:id="rId33"/>
    <p:sldLayoutId id="2147483673" r:id="rId34"/>
    <p:sldLayoutId id="2147483674" r:id="rId35"/>
    <p:sldLayoutId id="2147483675" r:id="rId36"/>
    <p:sldLayoutId id="2147483676" r:id="rId37"/>
    <p:sldLayoutId id="2147483666" r:id="rId38"/>
    <p:sldLayoutId id="2147483667" r:id="rId39"/>
    <p:sldLayoutId id="2147483677" r:id="rId40"/>
    <p:sldLayoutId id="2147483678" r:id="rId41"/>
  </p:sldLayoutIdLst>
  <p:hf hdr="0" ftr="0" dt="0"/>
  <p:txStyles>
    <p:titleStyle>
      <a:lvl1pPr algn="l" defTabSz="685697" rtl="0" eaLnBrk="1" latinLnBrk="0" hangingPunct="1">
        <a:lnSpc>
          <a:spcPct val="100000"/>
        </a:lnSpc>
        <a:spcBef>
          <a:spcPct val="0"/>
        </a:spcBef>
        <a:buNone/>
        <a:defRPr sz="2794" b="1" kern="1200">
          <a:solidFill>
            <a:srgbClr val="707070"/>
          </a:solidFill>
          <a:latin typeface="+mj-lt"/>
          <a:ea typeface="+mj-ea"/>
          <a:cs typeface="+mj-cs"/>
        </a:defRPr>
      </a:lvl1pPr>
    </p:titleStyle>
    <p:bodyStyle>
      <a:lvl1pPr marL="256500" indent="-256500" algn="l" defTabSz="685697" rtl="0" eaLnBrk="1" latinLnBrk="0" hangingPunct="1">
        <a:lnSpc>
          <a:spcPct val="90000"/>
        </a:lnSpc>
        <a:spcBef>
          <a:spcPts val="750"/>
        </a:spcBef>
        <a:buClr>
          <a:srgbClr val="707070"/>
        </a:buClr>
        <a:buFont typeface="Arial" panose="020B0604020202020204" pitchFamily="34" charset="0"/>
        <a:buChar char="•"/>
        <a:defRPr sz="2000" kern="1200">
          <a:solidFill>
            <a:srgbClr val="32374B"/>
          </a:solidFill>
          <a:latin typeface="+mn-lt"/>
          <a:ea typeface="+mn-ea"/>
          <a:cs typeface="+mn-cs"/>
        </a:defRPr>
      </a:lvl1pPr>
      <a:lvl2pPr marL="704850" indent="-170855" algn="l" defTabSz="685697" rtl="0" eaLnBrk="1" latinLnBrk="0" hangingPunct="1">
        <a:lnSpc>
          <a:spcPct val="90000"/>
        </a:lnSpc>
        <a:spcBef>
          <a:spcPts val="375"/>
        </a:spcBef>
        <a:buClr>
          <a:srgbClr val="32374B"/>
        </a:buClr>
        <a:buFont typeface="Arial" panose="020B0604020202020204" pitchFamily="34" charset="0"/>
        <a:buChar char="­"/>
        <a:defRPr sz="1600" kern="1200">
          <a:solidFill>
            <a:srgbClr val="32374B"/>
          </a:solidFill>
          <a:latin typeface="+mn-lt"/>
          <a:ea typeface="+mn-ea"/>
          <a:cs typeface="+mn-cs"/>
        </a:defRPr>
      </a:lvl2pPr>
      <a:lvl3pPr marL="1009650"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3pPr>
      <a:lvl4pPr marL="1309688"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4pPr>
      <a:lvl5pPr marL="1647825"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5pPr>
      <a:lvl6pPr marL="1885667"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16"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364"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13"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697" rtl="0" eaLnBrk="1" latinLnBrk="0" hangingPunct="1">
        <a:defRPr sz="1350" kern="1200">
          <a:solidFill>
            <a:schemeClr val="tx1"/>
          </a:solidFill>
          <a:latin typeface="+mn-lt"/>
          <a:ea typeface="+mn-ea"/>
          <a:cs typeface="+mn-cs"/>
        </a:defRPr>
      </a:lvl1pPr>
      <a:lvl2pPr marL="342849" algn="l" defTabSz="685697" rtl="0" eaLnBrk="1" latinLnBrk="0" hangingPunct="1">
        <a:defRPr sz="1350" kern="1200">
          <a:solidFill>
            <a:schemeClr val="tx1"/>
          </a:solidFill>
          <a:latin typeface="+mn-lt"/>
          <a:ea typeface="+mn-ea"/>
          <a:cs typeface="+mn-cs"/>
        </a:defRPr>
      </a:lvl2pPr>
      <a:lvl3pPr marL="685697" algn="l" defTabSz="685697" rtl="0" eaLnBrk="1" latinLnBrk="0" hangingPunct="1">
        <a:defRPr sz="1350" kern="1200">
          <a:solidFill>
            <a:schemeClr val="tx1"/>
          </a:solidFill>
          <a:latin typeface="+mn-lt"/>
          <a:ea typeface="+mn-ea"/>
          <a:cs typeface="+mn-cs"/>
        </a:defRPr>
      </a:lvl3pPr>
      <a:lvl4pPr marL="1028546" algn="l" defTabSz="685697" rtl="0" eaLnBrk="1" latinLnBrk="0" hangingPunct="1">
        <a:defRPr sz="1350" kern="1200">
          <a:solidFill>
            <a:schemeClr val="tx1"/>
          </a:solidFill>
          <a:latin typeface="+mn-lt"/>
          <a:ea typeface="+mn-ea"/>
          <a:cs typeface="+mn-cs"/>
        </a:defRPr>
      </a:lvl4pPr>
      <a:lvl5pPr marL="1371394" algn="l" defTabSz="685697" rtl="0" eaLnBrk="1" latinLnBrk="0" hangingPunct="1">
        <a:defRPr sz="1350" kern="1200">
          <a:solidFill>
            <a:schemeClr val="tx1"/>
          </a:solidFill>
          <a:latin typeface="+mn-lt"/>
          <a:ea typeface="+mn-ea"/>
          <a:cs typeface="+mn-cs"/>
        </a:defRPr>
      </a:lvl5pPr>
      <a:lvl6pPr marL="1714243" algn="l" defTabSz="685697" rtl="0" eaLnBrk="1" latinLnBrk="0" hangingPunct="1">
        <a:defRPr sz="1350" kern="1200">
          <a:solidFill>
            <a:schemeClr val="tx1"/>
          </a:solidFill>
          <a:latin typeface="+mn-lt"/>
          <a:ea typeface="+mn-ea"/>
          <a:cs typeface="+mn-cs"/>
        </a:defRPr>
      </a:lvl6pPr>
      <a:lvl7pPr marL="2057091" algn="l" defTabSz="685697" rtl="0" eaLnBrk="1" latinLnBrk="0" hangingPunct="1">
        <a:defRPr sz="1350" kern="1200">
          <a:solidFill>
            <a:schemeClr val="tx1"/>
          </a:solidFill>
          <a:latin typeface="+mn-lt"/>
          <a:ea typeface="+mn-ea"/>
          <a:cs typeface="+mn-cs"/>
        </a:defRPr>
      </a:lvl7pPr>
      <a:lvl8pPr marL="2399940" algn="l" defTabSz="685697" rtl="0" eaLnBrk="1" latinLnBrk="0" hangingPunct="1">
        <a:defRPr sz="1350" kern="1200">
          <a:solidFill>
            <a:schemeClr val="tx1"/>
          </a:solidFill>
          <a:latin typeface="+mn-lt"/>
          <a:ea typeface="+mn-ea"/>
          <a:cs typeface="+mn-cs"/>
        </a:defRPr>
      </a:lvl8pPr>
      <a:lvl9pPr marL="2742789" algn="l" defTabSz="6856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894" y="1519788"/>
            <a:ext cx="9143621" cy="2672809"/>
          </a:xfrm>
        </p:spPr>
        <p:txBody>
          <a:bodyPr/>
          <a:lstStyle/>
          <a:p>
            <a:r>
              <a:rPr lang="nb-NO" sz="4400"/>
              <a:t>System test for electric buses</a:t>
            </a:r>
            <a:endParaRPr lang="nb-NO" sz="4400" dirty="0"/>
          </a:p>
        </p:txBody>
      </p:sp>
      <p:sp>
        <p:nvSpPr>
          <p:cNvPr id="3" name="Undertittel 2"/>
          <p:cNvSpPr>
            <a:spLocks noGrp="1"/>
          </p:cNvSpPr>
          <p:nvPr>
            <p:ph type="subTitle" idx="1"/>
          </p:nvPr>
        </p:nvSpPr>
        <p:spPr/>
        <p:txBody>
          <a:bodyPr/>
          <a:lstStyle/>
          <a:p>
            <a:r>
              <a:rPr lang="nb-NO"/>
              <a:t>Short description of possible test line alternative</a:t>
            </a:r>
            <a:endParaRPr lang="nb-NO" dirty="0"/>
          </a:p>
        </p:txBody>
      </p:sp>
      <p:sp>
        <p:nvSpPr>
          <p:cNvPr id="4" name="Plassholder for tekst 3"/>
          <p:cNvSpPr>
            <a:spLocks noGrp="1"/>
          </p:cNvSpPr>
          <p:nvPr>
            <p:ph type="body" sz="quarter" idx="13"/>
          </p:nvPr>
        </p:nvSpPr>
        <p:spPr/>
        <p:txBody>
          <a:bodyPr/>
          <a:lstStyle/>
          <a:p>
            <a:r>
              <a:rPr lang="nb-NO" dirty="0"/>
              <a:t>Jan Erik Pedersen</a:t>
            </a:r>
            <a:r>
              <a:rPr lang="nb-NO"/>
              <a:t>, Route planner</a:t>
            </a:r>
            <a:endParaRPr lang="nb-NO" dirty="0"/>
          </a:p>
        </p:txBody>
      </p:sp>
      <p:sp>
        <p:nvSpPr>
          <p:cNvPr id="5" name="Plassholder for lysbildenummer 4"/>
          <p:cNvSpPr>
            <a:spLocks noGrp="1"/>
          </p:cNvSpPr>
          <p:nvPr>
            <p:ph type="sldNum" sz="quarter" idx="4"/>
          </p:nvPr>
        </p:nvSpPr>
        <p:spPr/>
        <p:txBody>
          <a:bodyPr/>
          <a:lstStyle/>
          <a:p>
            <a:fld id="{304AD70F-8AF0-406B-B894-62E0F3D04367}" type="slidenum">
              <a:rPr lang="nb-NO" smtClean="0"/>
              <a:pPr/>
              <a:t>1</a:t>
            </a:fld>
            <a:endParaRPr lang="nb-NO" dirty="0"/>
          </a:p>
        </p:txBody>
      </p:sp>
    </p:spTree>
    <p:extLst>
      <p:ext uri="{BB962C8B-B14F-4D97-AF65-F5344CB8AC3E}">
        <p14:creationId xmlns:p14="http://schemas.microsoft.com/office/powerpoint/2010/main" val="32176807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0649" y="310082"/>
            <a:ext cx="7980536" cy="1107996"/>
          </a:xfrm>
        </p:spPr>
        <p:txBody>
          <a:bodyPr/>
          <a:lstStyle/>
          <a:p>
            <a:r>
              <a:rPr lang="nb-NO" sz="2400"/>
              <a:t>Which solutions are recommendable and necessary, to prepare for a full scale roll-out in the Oslo Inner City contract (100+ buses)? </a:t>
            </a:r>
            <a:endParaRPr lang="nb-NO" sz="2400" dirty="0"/>
          </a:p>
        </p:txBody>
      </p:sp>
      <p:sp>
        <p:nvSpPr>
          <p:cNvPr id="3" name="Plassholder for innhold 2"/>
          <p:cNvSpPr>
            <a:spLocks noGrp="1"/>
          </p:cNvSpPr>
          <p:nvPr>
            <p:ph idx="1"/>
          </p:nvPr>
        </p:nvSpPr>
        <p:spPr/>
        <p:txBody>
          <a:bodyPr/>
          <a:lstStyle/>
          <a:p>
            <a:endParaRPr lang="nb-NO" dirty="0"/>
          </a:p>
          <a:p>
            <a:endParaRPr lang="nb-NO" dirty="0"/>
          </a:p>
          <a:p>
            <a:r>
              <a:rPr lang="nb-NO"/>
              <a:t>Does it make sense to add a new bus line along Ring 2 for testing (same ende stops as line 20)? </a:t>
            </a:r>
            <a:endParaRPr lang="nb-NO" dirty="0"/>
          </a:p>
          <a:p>
            <a:endParaRPr lang="nb-NO"/>
          </a:p>
          <a:p>
            <a:r>
              <a:rPr lang="nb-NO"/>
              <a:t>Which other solutions are available to gain necessary preparation and learnings? </a:t>
            </a:r>
            <a:endParaRPr lang="nb-NO" dirty="0"/>
          </a:p>
        </p:txBody>
      </p:sp>
      <p:sp>
        <p:nvSpPr>
          <p:cNvPr id="4" name="Plassholder for lysbildenummer 3"/>
          <p:cNvSpPr>
            <a:spLocks noGrp="1"/>
          </p:cNvSpPr>
          <p:nvPr>
            <p:ph type="sldNum" sz="quarter" idx="4"/>
          </p:nvPr>
        </p:nvSpPr>
        <p:spPr/>
        <p:txBody>
          <a:bodyPr/>
          <a:lstStyle/>
          <a:p>
            <a:fld id="{304AD70F-8AF0-406B-B894-62E0F3D04367}" type="slidenum">
              <a:rPr lang="nb-NO" smtClean="0"/>
              <a:pPr/>
              <a:t>10</a:t>
            </a:fld>
            <a:endParaRPr lang="nb-NO" dirty="0"/>
          </a:p>
        </p:txBody>
      </p:sp>
    </p:spTree>
    <p:extLst>
      <p:ext uri="{BB962C8B-B14F-4D97-AF65-F5344CB8AC3E}">
        <p14:creationId xmlns:p14="http://schemas.microsoft.com/office/powerpoint/2010/main" val="283040506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System test e-buses</a:t>
            </a:r>
            <a:endParaRPr lang="nb-NO" dirty="0"/>
          </a:p>
        </p:txBody>
      </p:sp>
      <p:sp>
        <p:nvSpPr>
          <p:cNvPr id="3" name="Plassholder for tekst 2"/>
          <p:cNvSpPr>
            <a:spLocks noGrp="1"/>
          </p:cNvSpPr>
          <p:nvPr>
            <p:ph type="body" idx="1"/>
          </p:nvPr>
        </p:nvSpPr>
        <p:spPr/>
        <p:txBody>
          <a:bodyPr/>
          <a:lstStyle/>
          <a:p>
            <a:r>
              <a:rPr lang="nb-NO"/>
              <a:t>Suggestion for operation setup of dedicated e-bus test line along Ring 2</a:t>
            </a:r>
          </a:p>
        </p:txBody>
      </p:sp>
      <p:sp>
        <p:nvSpPr>
          <p:cNvPr id="4" name="Plassholder for lysbildenummer 3"/>
          <p:cNvSpPr>
            <a:spLocks noGrp="1"/>
          </p:cNvSpPr>
          <p:nvPr>
            <p:ph type="sldNum" sz="quarter" idx="4"/>
          </p:nvPr>
        </p:nvSpPr>
        <p:spPr/>
        <p:txBody>
          <a:bodyPr/>
          <a:lstStyle/>
          <a:p>
            <a:fld id="{304AD70F-8AF0-406B-B894-62E0F3D04367}" type="slidenum">
              <a:rPr lang="nb-NO" smtClean="0"/>
              <a:pPr/>
              <a:t>11</a:t>
            </a:fld>
            <a:endParaRPr lang="nb-NO" dirty="0"/>
          </a:p>
        </p:txBody>
      </p:sp>
    </p:spTree>
    <p:extLst>
      <p:ext uri="{BB962C8B-B14F-4D97-AF65-F5344CB8AC3E}">
        <p14:creationId xmlns:p14="http://schemas.microsoft.com/office/powerpoint/2010/main" val="429432540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0649" y="375412"/>
            <a:ext cx="8635197" cy="861774"/>
          </a:xfrm>
        </p:spPr>
        <p:txBody>
          <a:bodyPr/>
          <a:lstStyle/>
          <a:p>
            <a:r>
              <a:rPr lang="nb-NO"/>
              <a:t>Description of possible new bus line (system test)</a:t>
            </a:r>
            <a:endParaRPr lang="nb-NO" dirty="0"/>
          </a:p>
        </p:txBody>
      </p:sp>
      <p:sp>
        <p:nvSpPr>
          <p:cNvPr id="3" name="Plassholder for innhold 2"/>
          <p:cNvSpPr>
            <a:spLocks noGrp="1"/>
          </p:cNvSpPr>
          <p:nvPr>
            <p:ph idx="1"/>
          </p:nvPr>
        </p:nvSpPr>
        <p:spPr>
          <a:xfrm>
            <a:off x="580649" y="1369642"/>
            <a:ext cx="8382048" cy="3194504"/>
          </a:xfrm>
        </p:spPr>
        <p:txBody>
          <a:bodyPr/>
          <a:lstStyle/>
          <a:p>
            <a:r>
              <a:rPr lang="nb-NO" dirty="0"/>
              <a:t>Skøyen st. – Drammensveien – Halvdan Svartes gate – Kirkeveien – Griffenfelds </a:t>
            </a:r>
            <a:r>
              <a:rPr lang="nb-NO"/>
              <a:t>gate – Marcus </a:t>
            </a:r>
            <a:r>
              <a:rPr lang="nb-NO" dirty="0"/>
              <a:t>Thranes </a:t>
            </a:r>
            <a:r>
              <a:rPr lang="nb-NO"/>
              <a:t>gate – Christian </a:t>
            </a:r>
            <a:r>
              <a:rPr lang="nb-NO" dirty="0"/>
              <a:t>Michelsens gate – Trondheimsveien – Finnmarksgata – Kjølberggata – Åkebergveien – Jordal gata .</a:t>
            </a:r>
          </a:p>
          <a:p>
            <a:endParaRPr lang="nb-NO" dirty="0"/>
          </a:p>
          <a:p>
            <a:r>
              <a:rPr lang="nb-NO"/>
              <a:t>Mainly same route as line </a:t>
            </a:r>
            <a:r>
              <a:rPr lang="nb-NO" dirty="0"/>
              <a:t>20, men ikke via Sagene og Thomas Heftyes gate.</a:t>
            </a:r>
          </a:p>
          <a:p>
            <a:endParaRPr lang="nb-NO" dirty="0"/>
          </a:p>
        </p:txBody>
      </p:sp>
      <p:sp>
        <p:nvSpPr>
          <p:cNvPr id="4" name="Plassholder for lysbildenummer 3"/>
          <p:cNvSpPr>
            <a:spLocks noGrp="1"/>
          </p:cNvSpPr>
          <p:nvPr>
            <p:ph type="sldNum" sz="quarter" idx="4"/>
          </p:nvPr>
        </p:nvSpPr>
        <p:spPr/>
        <p:txBody>
          <a:bodyPr/>
          <a:lstStyle/>
          <a:p>
            <a:fld id="{304AD70F-8AF0-406B-B894-62E0F3D04367}" type="slidenum">
              <a:rPr lang="nb-NO" smtClean="0"/>
              <a:pPr/>
              <a:t>12</a:t>
            </a:fld>
            <a:endParaRPr lang="nb-NO" dirty="0"/>
          </a:p>
        </p:txBody>
      </p:sp>
    </p:spTree>
    <p:extLst>
      <p:ext uri="{BB962C8B-B14F-4D97-AF65-F5344CB8AC3E}">
        <p14:creationId xmlns:p14="http://schemas.microsoft.com/office/powerpoint/2010/main" val="119805360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204" b="10204"/>
          <a:stretch>
            <a:fillRect/>
          </a:stretch>
        </p:blipFill>
        <p:spPr/>
      </p:pic>
      <p:sp>
        <p:nvSpPr>
          <p:cNvPr id="3" name="Plassholder for tekst 2"/>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77012674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0649" y="648634"/>
            <a:ext cx="7980536" cy="430887"/>
          </a:xfrm>
        </p:spPr>
        <p:txBody>
          <a:bodyPr/>
          <a:lstStyle/>
          <a:p>
            <a:r>
              <a:rPr lang="nb-NO"/>
              <a:t>Key numbers and test service framework</a:t>
            </a:r>
            <a:endParaRPr lang="nb-NO" dirty="0"/>
          </a:p>
        </p:txBody>
      </p:sp>
      <p:sp>
        <p:nvSpPr>
          <p:cNvPr id="3" name="Plassholder for innhold 2"/>
          <p:cNvSpPr>
            <a:spLocks noGrp="1"/>
          </p:cNvSpPr>
          <p:nvPr>
            <p:ph idx="1"/>
          </p:nvPr>
        </p:nvSpPr>
        <p:spPr>
          <a:xfrm>
            <a:off x="580649" y="1369642"/>
            <a:ext cx="8230248" cy="3194504"/>
          </a:xfrm>
        </p:spPr>
        <p:txBody>
          <a:bodyPr>
            <a:normAutofit/>
          </a:bodyPr>
          <a:lstStyle/>
          <a:p>
            <a:r>
              <a:rPr lang="nb-NO"/>
              <a:t>Route length: approx 30 mins, 10km in both directions</a:t>
            </a:r>
            <a:endParaRPr lang="nb-NO" dirty="0"/>
          </a:p>
          <a:p>
            <a:r>
              <a:rPr lang="nb-NO"/>
              <a:t>Frequency daytime: 10 minutes until 21:00</a:t>
            </a:r>
            <a:endParaRPr lang="nb-NO" dirty="0"/>
          </a:p>
          <a:p>
            <a:r>
              <a:rPr lang="nb-NO"/>
              <a:t>Frequency after 2100 and early morning on weekends: 15/30 minutes</a:t>
            </a:r>
            <a:r>
              <a:rPr lang="nb-NO">
                <a:solidFill>
                  <a:schemeClr val="tx1"/>
                </a:solidFill>
              </a:rPr>
              <a:t>. </a:t>
            </a:r>
            <a:endParaRPr lang="nb-NO" dirty="0">
              <a:solidFill>
                <a:schemeClr val="tx1"/>
              </a:solidFill>
            </a:endParaRPr>
          </a:p>
          <a:p>
            <a:r>
              <a:rPr lang="nb-NO"/>
              <a:t>Time at end stops incluing charging time: approx 15 </a:t>
            </a:r>
            <a:r>
              <a:rPr lang="nb-NO" dirty="0"/>
              <a:t>minutter.</a:t>
            </a:r>
          </a:p>
          <a:p>
            <a:r>
              <a:rPr lang="nb-NO"/>
              <a:t>Number of buses in service daily: 9 </a:t>
            </a:r>
            <a:endParaRPr lang="nb-NO" dirty="0"/>
          </a:p>
          <a:p>
            <a:endParaRPr lang="nb-NO" dirty="0"/>
          </a:p>
          <a:p>
            <a:endParaRPr lang="nb-NO" dirty="0"/>
          </a:p>
        </p:txBody>
      </p:sp>
      <p:sp>
        <p:nvSpPr>
          <p:cNvPr id="4" name="Plassholder for lysbildenummer 3"/>
          <p:cNvSpPr>
            <a:spLocks noGrp="1"/>
          </p:cNvSpPr>
          <p:nvPr>
            <p:ph type="sldNum" sz="quarter" idx="4"/>
          </p:nvPr>
        </p:nvSpPr>
        <p:spPr/>
        <p:txBody>
          <a:bodyPr/>
          <a:lstStyle/>
          <a:p>
            <a:fld id="{304AD70F-8AF0-406B-B894-62E0F3D04367}" type="slidenum">
              <a:rPr lang="nb-NO" smtClean="0"/>
              <a:pPr/>
              <a:t>14</a:t>
            </a:fld>
            <a:endParaRPr lang="nb-NO" dirty="0"/>
          </a:p>
        </p:txBody>
      </p:sp>
    </p:spTree>
    <p:extLst>
      <p:ext uri="{BB962C8B-B14F-4D97-AF65-F5344CB8AC3E}">
        <p14:creationId xmlns:p14="http://schemas.microsoft.com/office/powerpoint/2010/main" val="409810796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0649" y="648634"/>
            <a:ext cx="7980536" cy="430887"/>
          </a:xfrm>
        </p:spPr>
        <p:txBody>
          <a:bodyPr/>
          <a:lstStyle/>
          <a:p>
            <a:r>
              <a:rPr lang="nb-NO"/>
              <a:t>Bus stop capacity when shared by more lines:</a:t>
            </a:r>
            <a:endParaRPr lang="nb-NO" dirty="0"/>
          </a:p>
        </p:txBody>
      </p:sp>
      <p:sp>
        <p:nvSpPr>
          <p:cNvPr id="3" name="Plassholder for innhold 2"/>
          <p:cNvSpPr>
            <a:spLocks noGrp="1"/>
          </p:cNvSpPr>
          <p:nvPr>
            <p:ph idx="1"/>
          </p:nvPr>
        </p:nvSpPr>
        <p:spPr>
          <a:xfrm>
            <a:off x="580648" y="1369642"/>
            <a:ext cx="8419661" cy="3194504"/>
          </a:xfrm>
        </p:spPr>
        <p:txBody>
          <a:bodyPr>
            <a:normAutofit/>
          </a:bodyPr>
          <a:lstStyle/>
          <a:p>
            <a:r>
              <a:rPr lang="nb-NO"/>
              <a:t>Bus stop capacity and coordination with lines 20, 21, 28 and new high frequency test line is a challenge where these lines use the same bus stops.</a:t>
            </a:r>
          </a:p>
          <a:p>
            <a:r>
              <a:rPr lang="nb-NO"/>
              <a:t>Capacity on some bus stops which are critical to the existing heavy bus services line 20, 21, 28, have the rest of capacity exhausted by other low frequency bus line services (line </a:t>
            </a:r>
            <a:r>
              <a:rPr lang="nb-NO" dirty="0"/>
              <a:t>33, 345, 435, 363 </a:t>
            </a:r>
            <a:r>
              <a:rPr lang="nb-NO"/>
              <a:t>og airport buses). </a:t>
            </a:r>
            <a:endParaRPr lang="nb-NO" dirty="0"/>
          </a:p>
          <a:p>
            <a:r>
              <a:rPr lang="nb-NO"/>
              <a:t>Possible solutions:</a:t>
            </a:r>
          </a:p>
          <a:p>
            <a:pPr lvl="1"/>
            <a:r>
              <a:rPr lang="nb-NO" sz="1800"/>
              <a:t>Increased capacity on bus stops like Carl Berners plass and Københavngata</a:t>
            </a:r>
          </a:p>
          <a:p>
            <a:pPr lvl="1"/>
            <a:r>
              <a:rPr lang="nb-NO" sz="1800"/>
              <a:t>Move other bus lines which interfer with the high frequency bus service </a:t>
            </a:r>
            <a:endParaRPr lang="nb-NO" sz="1800" dirty="0"/>
          </a:p>
        </p:txBody>
      </p:sp>
      <p:sp>
        <p:nvSpPr>
          <p:cNvPr id="4" name="Plassholder for lysbildenummer 3"/>
          <p:cNvSpPr>
            <a:spLocks noGrp="1"/>
          </p:cNvSpPr>
          <p:nvPr>
            <p:ph type="sldNum" sz="quarter" idx="4"/>
          </p:nvPr>
        </p:nvSpPr>
        <p:spPr/>
        <p:txBody>
          <a:bodyPr/>
          <a:lstStyle/>
          <a:p>
            <a:fld id="{304AD70F-8AF0-406B-B894-62E0F3D04367}" type="slidenum">
              <a:rPr lang="nb-NO" smtClean="0"/>
              <a:pPr/>
              <a:t>15</a:t>
            </a:fld>
            <a:endParaRPr lang="nb-NO" dirty="0"/>
          </a:p>
        </p:txBody>
      </p:sp>
    </p:spTree>
    <p:extLst>
      <p:ext uri="{BB962C8B-B14F-4D97-AF65-F5344CB8AC3E}">
        <p14:creationId xmlns:p14="http://schemas.microsoft.com/office/powerpoint/2010/main" val="122235097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0649" y="433191"/>
            <a:ext cx="8413128" cy="861774"/>
          </a:xfrm>
        </p:spPr>
        <p:txBody>
          <a:bodyPr/>
          <a:lstStyle/>
          <a:p>
            <a:r>
              <a:rPr lang="nb-NO"/>
              <a:t>Possible operational challenges in an e-bus test </a:t>
            </a:r>
            <a:endParaRPr lang="nb-NO" dirty="0"/>
          </a:p>
        </p:txBody>
      </p:sp>
      <p:sp>
        <p:nvSpPr>
          <p:cNvPr id="3" name="Plassholder for innhold 2"/>
          <p:cNvSpPr>
            <a:spLocks noGrp="1"/>
          </p:cNvSpPr>
          <p:nvPr>
            <p:ph idx="1"/>
          </p:nvPr>
        </p:nvSpPr>
        <p:spPr>
          <a:xfrm>
            <a:off x="580648" y="1369642"/>
            <a:ext cx="8413129" cy="3194504"/>
          </a:xfrm>
        </p:spPr>
        <p:txBody>
          <a:bodyPr>
            <a:normAutofit fontScale="92500" lnSpcReduction="10000"/>
          </a:bodyPr>
          <a:lstStyle/>
          <a:p>
            <a:r>
              <a:rPr lang="nb-NO"/>
              <a:t>Which uptime / frequency of operation disruptions must be considered in the service planning? </a:t>
            </a:r>
          </a:p>
          <a:p>
            <a:endParaRPr lang="nb-NO"/>
          </a:p>
          <a:p>
            <a:r>
              <a:rPr lang="nb-NO"/>
              <a:t>Which measures should be planned to keep the service for the customers running? </a:t>
            </a:r>
          </a:p>
          <a:p>
            <a:endParaRPr lang="nb-NO"/>
          </a:p>
          <a:p>
            <a:r>
              <a:rPr lang="nb-NO"/>
              <a:t>Does it make sense to consider </a:t>
            </a:r>
            <a:r>
              <a:rPr lang="nb-NO" u="sng"/>
              <a:t>not</a:t>
            </a:r>
            <a:r>
              <a:rPr lang="nb-NO"/>
              <a:t> charging at every end stop during operation during rush hours, allowing 0 mins turnaround time when needed?</a:t>
            </a:r>
          </a:p>
          <a:p>
            <a:pPr lvl="1"/>
            <a:r>
              <a:rPr lang="nb-NO" sz="1800"/>
              <a:t>Is it beneficial to fast-charge only at one end of the route, or</a:t>
            </a:r>
          </a:p>
          <a:p>
            <a:pPr lvl="1"/>
            <a:r>
              <a:rPr lang="nb-NO" sz="1800"/>
              <a:t>Plan for part of the fleet being overnight charge buses?</a:t>
            </a:r>
            <a:endParaRPr lang="nb-NO" sz="1000" dirty="0"/>
          </a:p>
          <a:p>
            <a:endParaRPr lang="nb-NO" sz="1000" dirty="0"/>
          </a:p>
        </p:txBody>
      </p:sp>
      <p:sp>
        <p:nvSpPr>
          <p:cNvPr id="4" name="Plassholder for lysbildenummer 3"/>
          <p:cNvSpPr>
            <a:spLocks noGrp="1"/>
          </p:cNvSpPr>
          <p:nvPr>
            <p:ph type="sldNum" sz="quarter" idx="4"/>
          </p:nvPr>
        </p:nvSpPr>
        <p:spPr/>
        <p:txBody>
          <a:bodyPr/>
          <a:lstStyle/>
          <a:p>
            <a:fld id="{304AD70F-8AF0-406B-B894-62E0F3D04367}" type="slidenum">
              <a:rPr lang="nb-NO" smtClean="0"/>
              <a:pPr/>
              <a:t>16</a:t>
            </a:fld>
            <a:endParaRPr lang="nb-NO" dirty="0"/>
          </a:p>
        </p:txBody>
      </p:sp>
    </p:spTree>
    <p:extLst>
      <p:ext uri="{BB962C8B-B14F-4D97-AF65-F5344CB8AC3E}">
        <p14:creationId xmlns:p14="http://schemas.microsoft.com/office/powerpoint/2010/main" val="144294249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sp>
        <p:nvSpPr>
          <p:cNvPr id="3" name="Plassholder for tekst 2"/>
          <p:cNvSpPr>
            <a:spLocks noGrp="1"/>
          </p:cNvSpPr>
          <p:nvPr>
            <p:ph type="body" idx="1"/>
          </p:nvPr>
        </p:nvSpPr>
        <p:spPr/>
        <p:txBody>
          <a:bodyPr/>
          <a:lstStyle/>
          <a:p>
            <a:endParaRPr lang="nb-NO" dirty="0"/>
          </a:p>
        </p:txBody>
      </p:sp>
      <p:sp>
        <p:nvSpPr>
          <p:cNvPr id="5" name="Plassholder for lysbildenummer 4"/>
          <p:cNvSpPr>
            <a:spLocks noGrp="1"/>
          </p:cNvSpPr>
          <p:nvPr>
            <p:ph type="sldNum" sz="quarter" idx="4"/>
          </p:nvPr>
        </p:nvSpPr>
        <p:spPr/>
        <p:txBody>
          <a:bodyPr/>
          <a:lstStyle/>
          <a:p>
            <a:fld id="{304AD70F-8AF0-406B-B894-62E0F3D04367}" type="slidenum">
              <a:rPr lang="nb-NO" smtClean="0"/>
              <a:pPr/>
              <a:t>17</a:t>
            </a:fld>
            <a:endParaRPr lang="nb-NO" dirty="0"/>
          </a:p>
        </p:txBody>
      </p:sp>
    </p:spTree>
    <p:extLst>
      <p:ext uri="{BB962C8B-B14F-4D97-AF65-F5344CB8AC3E}">
        <p14:creationId xmlns:p14="http://schemas.microsoft.com/office/powerpoint/2010/main" val="138065354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Background</a:t>
            </a:r>
            <a:endParaRPr lang="nb-NO" dirty="0"/>
          </a:p>
        </p:txBody>
      </p:sp>
      <p:sp>
        <p:nvSpPr>
          <p:cNvPr id="3" name="Plassholder for tekst 2"/>
          <p:cNvSpPr>
            <a:spLocks noGrp="1"/>
          </p:cNvSpPr>
          <p:nvPr>
            <p:ph type="body" idx="1"/>
          </p:nvPr>
        </p:nvSpPr>
        <p:spPr/>
        <p:txBody>
          <a:bodyPr/>
          <a:lstStyle/>
          <a:p>
            <a:r>
              <a:rPr lang="nb-NO"/>
              <a:t>Choosing bus line / area for test</a:t>
            </a:r>
            <a:endParaRPr lang="nb-NO" dirty="0"/>
          </a:p>
        </p:txBody>
      </p:sp>
      <p:sp>
        <p:nvSpPr>
          <p:cNvPr id="4" name="Plassholder for lysbildenummer 3"/>
          <p:cNvSpPr>
            <a:spLocks noGrp="1"/>
          </p:cNvSpPr>
          <p:nvPr>
            <p:ph type="sldNum" sz="quarter" idx="4"/>
          </p:nvPr>
        </p:nvSpPr>
        <p:spPr/>
        <p:txBody>
          <a:bodyPr/>
          <a:lstStyle/>
          <a:p>
            <a:fld id="{304AD70F-8AF0-406B-B894-62E0F3D04367}" type="slidenum">
              <a:rPr lang="nb-NO" smtClean="0"/>
              <a:pPr/>
              <a:t>2</a:t>
            </a:fld>
            <a:endParaRPr lang="nb-NO" dirty="0"/>
          </a:p>
        </p:txBody>
      </p:sp>
    </p:spTree>
    <p:extLst>
      <p:ext uri="{BB962C8B-B14F-4D97-AF65-F5344CB8AC3E}">
        <p14:creationId xmlns:p14="http://schemas.microsoft.com/office/powerpoint/2010/main" val="38226508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0649" y="433191"/>
            <a:ext cx="7980536" cy="861774"/>
          </a:xfrm>
        </p:spPr>
        <p:txBody>
          <a:bodyPr/>
          <a:lstStyle/>
          <a:p>
            <a:r>
              <a:rPr lang="nb-NO"/>
              <a:t>Hva kan være egnet område for systemtest av batterielektriske leddbusser i Oslo?</a:t>
            </a:r>
            <a:endParaRPr lang="nb-NO" dirty="0"/>
          </a:p>
        </p:txBody>
      </p:sp>
      <p:sp>
        <p:nvSpPr>
          <p:cNvPr id="3" name="Plassholder for innhold 2"/>
          <p:cNvSpPr>
            <a:spLocks noGrp="1"/>
          </p:cNvSpPr>
          <p:nvPr>
            <p:ph idx="1"/>
          </p:nvPr>
        </p:nvSpPr>
        <p:spPr/>
        <p:txBody>
          <a:bodyPr>
            <a:normAutofit/>
          </a:bodyPr>
          <a:lstStyle/>
          <a:p>
            <a:r>
              <a:rPr lang="nb-NO" dirty="0"/>
              <a:t>Ruter mener at Oslo sentrum/Indre by er sannsynligvis det beste området.</a:t>
            </a:r>
          </a:p>
          <a:p>
            <a:r>
              <a:rPr lang="nb-NO" dirty="0"/>
              <a:t>Det har muligheter for ekstra bussoppstilling og </a:t>
            </a:r>
            <a:r>
              <a:rPr lang="nb-NO" dirty="0" err="1"/>
              <a:t>lading</a:t>
            </a:r>
            <a:r>
              <a:rPr lang="nb-NO" dirty="0"/>
              <a:t> på endepunktene som kan opparbeides på kort sikt og kan gjenbrukes i en ny Indre by kontrakt fra 2020, eller senere.</a:t>
            </a:r>
          </a:p>
          <a:p>
            <a:r>
              <a:rPr lang="nb-NO" dirty="0"/>
              <a:t>Det finnes områder som er lite påvirket av planlagte anleggsarbeider som kan innebære omlegging av linjen.</a:t>
            </a:r>
          </a:p>
          <a:p>
            <a:r>
              <a:rPr lang="nb-NO" dirty="0"/>
              <a:t>Det er muligheter til å prøve bussenes kapasiteter og egenskaper under krevende forhold.</a:t>
            </a:r>
          </a:p>
          <a:p>
            <a:pPr marL="0" indent="0">
              <a:buNone/>
            </a:pPr>
            <a:endParaRPr lang="nb-NO" dirty="0"/>
          </a:p>
        </p:txBody>
      </p:sp>
      <p:sp>
        <p:nvSpPr>
          <p:cNvPr id="4" name="Plassholder for lysbildenummer 3"/>
          <p:cNvSpPr>
            <a:spLocks noGrp="1"/>
          </p:cNvSpPr>
          <p:nvPr>
            <p:ph type="sldNum" sz="quarter" idx="4"/>
          </p:nvPr>
        </p:nvSpPr>
        <p:spPr/>
        <p:txBody>
          <a:bodyPr/>
          <a:lstStyle/>
          <a:p>
            <a:fld id="{304AD70F-8AF0-406B-B894-62E0F3D04367}" type="slidenum">
              <a:rPr lang="nb-NO" smtClean="0"/>
              <a:pPr/>
              <a:t>3</a:t>
            </a:fld>
            <a:endParaRPr lang="nb-NO" dirty="0"/>
          </a:p>
        </p:txBody>
      </p:sp>
    </p:spTree>
    <p:extLst>
      <p:ext uri="{BB962C8B-B14F-4D97-AF65-F5344CB8AC3E}">
        <p14:creationId xmlns:p14="http://schemas.microsoft.com/office/powerpoint/2010/main" val="216017411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0649" y="433191"/>
            <a:ext cx="7980536" cy="861774"/>
          </a:xfrm>
        </p:spPr>
        <p:txBody>
          <a:bodyPr/>
          <a:lstStyle/>
          <a:p>
            <a:r>
              <a:rPr lang="nb-NO"/>
              <a:t>Which area in Oslo is best suited for testing battery electric atriculated buses?</a:t>
            </a:r>
            <a:endParaRPr lang="nb-NO" dirty="0"/>
          </a:p>
        </p:txBody>
      </p:sp>
      <p:sp>
        <p:nvSpPr>
          <p:cNvPr id="3" name="Plassholder for innhold 2"/>
          <p:cNvSpPr>
            <a:spLocks noGrp="1"/>
          </p:cNvSpPr>
          <p:nvPr>
            <p:ph idx="1"/>
          </p:nvPr>
        </p:nvSpPr>
        <p:spPr/>
        <p:txBody>
          <a:bodyPr>
            <a:normAutofit/>
          </a:bodyPr>
          <a:lstStyle/>
          <a:p>
            <a:r>
              <a:rPr lang="nb-NO"/>
              <a:t>Ruter’s current assumption is that Oslo centre / inner city bus lines is the best place to test</a:t>
            </a:r>
          </a:p>
          <a:p>
            <a:r>
              <a:rPr lang="nb-NO"/>
              <a:t>There is room for extra buses and charging on end stops, where it is possible to build chargers and re-use these in the coming Inner City lines contract in 2020.</a:t>
            </a:r>
          </a:p>
          <a:p>
            <a:r>
              <a:rPr lang="nb-NO"/>
              <a:t>There are areas which are less influenced by construction / road work aktivities which would demand a re-routing of the bus line</a:t>
            </a:r>
          </a:p>
          <a:p>
            <a:r>
              <a:rPr lang="nb-NO"/>
              <a:t>It is possible to test the buses under demanding, real life conditions</a:t>
            </a:r>
          </a:p>
          <a:p>
            <a:pPr marL="0" indent="0">
              <a:buNone/>
            </a:pPr>
            <a:endParaRPr lang="nb-NO" dirty="0"/>
          </a:p>
        </p:txBody>
      </p:sp>
      <p:sp>
        <p:nvSpPr>
          <p:cNvPr id="4" name="Plassholder for lysbildenummer 3"/>
          <p:cNvSpPr>
            <a:spLocks noGrp="1"/>
          </p:cNvSpPr>
          <p:nvPr>
            <p:ph type="sldNum" sz="quarter" idx="4"/>
          </p:nvPr>
        </p:nvSpPr>
        <p:spPr/>
        <p:txBody>
          <a:bodyPr/>
          <a:lstStyle/>
          <a:p>
            <a:fld id="{304AD70F-8AF0-406B-B894-62E0F3D04367}" type="slidenum">
              <a:rPr lang="nb-NO" smtClean="0"/>
              <a:pPr/>
              <a:t>4</a:t>
            </a:fld>
            <a:endParaRPr lang="nb-NO" dirty="0"/>
          </a:p>
        </p:txBody>
      </p:sp>
    </p:spTree>
    <p:extLst>
      <p:ext uri="{BB962C8B-B14F-4D97-AF65-F5344CB8AC3E}">
        <p14:creationId xmlns:p14="http://schemas.microsoft.com/office/powerpoint/2010/main" val="111895281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0649" y="648634"/>
            <a:ext cx="7980536" cy="430887"/>
          </a:xfrm>
        </p:spPr>
        <p:txBody>
          <a:bodyPr/>
          <a:lstStyle/>
          <a:p>
            <a:r>
              <a:rPr lang="nb-NO"/>
              <a:t>Ruter’s assumed choice of suitable bus route</a:t>
            </a:r>
            <a:endParaRPr lang="nb-NO" dirty="0"/>
          </a:p>
        </p:txBody>
      </p:sp>
      <p:sp>
        <p:nvSpPr>
          <p:cNvPr id="3" name="Plassholder for innhold 2"/>
          <p:cNvSpPr>
            <a:spLocks noGrp="1"/>
          </p:cNvSpPr>
          <p:nvPr>
            <p:ph idx="1"/>
          </p:nvPr>
        </p:nvSpPr>
        <p:spPr/>
        <p:txBody>
          <a:bodyPr>
            <a:normAutofit/>
          </a:bodyPr>
          <a:lstStyle/>
          <a:p>
            <a:r>
              <a:rPr lang="nb-NO"/>
              <a:t>The bus lines traveling on Ring 2 are seen as good alternatives. In particular line 20, which is one of Oslo’s main bus lines and operating the heavy bus market along Ring 2 </a:t>
            </a:r>
            <a:endParaRPr lang="nb-NO" dirty="0"/>
          </a:p>
          <a:p>
            <a:r>
              <a:rPr lang="nb-NO"/>
              <a:t>Line 20 starts at Skøyen in western Oslo, going east to Galgeberg, and is operated by 18,7m articulated buses today, with a ‘punctual operation capacity’ of approx 90 pax per bus (quick, easy flow of passengers,no queueing, entry allowed through all 4 doors)</a:t>
            </a:r>
            <a:endParaRPr lang="nb-NO" dirty="0"/>
          </a:p>
          <a:p>
            <a:r>
              <a:rPr lang="nb-NO"/>
              <a:t>5 minute frequency during rush hours, but the bus line has challenges with buses partly getting stuck in traffic, hence a daily problem with full buses and «clustering»</a:t>
            </a:r>
          </a:p>
          <a:p>
            <a:endParaRPr lang="nb-NO" dirty="0"/>
          </a:p>
        </p:txBody>
      </p:sp>
      <p:sp>
        <p:nvSpPr>
          <p:cNvPr id="4" name="Plassholder for lysbildenummer 3"/>
          <p:cNvSpPr>
            <a:spLocks noGrp="1"/>
          </p:cNvSpPr>
          <p:nvPr>
            <p:ph type="sldNum" sz="quarter" idx="4"/>
          </p:nvPr>
        </p:nvSpPr>
        <p:spPr/>
        <p:txBody>
          <a:bodyPr/>
          <a:lstStyle/>
          <a:p>
            <a:fld id="{304AD70F-8AF0-406B-B894-62E0F3D04367}" type="slidenum">
              <a:rPr lang="nb-NO" smtClean="0"/>
              <a:pPr/>
              <a:t>5</a:t>
            </a:fld>
            <a:endParaRPr lang="nb-NO" dirty="0"/>
          </a:p>
        </p:txBody>
      </p:sp>
    </p:spTree>
    <p:extLst>
      <p:ext uri="{BB962C8B-B14F-4D97-AF65-F5344CB8AC3E}">
        <p14:creationId xmlns:p14="http://schemas.microsoft.com/office/powerpoint/2010/main" val="258210564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0649" y="194064"/>
            <a:ext cx="7980536" cy="1292662"/>
          </a:xfrm>
        </p:spPr>
        <p:txBody>
          <a:bodyPr/>
          <a:lstStyle/>
          <a:p>
            <a:r>
              <a:rPr lang="nb-NO"/>
              <a:t>Market demand on line 20 has grown steeply over the last 20 years</a:t>
            </a:r>
            <a:br>
              <a:rPr lang="nb-NO" dirty="0"/>
            </a:br>
            <a:endParaRPr lang="nb-NO" dirty="0"/>
          </a:p>
        </p:txBody>
      </p:sp>
      <p:sp>
        <p:nvSpPr>
          <p:cNvPr id="3" name="Plassholder for innhold 2"/>
          <p:cNvSpPr>
            <a:spLocks noGrp="1"/>
          </p:cNvSpPr>
          <p:nvPr>
            <p:ph idx="1"/>
          </p:nvPr>
        </p:nvSpPr>
        <p:spPr/>
        <p:txBody>
          <a:bodyPr/>
          <a:lstStyle/>
          <a:p>
            <a:r>
              <a:rPr lang="nb-NO"/>
              <a:t>In 1998 line 20 had approx </a:t>
            </a:r>
            <a:r>
              <a:rPr lang="nb-NO" dirty="0"/>
              <a:t>17 </a:t>
            </a:r>
            <a:r>
              <a:rPr lang="nb-NO"/>
              <a:t>000 entries on a weekday.</a:t>
            </a:r>
            <a:endParaRPr lang="nb-NO" dirty="0"/>
          </a:p>
          <a:p>
            <a:r>
              <a:rPr lang="nb-NO"/>
              <a:t>In 2000 this had increased to 20 000 entries pr day. </a:t>
            </a:r>
            <a:endParaRPr lang="nb-NO" dirty="0"/>
          </a:p>
          <a:p>
            <a:r>
              <a:rPr lang="nb-NO"/>
              <a:t>In October 2016 line 20 had approx 35</a:t>
            </a:r>
            <a:r>
              <a:rPr lang="nb-NO" dirty="0"/>
              <a:t> </a:t>
            </a:r>
            <a:r>
              <a:rPr lang="nb-NO"/>
              <a:t>000 </a:t>
            </a:r>
            <a:r>
              <a:rPr lang="nb-NO"/>
              <a:t>entries on a weekday</a:t>
            </a:r>
            <a:endParaRPr lang="nb-NO" dirty="0"/>
          </a:p>
          <a:p>
            <a:endParaRPr lang="nb-NO" dirty="0"/>
          </a:p>
          <a:p>
            <a:r>
              <a:rPr lang="nb-NO"/>
              <a:t>The increased demand from 1998 until 2016 then amounts to more than 100 percent. For the last five years, market demand has increased by approx 5% per year.  </a:t>
            </a:r>
            <a:endParaRPr lang="nb-NO" dirty="0"/>
          </a:p>
        </p:txBody>
      </p:sp>
      <p:sp>
        <p:nvSpPr>
          <p:cNvPr id="4" name="Plassholder for lysbildenummer 3"/>
          <p:cNvSpPr>
            <a:spLocks noGrp="1"/>
          </p:cNvSpPr>
          <p:nvPr>
            <p:ph type="sldNum" sz="quarter" idx="4"/>
          </p:nvPr>
        </p:nvSpPr>
        <p:spPr/>
        <p:txBody>
          <a:bodyPr/>
          <a:lstStyle/>
          <a:p>
            <a:fld id="{304AD70F-8AF0-406B-B894-62E0F3D04367}" type="slidenum">
              <a:rPr lang="nb-NO" smtClean="0"/>
              <a:pPr/>
              <a:t>6</a:t>
            </a:fld>
            <a:endParaRPr lang="nb-NO" dirty="0"/>
          </a:p>
        </p:txBody>
      </p:sp>
    </p:spTree>
    <p:extLst>
      <p:ext uri="{BB962C8B-B14F-4D97-AF65-F5344CB8AC3E}">
        <p14:creationId xmlns:p14="http://schemas.microsoft.com/office/powerpoint/2010/main" val="149446596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Main challenges</a:t>
            </a:r>
            <a:endParaRPr lang="nb-NO" dirty="0"/>
          </a:p>
        </p:txBody>
      </p:sp>
      <p:sp>
        <p:nvSpPr>
          <p:cNvPr id="3" name="Plassholder for innhold 2"/>
          <p:cNvSpPr>
            <a:spLocks noGrp="1"/>
          </p:cNvSpPr>
          <p:nvPr>
            <p:ph idx="1"/>
          </p:nvPr>
        </p:nvSpPr>
        <p:spPr>
          <a:xfrm>
            <a:off x="580649" y="1369642"/>
            <a:ext cx="8382048" cy="3194504"/>
          </a:xfrm>
        </p:spPr>
        <p:txBody>
          <a:bodyPr>
            <a:normAutofit fontScale="85000" lnSpcReduction="20000"/>
          </a:bodyPr>
          <a:lstStyle/>
          <a:p>
            <a:r>
              <a:rPr lang="en-US"/>
              <a:t>Predictable accessibility in traffic / commercial speed. </a:t>
            </a:r>
          </a:p>
          <a:p>
            <a:r>
              <a:rPr lang="en-US"/>
              <a:t>Enough </a:t>
            </a:r>
            <a:r>
              <a:rPr lang="en-US"/>
              <a:t>capacity </a:t>
            </a:r>
            <a:r>
              <a:rPr lang="en-US"/>
              <a:t>to avoid over-full buses. </a:t>
            </a:r>
          </a:p>
          <a:p>
            <a:r>
              <a:rPr lang="en-US"/>
              <a:t>Equal </a:t>
            </a:r>
            <a:r>
              <a:rPr lang="en-US"/>
              <a:t>capacity of vehicles to </a:t>
            </a:r>
            <a:r>
              <a:rPr lang="en-US"/>
              <a:t>avoid clustering of buses (2 or 3 buses approach bus stops simultaneously).</a:t>
            </a:r>
          </a:p>
          <a:p>
            <a:pPr marL="0" indent="0">
              <a:buNone/>
            </a:pPr>
            <a:endParaRPr lang="nb-NO"/>
          </a:p>
          <a:p>
            <a:r>
              <a:rPr lang="nb-NO"/>
              <a:t>High frequency</a:t>
            </a:r>
          </a:p>
          <a:p>
            <a:r>
              <a:rPr lang="nb-NO"/>
              <a:t>Unpredictable accessibility</a:t>
            </a:r>
          </a:p>
          <a:p>
            <a:r>
              <a:rPr lang="nb-NO"/>
              <a:t>Very high demand</a:t>
            </a:r>
            <a:endParaRPr lang="nb-NO" dirty="0">
              <a:solidFill>
                <a:srgbClr val="FF0000"/>
              </a:solidFill>
            </a:endParaRPr>
          </a:p>
          <a:p>
            <a:endParaRPr lang="nb-NO"/>
          </a:p>
          <a:p>
            <a:pPr marL="0" indent="0">
              <a:buNone/>
            </a:pPr>
            <a:r>
              <a:rPr lang="nb-NO" sz="2400" b="1"/>
              <a:t>Do any of these conditions change when electric buses are used in full operation?</a:t>
            </a:r>
          </a:p>
        </p:txBody>
      </p:sp>
      <p:sp>
        <p:nvSpPr>
          <p:cNvPr id="4" name="Plassholder for lysbildenummer 3"/>
          <p:cNvSpPr>
            <a:spLocks noGrp="1"/>
          </p:cNvSpPr>
          <p:nvPr>
            <p:ph type="sldNum" sz="quarter" idx="4"/>
          </p:nvPr>
        </p:nvSpPr>
        <p:spPr/>
        <p:txBody>
          <a:bodyPr/>
          <a:lstStyle/>
          <a:p>
            <a:fld id="{304AD70F-8AF0-406B-B894-62E0F3D04367}" type="slidenum">
              <a:rPr lang="nb-NO" smtClean="0"/>
              <a:pPr/>
              <a:t>7</a:t>
            </a:fld>
            <a:endParaRPr lang="nb-NO" dirty="0"/>
          </a:p>
        </p:txBody>
      </p:sp>
      <p:sp>
        <p:nvSpPr>
          <p:cNvPr id="8" name="TekstSylinder 7"/>
          <p:cNvSpPr txBox="1"/>
          <p:nvPr/>
        </p:nvSpPr>
        <p:spPr>
          <a:xfrm>
            <a:off x="4907609" y="2462124"/>
            <a:ext cx="3699433" cy="1015663"/>
          </a:xfrm>
          <a:prstGeom prst="rect">
            <a:avLst/>
          </a:prstGeom>
          <a:noFill/>
        </p:spPr>
        <p:txBody>
          <a:bodyPr wrap="square" rtlCol="0">
            <a:spAutoFit/>
          </a:bodyPr>
          <a:lstStyle/>
          <a:p>
            <a:r>
              <a:rPr lang="nb-NO" sz="2000"/>
              <a:t>Challgenges with keeping: </a:t>
            </a:r>
          </a:p>
          <a:p>
            <a:pPr marL="285750" indent="-285750">
              <a:buFontTx/>
              <a:buChar char="-"/>
            </a:pPr>
            <a:r>
              <a:rPr lang="nb-NO" sz="2000"/>
              <a:t>Good quality, stable traffic</a:t>
            </a:r>
          </a:p>
          <a:p>
            <a:pPr marL="285750" indent="-285750">
              <a:buFontTx/>
              <a:buChar char="-"/>
            </a:pPr>
            <a:r>
              <a:rPr lang="nb-NO" sz="2000"/>
              <a:t>On-time departures</a:t>
            </a:r>
          </a:p>
        </p:txBody>
      </p:sp>
      <p:sp>
        <p:nvSpPr>
          <p:cNvPr id="9" name="Pil høyre 8"/>
          <p:cNvSpPr/>
          <p:nvPr/>
        </p:nvSpPr>
        <p:spPr>
          <a:xfrm>
            <a:off x="4182140" y="2422103"/>
            <a:ext cx="536028" cy="10957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43899415"/>
      </p:ext>
    </p:extLst>
  </p:cSld>
  <p:clrMapOvr>
    <a:overrideClrMapping bg1="lt1" tx1="dk1" bg2="lt2" tx2="dk2" accent1="accent1" accent2="accent2" accent3="accent3" accent4="accent4" accent5="accent5" accent6="accent6" hlink="hlink" folHlink="folHlink"/>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580649" y="648634"/>
            <a:ext cx="7980536" cy="430887"/>
          </a:xfrm>
        </p:spPr>
        <p:txBody>
          <a:bodyPr/>
          <a:lstStyle/>
          <a:p>
            <a:r>
              <a:rPr lang="nb-NO" dirty="0"/>
              <a:t>Carl Berners plass</a:t>
            </a:r>
          </a:p>
        </p:txBody>
      </p:sp>
      <p:sp>
        <p:nvSpPr>
          <p:cNvPr id="4" name="Plassholder for lysbildenummer 3"/>
          <p:cNvSpPr>
            <a:spLocks noGrp="1"/>
          </p:cNvSpPr>
          <p:nvPr>
            <p:ph type="sldNum" sz="quarter" idx="4"/>
          </p:nvPr>
        </p:nvSpPr>
        <p:spPr/>
        <p:txBody>
          <a:bodyPr/>
          <a:lstStyle/>
          <a:p>
            <a:fld id="{304AD70F-8AF0-406B-B894-62E0F3D04367}" type="slidenum">
              <a:rPr lang="nb-NO" smtClean="0"/>
              <a:pPr/>
              <a:t>8</a:t>
            </a:fld>
            <a:endParaRPr lang="nb-NO" dirty="0"/>
          </a:p>
        </p:txBody>
      </p:sp>
      <p:pic>
        <p:nvPicPr>
          <p:cNvPr id="7" name="Plassholder for bilde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1910" b="21910"/>
          <a:stretch>
            <a:fillRect/>
          </a:stretch>
        </p:blipFill>
        <p:spPr/>
      </p:pic>
    </p:spTree>
    <p:extLst>
      <p:ext uri="{BB962C8B-B14F-4D97-AF65-F5344CB8AC3E}">
        <p14:creationId xmlns:p14="http://schemas.microsoft.com/office/powerpoint/2010/main" val="410998687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0649" y="433191"/>
            <a:ext cx="7980536" cy="861774"/>
          </a:xfrm>
        </p:spPr>
        <p:txBody>
          <a:bodyPr/>
          <a:lstStyle/>
          <a:p>
            <a:r>
              <a:rPr lang="nb-NO"/>
              <a:t>Possible imrovements for today’s biodiesel  bus service on line 20</a:t>
            </a:r>
            <a:endParaRPr lang="nb-NO" dirty="0"/>
          </a:p>
        </p:txBody>
      </p:sp>
      <p:sp>
        <p:nvSpPr>
          <p:cNvPr id="3" name="Plassholder for innhold 2"/>
          <p:cNvSpPr>
            <a:spLocks noGrp="1"/>
          </p:cNvSpPr>
          <p:nvPr>
            <p:ph idx="1"/>
          </p:nvPr>
        </p:nvSpPr>
        <p:spPr>
          <a:xfrm>
            <a:off x="580649" y="1369642"/>
            <a:ext cx="8389930" cy="3194504"/>
          </a:xfrm>
        </p:spPr>
        <p:txBody>
          <a:bodyPr/>
          <a:lstStyle/>
          <a:p>
            <a:r>
              <a:rPr lang="nb-NO">
                <a:solidFill>
                  <a:schemeClr val="tx1"/>
                </a:solidFill>
              </a:rPr>
              <a:t>Improve accessibility in traffic, to avoid clustering</a:t>
            </a:r>
          </a:p>
          <a:p>
            <a:endParaRPr lang="nb-NO">
              <a:solidFill>
                <a:schemeClr val="tx1"/>
              </a:solidFill>
            </a:endParaRPr>
          </a:p>
          <a:p>
            <a:r>
              <a:rPr lang="nb-NO">
                <a:solidFill>
                  <a:schemeClr val="tx1"/>
                </a:solidFill>
              </a:rPr>
              <a:t>Optimizing of bus stops and distance between bus stops</a:t>
            </a:r>
          </a:p>
          <a:p>
            <a:endParaRPr lang="nb-NO" dirty="0"/>
          </a:p>
          <a:p>
            <a:r>
              <a:rPr lang="nb-NO">
                <a:solidFill>
                  <a:schemeClr val="tx1"/>
                </a:solidFill>
              </a:rPr>
              <a:t>Two alternatives to make service capacity meet market demand:</a:t>
            </a:r>
          </a:p>
          <a:p>
            <a:pPr lvl="1"/>
            <a:r>
              <a:rPr lang="nb-NO" sz="1800">
                <a:solidFill>
                  <a:schemeClr val="tx1"/>
                </a:solidFill>
              </a:rPr>
              <a:t>Alt </a:t>
            </a:r>
            <a:r>
              <a:rPr lang="nb-NO" sz="1800" dirty="0">
                <a:solidFill>
                  <a:schemeClr val="tx1"/>
                </a:solidFill>
              </a:rPr>
              <a:t>A</a:t>
            </a:r>
            <a:r>
              <a:rPr lang="nb-NO" sz="1800">
                <a:solidFill>
                  <a:schemeClr val="tx1"/>
                </a:solidFill>
              </a:rPr>
              <a:t>: Increased frequency of 18,7 meter buses</a:t>
            </a:r>
            <a:endParaRPr lang="nb-NO" sz="1800" dirty="0">
              <a:solidFill>
                <a:schemeClr val="tx1"/>
              </a:solidFill>
            </a:endParaRPr>
          </a:p>
          <a:p>
            <a:pPr lvl="1"/>
            <a:r>
              <a:rPr lang="nb-NO" sz="1800" dirty="0">
                <a:solidFill>
                  <a:schemeClr val="tx1"/>
                </a:solidFill>
              </a:rPr>
              <a:t>Alt B</a:t>
            </a:r>
            <a:r>
              <a:rPr lang="nb-NO" sz="1800">
                <a:solidFill>
                  <a:schemeClr val="tx1"/>
                </a:solidFill>
              </a:rPr>
              <a:t>: Increased size (length) per bus, keeping same frequency</a:t>
            </a:r>
            <a:endParaRPr lang="nb-NO" sz="1800" dirty="0">
              <a:solidFill>
                <a:schemeClr val="tx1"/>
              </a:solidFill>
            </a:endParaRPr>
          </a:p>
        </p:txBody>
      </p:sp>
      <p:sp>
        <p:nvSpPr>
          <p:cNvPr id="4" name="Plassholder for lysbildenummer 3"/>
          <p:cNvSpPr>
            <a:spLocks noGrp="1"/>
          </p:cNvSpPr>
          <p:nvPr>
            <p:ph type="sldNum" sz="quarter" idx="4"/>
          </p:nvPr>
        </p:nvSpPr>
        <p:spPr/>
        <p:txBody>
          <a:bodyPr/>
          <a:lstStyle/>
          <a:p>
            <a:fld id="{304AD70F-8AF0-406B-B894-62E0F3D04367}" type="slidenum">
              <a:rPr lang="nb-NO" smtClean="0"/>
              <a:pPr/>
              <a:t>9</a:t>
            </a:fld>
            <a:endParaRPr lang="nb-NO" dirty="0"/>
          </a:p>
        </p:txBody>
      </p:sp>
    </p:spTree>
    <p:extLst>
      <p:ext uri="{BB962C8B-B14F-4D97-AF65-F5344CB8AC3E}">
        <p14:creationId xmlns:p14="http://schemas.microsoft.com/office/powerpoint/2010/main" val="3974989588"/>
      </p:ext>
    </p:extLst>
  </p:cSld>
  <p:clrMapOvr>
    <a:masterClrMapping/>
  </p:clrMapOvr>
  <p:transition>
    <p:fade/>
  </p:transition>
</p:sld>
</file>

<file path=ppt/theme/theme1.xml><?xml version="1.0" encoding="utf-8"?>
<a:theme xmlns:a="http://schemas.openxmlformats.org/drawingml/2006/main" name="Office-tema">
  <a:themeElements>
    <a:clrScheme name="Ruter 2">
      <a:dk1>
        <a:sysClr val="windowText" lastClr="000000"/>
      </a:dk1>
      <a:lt1>
        <a:sysClr val="window" lastClr="FFFFFF"/>
      </a:lt1>
      <a:dk2>
        <a:srgbClr val="F07800"/>
      </a:dk2>
      <a:lt2>
        <a:srgbClr val="E60000"/>
      </a:lt2>
      <a:accent1>
        <a:srgbClr val="41BECD"/>
      </a:accent1>
      <a:accent2>
        <a:srgbClr val="87B914"/>
      </a:accent2>
      <a:accent3>
        <a:srgbClr val="6E0A14"/>
      </a:accent3>
      <a:accent4>
        <a:srgbClr val="32374B"/>
      </a:accent4>
      <a:accent5>
        <a:srgbClr val="FFC800"/>
      </a:accent5>
      <a:accent6>
        <a:srgbClr val="F07800"/>
      </a:accent6>
      <a:hlink>
        <a:srgbClr val="006BB3"/>
      </a:hlink>
      <a:folHlink>
        <a:srgbClr val="32374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potx" id="{2237E53A-3CFD-43F4-A0D8-CDDA43AEAE2B}" vid="{BDECE72D-470A-4082-A783-5114E363D00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uter 2">
    <a:dk1>
      <a:sysClr val="windowText" lastClr="000000"/>
    </a:dk1>
    <a:lt1>
      <a:sysClr val="window" lastClr="FFFFFF"/>
    </a:lt1>
    <a:dk2>
      <a:srgbClr val="F07800"/>
    </a:dk2>
    <a:lt2>
      <a:srgbClr val="E60000"/>
    </a:lt2>
    <a:accent1>
      <a:srgbClr val="41BECD"/>
    </a:accent1>
    <a:accent2>
      <a:srgbClr val="87B914"/>
    </a:accent2>
    <a:accent3>
      <a:srgbClr val="6E0A14"/>
    </a:accent3>
    <a:accent4>
      <a:srgbClr val="32374B"/>
    </a:accent4>
    <a:accent5>
      <a:srgbClr val="FFC800"/>
    </a:accent5>
    <a:accent6>
      <a:srgbClr val="F07800"/>
    </a:accent6>
    <a:hlink>
      <a:srgbClr val="006BB3"/>
    </a:hlink>
    <a:folHlink>
      <a:srgbClr val="32374B"/>
    </a:folHlink>
  </a:clrScheme>
</a:themeOverride>
</file>

<file path=docProps/app.xml><?xml version="1.0" encoding="utf-8"?>
<Properties xmlns="http://schemas.openxmlformats.org/officeDocument/2006/extended-properties" xmlns:vt="http://schemas.openxmlformats.org/officeDocument/2006/docPropsVTypes">
  <Template/>
  <TotalTime>2860</TotalTime>
  <Words>896</Words>
  <Application>Microsoft Office PowerPoint</Application>
  <PresentationFormat>Egendefinert</PresentationFormat>
  <Paragraphs>95</Paragraphs>
  <Slides>17</Slides>
  <Notes>0</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17</vt:i4>
      </vt:variant>
    </vt:vector>
  </HeadingPairs>
  <TitlesOfParts>
    <vt:vector size="20" baseType="lpstr">
      <vt:lpstr>Arial</vt:lpstr>
      <vt:lpstr>Calibri</vt:lpstr>
      <vt:lpstr>Office-tema</vt:lpstr>
      <vt:lpstr>System test for electric buses</vt:lpstr>
      <vt:lpstr>Background</vt:lpstr>
      <vt:lpstr>Hva kan være egnet område for systemtest av batterielektriske leddbusser i Oslo?</vt:lpstr>
      <vt:lpstr>Which area in Oslo is best suited for testing battery electric atriculated buses?</vt:lpstr>
      <vt:lpstr>Ruter’s assumed choice of suitable bus route</vt:lpstr>
      <vt:lpstr>Market demand on line 20 has grown steeply over the last 20 years </vt:lpstr>
      <vt:lpstr>Main challenges</vt:lpstr>
      <vt:lpstr>Carl Berners plass</vt:lpstr>
      <vt:lpstr>Possible imrovements for today’s biodiesel  bus service on line 20</vt:lpstr>
      <vt:lpstr>Which solutions are recommendable and necessary, to prepare for a full scale roll-out in the Oslo Inner City contract (100+ buses)? </vt:lpstr>
      <vt:lpstr>System test e-buses</vt:lpstr>
      <vt:lpstr>Description of possible new bus line (system test)</vt:lpstr>
      <vt:lpstr>PowerPoint-presentasjon</vt:lpstr>
      <vt:lpstr>Key numbers and test service framework</vt:lpstr>
      <vt:lpstr>Bus stop capacity when shared by more lines:</vt:lpstr>
      <vt:lpstr>Possible operational challenges in an e-bus test </vt:lpstr>
      <vt:lpstr>PowerPoint-presentasjon</vt:lpstr>
    </vt:vector>
  </TitlesOfParts>
  <Company>Ruter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Pedersen Jan Erik</dc:creator>
  <dc:description>Template by addpoint.no</dc:description>
  <cp:lastModifiedBy>Jon Stenslet</cp:lastModifiedBy>
  <cp:revision>87</cp:revision>
  <cp:lastPrinted>2017-02-07T09:24:19Z</cp:lastPrinted>
  <dcterms:created xsi:type="dcterms:W3CDTF">2017-01-25T11:24:26Z</dcterms:created>
  <dcterms:modified xsi:type="dcterms:W3CDTF">2017-02-07T09:36:14Z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ies>
</file>