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3D8C43-86C4-4572-BE55-0AAFC88CED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B82C03B-06B4-47A4-9C6A-C5F8171AC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4D59A49-248B-4C4D-B2C2-CD5B6EB3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B223A7B-11EE-40BF-A70F-FA4991D4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62F4EF-2EE3-42B4-853F-5BD0084EF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895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479756-C5D3-413A-9780-CF7E6C7C2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8E1BDE5-95B6-484D-B6B6-025AFAD4D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2307A3-5338-40F7-AC30-1D895CE9C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A144946-370D-4832-A53E-F86B87F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495E31-F4B6-410C-A94D-F25ADAFB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206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1C47E0F-39B8-4819-B426-DDA4A7871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308289D-DB18-4CBF-B54F-0860544C4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F603B73-0320-4C6B-9A92-9E741EF59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71DE5E2-5F60-49D5-B23E-5B6F1687F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A9B397B-B4AF-4481-85E8-548D0C30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131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FEB223-3063-4961-8C4B-C75240FA6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6C85BE3-F313-4EA3-89DC-D938CBE0D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27E6CF-9000-4425-B98A-9D91EC24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5574BE9-6ACF-4381-8DC8-6A3956A9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7AEE1B-82B2-4479-855F-85DCD29CB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1559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DD3E99-AA34-4EC5-BFB4-AE1714AE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6BEDD72-2FEE-4815-865D-9977B2BB5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6CA89B-31B3-4A7A-A860-E6DDAA17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FAE2FC1-DACD-4CA9-95C0-AE4FA74C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D94DA4E-AC56-44FB-A1E9-8DBABA7F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60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57A0D06-2C00-4E91-BE1B-583068164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6937C65-853F-4776-A13D-9577F5B80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7758B93-FA4D-41C1-B5B1-F8C045950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9CB34F-2FE0-4ED1-B569-B178135A2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F102920-D5D3-476B-AE23-29547422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C1E3285-E187-41BD-BE02-BF47E885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221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52E1850-F415-444D-86E5-621AA037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71283FA-16A0-429A-862B-3F57F56DA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766502A-5B51-4902-A9ED-6060C21C6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DF99EAE-3D07-42FD-95DD-53392C83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EEC6856-6AA2-4492-8386-F609D25D19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5435A89-E846-4EA9-9E63-5214D17A5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742EC06-4117-4FB6-BB4E-56168E86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54A3F09-3AD1-4920-BB7F-136285C5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346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978763-8909-4102-BAC4-2B0155FD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2F26C5B-6247-4ABE-B470-285CC261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3FA97CE4-AF60-4D40-8256-921D3AFF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E8F70D8-9438-4A37-89FC-C64BB7FF7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19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8696628-E2DB-4FF3-98D5-A7CA7DAC9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9F9EABB-5705-409E-87B6-F984E39B4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4240432-EFFF-43EA-8DA7-255A8108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630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FD1EBF-E269-492A-82D9-8B762688B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C8560F1-22C8-4A55-A749-5099FC7AD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BC32298-458D-4A42-A475-178178F4E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4E6EE48-B77F-423A-A749-A761ED12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E993630-5472-49FF-87C3-2FEC167E1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7B90FEB-4CF6-48F8-939D-7B74613E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6437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304E151-B480-44AC-ADCB-040FF6103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6B08E172-5C18-4B58-BF31-9060CBF2B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95F4813-E3FF-4FF4-959A-D42F96616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8B97BC4-3F96-4969-ADE3-EE2E7CE5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F874E25-7BD0-4D6D-87DC-5A9DFD38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BFCE627-2236-4AB5-BF2A-E2063249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72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CFE76C6-166C-4229-8D05-C4B1A6DEA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9627488-3600-4940-A271-5E6D73BE3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394E5D4-3052-4702-A901-F88BE5739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024C-93E9-4DB3-B436-C8DA06113FD8}" type="datetimeFigureOut">
              <a:rPr lang="nb-NO" smtClean="0"/>
              <a:t>01.03.2023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48325FF-B6AD-4861-BE11-DF9BBCA646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6DC2A66-1989-424C-9D7B-9AA4D8021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B4B2-707B-44D5-ACC9-65A77A6A62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014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BBB6E50-AC52-487E-9583-A48C413E3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15:30</a:t>
            </a:r>
            <a:br>
              <a:rPr lang="nb-NO" dirty="0"/>
            </a:br>
            <a:r>
              <a:rPr lang="nb-NO" dirty="0"/>
              <a:t>Driftserfaringer Vestby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D9390EF-5335-465F-920F-BDE92F233B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Schaus Buss</a:t>
            </a:r>
          </a:p>
        </p:txBody>
      </p:sp>
    </p:spTree>
    <p:extLst>
      <p:ext uri="{BB962C8B-B14F-4D97-AF65-F5344CB8AC3E}">
        <p14:creationId xmlns:p14="http://schemas.microsoft.com/office/powerpoint/2010/main" val="1377122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24302A-843C-48EC-9C06-D8FB6117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1AE6A8-6FB1-475E-8227-E641EFBF3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Fakta om dagens kontrakt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 dagens antall busser og busstyper hensiktsmessig for å løse oppdraget f.eks. hva er erfaringen med boggibuss på linjer som i dag er dimensjonert med solobuss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Utfordrende med boggibuss på enkelte strekninger (spesielt SON 545 AB og 1132)</a:t>
            </a:r>
          </a:p>
          <a:p>
            <a:pPr marL="914400" lvl="2" indent="0">
              <a:buNone/>
            </a:pPr>
            <a:endParaRPr lang="nb-N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 dagens linjer hensiktsmessig for å løse oppdraget f.eks. finnes det linjer hvor det er utfordring med kjøretid ?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nb-NO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Linje 530 er utfordrende </a:t>
            </a:r>
            <a:r>
              <a:rPr lang="nb-NO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pga</a:t>
            </a:r>
            <a:r>
              <a:rPr lang="nb-NO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tog i start og slutt.</a:t>
            </a:r>
          </a:p>
          <a:p>
            <a:pPr marL="914400" lvl="2" indent="0">
              <a:buNone/>
            </a:pPr>
            <a:endParaRPr lang="nb-NO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personale (turnover, rekruttering, sykefravær, nasjonaliteter, språkferdigheter)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</a:rPr>
              <a:t>Relativt likt andre steder. Greit stabilt. Rekrutering er utfordrende</a:t>
            </a:r>
          </a:p>
        </p:txBody>
      </p:sp>
    </p:spTree>
    <p:extLst>
      <p:ext uri="{BB962C8B-B14F-4D97-AF65-F5344CB8AC3E}">
        <p14:creationId xmlns:p14="http://schemas.microsoft.com/office/powerpoint/2010/main" val="407896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24302A-843C-48EC-9C06-D8FB6117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01AE6A8-6FB1-475E-8227-E641EFBF3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Typer produksjon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skolekjøring, rutetraséene, rutetider, </a:t>
            </a:r>
            <a:r>
              <a:rPr lang="nb-NO" sz="2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osv</a:t>
            </a:r>
            <a:endParaRPr lang="nb-NO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Lokal kjøring, relativt greit, noe utfordring i 2022 utfordringer med ungdomsskoler (hærverk, sniking, bråk)</a:t>
            </a:r>
            <a:endParaRPr lang="nb-NO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bussenes kapasitet i forhold til: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nb-NO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frakjøringer</a:t>
            </a: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av kunder på enkelte linjer?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nb-NO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Barnevogner, rullestoler, sykler</a:t>
            </a:r>
            <a:endParaRPr lang="nb-NO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/>
            <a:endParaRPr lang="nb-NO" dirty="0"/>
          </a:p>
          <a:p>
            <a:pPr lvl="2"/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</a:rPr>
              <a:t>Noe </a:t>
            </a:r>
            <a:r>
              <a:rPr lang="nb-NO" sz="1600" dirty="0" err="1">
                <a:solidFill>
                  <a:srgbClr val="FF0000"/>
                </a:solidFill>
                <a:latin typeface="Calibri" panose="020F0502020204030204" pitchFamily="34" charset="0"/>
              </a:rPr>
              <a:t>frakjøring</a:t>
            </a:r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</a:rPr>
              <a:t> i enkelte skoleruter, </a:t>
            </a:r>
            <a:r>
              <a:rPr lang="nb-NO" sz="1600" dirty="0" err="1">
                <a:solidFill>
                  <a:srgbClr val="FF0000"/>
                </a:solidFill>
                <a:latin typeface="Calibri" panose="020F0502020204030204" pitchFamily="34" charset="0"/>
              </a:rPr>
              <a:t>pga</a:t>
            </a:r>
            <a:r>
              <a:rPr lang="nb-NO" sz="1600" dirty="0">
                <a:solidFill>
                  <a:srgbClr val="FF0000"/>
                </a:solidFill>
                <a:latin typeface="Calibri" panose="020F0502020204030204" pitchFamily="34" charset="0"/>
              </a:rPr>
              <a:t> stort antall reisende</a:t>
            </a:r>
          </a:p>
        </p:txBody>
      </p:sp>
    </p:spTree>
    <p:extLst>
      <p:ext uri="{BB962C8B-B14F-4D97-AF65-F5344CB8AC3E}">
        <p14:creationId xmlns:p14="http://schemas.microsoft.com/office/powerpoint/2010/main" val="205799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5685B7-4639-44F7-95C1-1D85B5D97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B68647-0BF1-4BDB-857D-6CF04FB4C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fremkommelighet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Spesielle utfordringer med infrastruktur som veier, holdeplasser, bussterminaler osv.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nb-NO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Trangt i Vestby sentrum ( trang bro med rundkjøring i begge ender)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 sentrum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Vestby arena ( foreldretransport)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Vestby stasjon ( buss for tog, taxier) Ny terminal  BFT under konstruksjon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Moss sentrum/bussterminal, utfordrende med Østfol</a:t>
            </a:r>
            <a:r>
              <a:rPr lang="nb-NO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 kollektivtrafikk/VY</a:t>
            </a:r>
            <a:endParaRPr lang="nb-NO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58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E9B0033-05A0-4B6E-BDE7-C63A2FB43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0405A6-9C53-485E-BBD0-3511098EA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bussanlegget – er det egnet til oppdraget ?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Andre spesielle utfordringer?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nb-NO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beliggenhet i forhold til Vestby stasjon, god oppstillingsplass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2238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EBAB987-3D49-4C3A-A40D-99E807286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2A21A0D-056C-4CC5-9BA9-15D7F1998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Operatørens erfaringer med sjåførfasiliteter dvs. pause og hvilerom langs rutetraseen 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Standard på fasilitetene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 renholdet tilfredsstillende?</a:t>
            </a:r>
            <a:endParaRPr lang="nb-N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Andre tilbakemeldinger på utkast til konkurransegrunnlag ?  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endParaRPr lang="nb-NO" sz="20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2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Egnet moderne bussanlegg, tett på traseer, med gode fasiliteter og god plass</a:t>
            </a:r>
            <a:r>
              <a:rPr lang="nb-NO" sz="1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 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nb-NO" sz="1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Avtale med </a:t>
            </a:r>
            <a:r>
              <a:rPr lang="nb-NO" sz="11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banenor</a:t>
            </a:r>
            <a:r>
              <a:rPr lang="nb-NO" sz="1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b-NO" sz="11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på stasjonen.</a:t>
            </a:r>
            <a:endParaRPr lang="nb-NO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1005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7F0CB0AC36D746A5C94E5806D275A2" ma:contentTypeVersion="9" ma:contentTypeDescription="Opprett et nytt dokument." ma:contentTypeScope="" ma:versionID="ef30789be418e9b61389b39e538eefee">
  <xsd:schema xmlns:xsd="http://www.w3.org/2001/XMLSchema" xmlns:xs="http://www.w3.org/2001/XMLSchema" xmlns:p="http://schemas.microsoft.com/office/2006/metadata/properties" xmlns:ns2="0c987355-0ff5-4a1c-89f8-21758de8ee0b" xmlns:ns3="12fcaad8-d2e3-4705-bf49-bb759ba5c4b1" targetNamespace="http://schemas.microsoft.com/office/2006/metadata/properties" ma:root="true" ma:fieldsID="01f81989a19e2c95ab167c5d567a424f" ns2:_="" ns3:_="">
    <xsd:import namespace="0c987355-0ff5-4a1c-89f8-21758de8ee0b"/>
    <xsd:import namespace="12fcaad8-d2e3-4705-bf49-bb759ba5c4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87355-0ff5-4a1c-89f8-21758de8e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47d55938-41ab-4010-9402-597ab796c0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caad8-d2e3-4705-bf49-bb759ba5c4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f84697d-0010-4dae-a591-48e6e797094e}" ma:internalName="TaxCatchAll" ma:showField="CatchAllData" ma:web="12fcaad8-d2e3-4705-bf49-bb759ba5c4b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43CEFA-C188-4A97-A966-39C3DECF4C99}"/>
</file>

<file path=customXml/itemProps2.xml><?xml version="1.0" encoding="utf-8"?>
<ds:datastoreItem xmlns:ds="http://schemas.openxmlformats.org/officeDocument/2006/customXml" ds:itemID="{475E189C-33CC-4FCC-878D-1FFAC44712D4}"/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306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Office-tema</vt:lpstr>
      <vt:lpstr>15:30 Driftserfaringer Vestby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15:30 Driftserfaringer Vestby</dc:title>
  <dc:creator>Lasse Aarstrand</dc:creator>
  <cp:lastModifiedBy>Lasse Aarstrand</cp:lastModifiedBy>
  <cp:revision>3</cp:revision>
  <dcterms:created xsi:type="dcterms:W3CDTF">2023-02-28T14:31:15Z</dcterms:created>
  <dcterms:modified xsi:type="dcterms:W3CDTF">2023-03-01T07:27:35Z</dcterms:modified>
</cp:coreProperties>
</file>