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57" r:id="rId5"/>
    <p:sldMasterId id="2147483846" r:id="rId6"/>
    <p:sldMasterId id="2147483868" r:id="rId7"/>
  </p:sldMasterIdLst>
  <p:notesMasterIdLst>
    <p:notesMasterId r:id="rId29"/>
  </p:notesMasterIdLst>
  <p:sldIdLst>
    <p:sldId id="1205" r:id="rId8"/>
    <p:sldId id="1196" r:id="rId9"/>
    <p:sldId id="1206" r:id="rId10"/>
    <p:sldId id="1211" r:id="rId11"/>
    <p:sldId id="1197" r:id="rId12"/>
    <p:sldId id="985" r:id="rId13"/>
    <p:sldId id="1207" r:id="rId14"/>
    <p:sldId id="1198" r:id="rId15"/>
    <p:sldId id="1212" r:id="rId16"/>
    <p:sldId id="1213" r:id="rId17"/>
    <p:sldId id="1214" r:id="rId18"/>
    <p:sldId id="1215" r:id="rId19"/>
    <p:sldId id="1216" r:id="rId20"/>
    <p:sldId id="1217" r:id="rId21"/>
    <p:sldId id="1218" r:id="rId22"/>
    <p:sldId id="1209" r:id="rId23"/>
    <p:sldId id="1201" r:id="rId24"/>
    <p:sldId id="1208" r:id="rId25"/>
    <p:sldId id="1210" r:id="rId26"/>
    <p:sldId id="1202" r:id="rId27"/>
    <p:sldId id="1204" r:id="rId28"/>
  </p:sldIdLst>
  <p:sldSz cx="9144000" cy="5145088"/>
  <p:notesSz cx="6858000" cy="9144000"/>
  <p:defaultTextStyle>
    <a:defPPr>
      <a:defRPr lang="nb-NO"/>
    </a:defPPr>
    <a:lvl1pPr marL="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F5F5F5"/>
    <a:srgbClr val="707070"/>
    <a:srgbClr val="32374B"/>
    <a:srgbClr val="252525"/>
    <a:srgbClr val="555555"/>
    <a:srgbClr val="999999"/>
    <a:srgbClr val="006BB3"/>
    <a:srgbClr val="AAAAB4"/>
    <a:srgbClr val="6E0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73" autoAdjust="0"/>
    <p:restoredTop sz="91571" autoAdjust="0"/>
  </p:normalViewPr>
  <p:slideViewPr>
    <p:cSldViewPr snapToGrid="0">
      <p:cViewPr varScale="1">
        <p:scale>
          <a:sx n="119" d="100"/>
          <a:sy n="119" d="100"/>
        </p:scale>
        <p:origin x="114" y="22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D1CCE-DE94-457F-A721-621E60F76388}" type="datetimeFigureOut">
              <a:rPr lang="nb-NO" smtClean="0"/>
              <a:t>29.01.2021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EC5F-42F9-478B-96FA-BC4F82646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63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4809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2968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2134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catherine.huon.ext\Documents\4_1_1_presentations_Powerpoint\Format%2016_9.png" TargetMode="Externa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catherine.huon.ext\Documents\4_1_1_presentations_Powerpoint\Format%2016_9.png" TargetMode="External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catherine.huon.ext\Documents\4_1_1_presentations_Powerpoint\Format%2016_9.png" TargetMode="External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catherine.huon.ext\Documents\4_1_1_presentations_Powerpoint\Format%2016_9.png" TargetMode="External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catherine.huon.ext\Documents\4_1_1_presentations_Powerpoint\Format%2016_9.png" TargetMode="External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8FB8BA9-23CC-3F49-B3FF-D32FC2294F9E}" type="datetime1">
              <a:rPr lang="nb-NO" smtClean="0"/>
              <a:t>29.01.2021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3956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81933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71489" y="1219577"/>
            <a:ext cx="4024312" cy="3550746"/>
          </a:xfrm>
          <a:solidFill>
            <a:schemeClr val="accent1"/>
          </a:solidFill>
          <a:ln w="38100">
            <a:noFill/>
          </a:ln>
        </p:spPr>
        <p:txBody>
          <a:bodyPr lIns="154758" tIns="111570" rIns="154758" bIns="154758">
            <a:normAutofit/>
          </a:bodyPr>
          <a:lstStyle>
            <a:lvl1pPr marL="0" indent="0">
              <a:buNone/>
              <a:defRPr sz="2200" i="1" baseline="0">
                <a:solidFill>
                  <a:srgbClr val="8282DC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Texte</a:t>
            </a:r>
            <a:r>
              <a:rPr lang="en-US" noProof="0" dirty="0"/>
              <a:t> de la citation]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27064" y="4428917"/>
            <a:ext cx="3714750" cy="297372"/>
          </a:xfrm>
        </p:spPr>
        <p:txBody>
          <a:bodyPr/>
          <a:lstStyle>
            <a:lvl1pPr marL="0" indent="0">
              <a:buNone/>
              <a:tabLst>
                <a:tab pos="93637" algn="l"/>
              </a:tabLs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[Nom]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652964" y="1220780"/>
            <a:ext cx="1546225" cy="1596567"/>
          </a:xfrm>
          <a:prstGeom prst="rect">
            <a:avLst/>
          </a:prstGeom>
          <a:solidFill>
            <a:schemeClr val="accent2"/>
          </a:solidFill>
        </p:spPr>
        <p:txBody>
          <a:bodyPr wrap="square" lIns="91416" tIns="45708" rIns="91416" bIns="45708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fr-FR" sz="1900"/>
              <a:t> </a:t>
            </a:r>
            <a:r>
              <a:rPr lang="fr-FR" sz="11500" noProof="0" dirty="0">
                <a:solidFill>
                  <a:schemeClr val="bg1"/>
                </a:solidFill>
              </a:rPr>
              <a:t>“”</a:t>
            </a:r>
            <a:endParaRPr lang="fr-FR" sz="1900" noProof="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noProof="0"/>
              <a:t>Sodexos selskapspresentasjon 2020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106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1" y="709419"/>
            <a:ext cx="8204400" cy="217237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[Sous-</a:t>
            </a:r>
            <a:r>
              <a:rPr lang="en-US" noProof="0" dirty="0" err="1"/>
              <a:t>titre</a:t>
            </a:r>
            <a:r>
              <a:rPr lang="en-US" noProof="0" dirty="0"/>
              <a:t>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71488" y="1219577"/>
            <a:ext cx="2322513" cy="35507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en-AU" sz="190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30879" y="1896060"/>
            <a:ext cx="2012950" cy="2194604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</a:t>
            </a:r>
            <a:r>
              <a:rPr lang="en-US" noProof="0" dirty="0" err="1"/>
              <a:t>Cliquez</a:t>
            </a:r>
            <a:r>
              <a:rPr lang="en-US" noProof="0" dirty="0"/>
              <a:t> sur </a:t>
            </a:r>
            <a:r>
              <a:rPr lang="en-US" noProof="0" dirty="0" err="1"/>
              <a:t>l’icône</a:t>
            </a:r>
            <a:r>
              <a:rPr lang="en-US" noProof="0" dirty="0"/>
              <a:t> pour </a:t>
            </a:r>
            <a:r>
              <a:rPr lang="en-US" noProof="0" dirty="0" err="1"/>
              <a:t>ajouter</a:t>
            </a:r>
            <a:r>
              <a:rPr lang="en-US" noProof="0" dirty="0"/>
              <a:t> </a:t>
            </a:r>
            <a:r>
              <a:rPr lang="en-US" noProof="0" dirty="0" err="1"/>
              <a:t>une</a:t>
            </a:r>
            <a:r>
              <a:rPr lang="en-US" noProof="0" dirty="0"/>
              <a:t> image]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1"/>
          </p:nvPr>
        </p:nvSpPr>
        <p:spPr>
          <a:xfrm>
            <a:off x="2953396" y="1219578"/>
            <a:ext cx="5722497" cy="3550746"/>
          </a:xfrm>
          <a:solidFill>
            <a:schemeClr val="accent1"/>
          </a:solidFill>
        </p:spPr>
        <p:txBody>
          <a:bodyPr lIns="154758" tIns="136764" rIns="154758" bIns="154758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noProof="0"/>
              <a:t>Sodexos selskapspresentasjon 2020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614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876674" y="1219578"/>
            <a:ext cx="4799214" cy="3550746"/>
          </a:xfrm>
          <a:solidFill>
            <a:schemeClr val="accent1"/>
          </a:solidFill>
        </p:spPr>
        <p:txBody>
          <a:bodyPr lIns="154758" tIns="136764" rIns="154758" bIns="154758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493" y="1219577"/>
            <a:ext cx="3251199" cy="355074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</a:t>
            </a:r>
            <a:r>
              <a:rPr lang="en-US" noProof="0" dirty="0" err="1"/>
              <a:t>Cliquez</a:t>
            </a:r>
            <a:r>
              <a:rPr lang="en-US" noProof="0" dirty="0"/>
              <a:t> sur </a:t>
            </a:r>
            <a:r>
              <a:rPr lang="en-US" noProof="0" dirty="0" err="1"/>
              <a:t>l’icône</a:t>
            </a:r>
            <a:r>
              <a:rPr lang="en-US" noProof="0" dirty="0"/>
              <a:t> pour </a:t>
            </a:r>
            <a:r>
              <a:rPr lang="en-US" noProof="0" dirty="0" err="1"/>
              <a:t>ajouter</a:t>
            </a:r>
            <a:r>
              <a:rPr lang="en-US" noProof="0" dirty="0"/>
              <a:t> </a:t>
            </a:r>
            <a:r>
              <a:rPr lang="en-US" noProof="0" dirty="0" err="1"/>
              <a:t>une</a:t>
            </a:r>
            <a:r>
              <a:rPr lang="en-US" noProof="0" dirty="0"/>
              <a:t> image]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1" y="709419"/>
            <a:ext cx="7274283" cy="217237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[Sous-</a:t>
            </a:r>
            <a:r>
              <a:rPr lang="en-US" noProof="0" dirty="0" err="1"/>
              <a:t>titre</a:t>
            </a:r>
            <a:r>
              <a:rPr lang="en-US" noProof="0" dirty="0"/>
              <a:t>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488" y="302493"/>
            <a:ext cx="7275513" cy="406926"/>
          </a:xfrm>
        </p:spPr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7747000" y="371589"/>
            <a:ext cx="928688" cy="55506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[Logo]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noProof="0"/>
              <a:t>Sodexos selskapspresentasjon 2020</a:t>
            </a:r>
            <a:endParaRPr lang="en-US" noProof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436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AU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8"/>
          </p:nvPr>
        </p:nvSpPr>
        <p:spPr>
          <a:xfrm>
            <a:off x="475200" y="4841497"/>
            <a:ext cx="3592800" cy="114321"/>
          </a:xfrm>
        </p:spPr>
        <p:txBody>
          <a:bodyPr/>
          <a:lstStyle/>
          <a:p>
            <a:r>
              <a:rPr lang="fr-FR" noProof="0"/>
              <a:t>Sodexos selskapspresentasjon 2020</a:t>
            </a:r>
            <a:endParaRPr lang="en-US" noProof="0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9"/>
          </p:nvPr>
        </p:nvSpPr>
        <p:spPr>
          <a:xfrm>
            <a:off x="85030" y="4841496"/>
            <a:ext cx="235646" cy="115236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834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31603"/>
            <a:ext cx="9144000" cy="789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3" tIns="40806" rIns="81613" bIns="40806" rtlCol="0" anchor="ctr"/>
          <a:lstStyle/>
          <a:p>
            <a:pPr algn="ctr"/>
            <a:endParaRPr lang="en-AU" sz="1900"/>
          </a:p>
        </p:txBody>
      </p:sp>
      <p:sp>
        <p:nvSpPr>
          <p:cNvPr id="3" name="Rectangle 2"/>
          <p:cNvSpPr/>
          <p:nvPr userDrawn="1"/>
        </p:nvSpPr>
        <p:spPr>
          <a:xfrm>
            <a:off x="0" y="4355292"/>
            <a:ext cx="9144000" cy="789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3" tIns="40806" rIns="81613" bIns="40806" rtlCol="0" anchor="ctr"/>
          <a:lstStyle/>
          <a:p>
            <a:pPr algn="ctr"/>
            <a:endParaRPr lang="en-AU" sz="1900"/>
          </a:p>
        </p:txBody>
      </p:sp>
    </p:spTree>
    <p:extLst>
      <p:ext uri="{BB962C8B-B14F-4D97-AF65-F5344CB8AC3E}">
        <p14:creationId xmlns:p14="http://schemas.microsoft.com/office/powerpoint/2010/main" val="192839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/ Colou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5088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AU" dirty="0"/>
              <a:t>[</a:t>
            </a:r>
            <a:r>
              <a:rPr lang="en-AU" dirty="0" err="1"/>
              <a:t>Cliquez</a:t>
            </a:r>
            <a:r>
              <a:rPr lang="en-AU" dirty="0"/>
              <a:t> sur </a:t>
            </a:r>
            <a:r>
              <a:rPr lang="en-AU" dirty="0" err="1"/>
              <a:t>l’icône</a:t>
            </a:r>
            <a:r>
              <a:rPr lang="en-AU" dirty="0"/>
              <a:t> pour </a:t>
            </a:r>
            <a:r>
              <a:rPr lang="en-AU" dirty="0" err="1"/>
              <a:t>choisir</a:t>
            </a:r>
            <a:r>
              <a:rPr lang="en-AU" dirty="0"/>
              <a:t> </a:t>
            </a:r>
            <a:r>
              <a:rPr lang="en-AU" dirty="0" err="1"/>
              <a:t>une</a:t>
            </a:r>
            <a:r>
              <a:rPr lang="en-AU" dirty="0"/>
              <a:t> image </a:t>
            </a:r>
            <a:br>
              <a:rPr lang="en-AU" dirty="0"/>
            </a:br>
            <a:r>
              <a:rPr lang="en-AU" dirty="0" err="1"/>
              <a:t>ou</a:t>
            </a:r>
            <a:r>
              <a:rPr lang="en-AU" dirty="0"/>
              <a:t> </a:t>
            </a:r>
            <a:r>
              <a:rPr lang="en-AU" dirty="0" err="1"/>
              <a:t>sélectionnez</a:t>
            </a:r>
            <a:r>
              <a:rPr lang="en-AU" dirty="0"/>
              <a:t> </a:t>
            </a:r>
            <a:r>
              <a:rPr lang="en-AU" dirty="0" err="1"/>
              <a:t>cet</a:t>
            </a:r>
            <a:r>
              <a:rPr lang="en-AU" dirty="0"/>
              <a:t> </a:t>
            </a:r>
            <a:r>
              <a:rPr lang="en-AU" dirty="0" err="1"/>
              <a:t>espace</a:t>
            </a:r>
            <a:r>
              <a:rPr lang="en-AU" dirty="0"/>
              <a:t> </a:t>
            </a:r>
            <a:r>
              <a:rPr lang="en-AU" dirty="0" err="1"/>
              <a:t>réservé</a:t>
            </a:r>
            <a:r>
              <a:rPr lang="en-AU" dirty="0"/>
              <a:t> pour </a:t>
            </a:r>
            <a:r>
              <a:rPr lang="en-AU" dirty="0" err="1"/>
              <a:t>remplir</a:t>
            </a:r>
            <a:r>
              <a:rPr lang="en-AU" dirty="0"/>
              <a:t> la </a:t>
            </a:r>
            <a:r>
              <a:rPr lang="en-AU" dirty="0" err="1"/>
              <a:t>diapositive</a:t>
            </a:r>
            <a:r>
              <a:rPr lang="en-AU" dirty="0"/>
              <a:t> de </a:t>
            </a:r>
            <a:r>
              <a:rPr lang="en-AU" dirty="0" err="1"/>
              <a:t>couleur</a:t>
            </a:r>
            <a:r>
              <a:rPr lang="en-AU" dirty="0"/>
              <a:t>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661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13125" y="1219577"/>
            <a:ext cx="5264150" cy="3550746"/>
          </a:xfrm>
          <a:solidFill>
            <a:schemeClr val="accent1"/>
          </a:solidFill>
        </p:spPr>
        <p:txBody>
          <a:bodyPr lIns="0" tIns="0" rIns="0" bIns="143962" anchor="b">
            <a:noAutofit/>
          </a:bodyPr>
          <a:lstStyle>
            <a:lvl1pPr marL="0" indent="0" algn="r">
              <a:lnSpc>
                <a:spcPct val="10000"/>
              </a:lnSpc>
              <a:spcBef>
                <a:spcPts val="0"/>
              </a:spcBef>
              <a:spcAft>
                <a:spcPts val="0"/>
              </a:spcAft>
              <a:buNone/>
              <a:defRPr sz="27800" b="1" kern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0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1489" y="1219577"/>
            <a:ext cx="2786062" cy="3550746"/>
          </a:xfrm>
          <a:solidFill>
            <a:srgbClr val="FF0000"/>
          </a:solidFill>
        </p:spPr>
        <p:txBody>
          <a:bodyPr lIns="154758" tIns="154758" rIns="154758" bIns="154758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7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1493" y="266482"/>
            <a:ext cx="8205787" cy="442937"/>
          </a:xfrm>
        </p:spPr>
        <p:txBody>
          <a:bodyPr>
            <a:noAutofit/>
          </a:bodyPr>
          <a:lstStyle>
            <a:lvl1pPr marL="0" indent="0">
              <a:buClr>
                <a:schemeClr val="accent2"/>
              </a:buClr>
              <a:buFont typeface="+mj-lt"/>
              <a:buNone/>
              <a:defRPr sz="3600"/>
            </a:lvl1pPr>
          </a:lstStyle>
          <a:p>
            <a:r>
              <a:rPr lang="fr-FR" noProof="0"/>
              <a:t>Modifiez le style du titre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14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7551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øn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3721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Turki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9503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Lil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6183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303112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9" y="648080"/>
            <a:ext cx="3886206" cy="428454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4674979" y="648080"/>
            <a:ext cx="3886206" cy="4284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70707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0104013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50" y="1369642"/>
            <a:ext cx="3757601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4569619" y="1369642"/>
            <a:ext cx="3991495" cy="319461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095670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bilde m/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2246289" y="4345564"/>
            <a:ext cx="4655473" cy="220827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rgbClr val="707070"/>
                </a:solidFill>
              </a:defRPr>
            </a:lvl1pPr>
            <a:lvl2pPr marL="533995" indent="0">
              <a:buNone/>
              <a:defRPr/>
            </a:lvl2pPr>
            <a:lvl3pPr marL="838795" indent="0">
              <a:buNone/>
              <a:defRPr/>
            </a:lvl3pPr>
            <a:lvl4pPr marL="1138833" indent="0">
              <a:buNone/>
              <a:defRPr/>
            </a:lvl4pPr>
            <a:lvl5pPr marL="147697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2246289" y="968998"/>
            <a:ext cx="4655473" cy="3199007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87255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580649" y="1207224"/>
            <a:ext cx="7984394" cy="336385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580649" y="670529"/>
            <a:ext cx="7980536" cy="387097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812896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 Byb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29.01.2021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647681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7108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727111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50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657200" y="4651887"/>
            <a:ext cx="1486800" cy="493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793810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429660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305350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5">
            <a:extLst>
              <a:ext uri="{FF2B5EF4-FFF2-40B4-BE49-F238E27FC236}">
                <a16:creationId xmlns:a16="http://schemas.microsoft.com/office/drawing/2014/main" id="{A0FA3E6E-C9C2-884F-81F3-FBDF861EC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63" y="544171"/>
            <a:ext cx="7209875" cy="405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9550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 #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1">
            <a:extLst>
              <a:ext uri="{FF2B5EF4-FFF2-40B4-BE49-F238E27FC236}">
                <a16:creationId xmlns:a16="http://schemas.microsoft.com/office/drawing/2014/main" id="{CA3D46FE-415B-DF45-AF47-E0AC0E7011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0258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8318"/>
            <a:ext cx="7772400" cy="110285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1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8740"/>
            <a:ext cx="2133600" cy="273928"/>
          </a:xfrm>
          <a:prstGeom prst="rect">
            <a:avLst/>
          </a:prstGeom>
        </p:spPr>
        <p:txBody>
          <a:bodyPr/>
          <a:lstStyle/>
          <a:p>
            <a:pPr defTabSz="342900"/>
            <a:fld id="{36E3483F-A873-9543-9646-90A3DD06EF8C}" type="datetimeFigureOut">
              <a:rPr lang="en-US" smtClean="0">
                <a:solidFill>
                  <a:srgbClr val="FFFFFF"/>
                </a:solidFill>
              </a:rPr>
              <a:pPr defTabSz="342900"/>
              <a:t>1/29/2021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8740"/>
            <a:ext cx="2895600" cy="273928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2" y="4768740"/>
            <a:ext cx="2133600" cy="273928"/>
          </a:xfrm>
          <a:prstGeom prst="rect">
            <a:avLst/>
          </a:prstGeom>
        </p:spPr>
        <p:txBody>
          <a:bodyPr/>
          <a:lstStyle/>
          <a:p>
            <a:pPr defTabSz="342900"/>
            <a:fld id="{9B8395C5-9F08-5543-8F86-92CEA1C021B6}" type="slidenum">
              <a:rPr lang="en-US" smtClean="0">
                <a:solidFill>
                  <a:srgbClr val="FFFFFF"/>
                </a:solidFill>
              </a:rPr>
              <a:pPr defTabSz="342900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508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269081" indent="-134541">
              <a:defRPr/>
            </a:lvl4pPr>
            <a:lvl5pPr marL="403622" indent="-134541">
              <a:defRPr b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8740"/>
            <a:ext cx="2133600" cy="273928"/>
          </a:xfrm>
          <a:prstGeom prst="rect">
            <a:avLst/>
          </a:prstGeom>
        </p:spPr>
        <p:txBody>
          <a:bodyPr/>
          <a:lstStyle/>
          <a:p>
            <a:pPr defTabSz="342900"/>
            <a:fld id="{36E3483F-A873-9543-9646-90A3DD06EF8C}" type="datetimeFigureOut">
              <a:rPr lang="en-US" smtClean="0">
                <a:solidFill>
                  <a:srgbClr val="FFFFFF"/>
                </a:solidFill>
              </a:rPr>
              <a:pPr defTabSz="342900"/>
              <a:t>1/29/2021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8740"/>
            <a:ext cx="2895600" cy="273928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2" y="4768740"/>
            <a:ext cx="2133600" cy="273928"/>
          </a:xfrm>
          <a:prstGeom prst="rect">
            <a:avLst/>
          </a:prstGeom>
        </p:spPr>
        <p:txBody>
          <a:bodyPr/>
          <a:lstStyle/>
          <a:p>
            <a:pPr defTabSz="342900"/>
            <a:fld id="{9B8395C5-9F08-5543-8F86-92CEA1C021B6}" type="slidenum">
              <a:rPr lang="en-US" smtClean="0">
                <a:solidFill>
                  <a:srgbClr val="FFFFFF"/>
                </a:solidFill>
              </a:rPr>
              <a:pPr defTabSz="342900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048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201"/>
            <a:ext cx="7772400" cy="1021872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8740"/>
            <a:ext cx="2133600" cy="273928"/>
          </a:xfrm>
          <a:prstGeom prst="rect">
            <a:avLst/>
          </a:prstGeom>
        </p:spPr>
        <p:txBody>
          <a:bodyPr/>
          <a:lstStyle/>
          <a:p>
            <a:pPr defTabSz="342900"/>
            <a:fld id="{36E3483F-A873-9543-9646-90A3DD06EF8C}" type="datetimeFigureOut">
              <a:rPr lang="en-US" smtClean="0">
                <a:solidFill>
                  <a:srgbClr val="FFFFFF"/>
                </a:solidFill>
              </a:rPr>
              <a:pPr defTabSz="342900"/>
              <a:t>1/29/2021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8740"/>
            <a:ext cx="2895600" cy="273928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2" y="4768740"/>
            <a:ext cx="2133600" cy="273928"/>
          </a:xfrm>
          <a:prstGeom prst="rect">
            <a:avLst/>
          </a:prstGeom>
        </p:spPr>
        <p:txBody>
          <a:bodyPr/>
          <a:lstStyle/>
          <a:p>
            <a:pPr defTabSz="342900"/>
            <a:fld id="{9B8395C5-9F08-5543-8F86-92CEA1C021B6}" type="slidenum">
              <a:rPr lang="en-US" smtClean="0">
                <a:solidFill>
                  <a:srgbClr val="FFFFFF"/>
                </a:solidFill>
              </a:rPr>
              <a:pPr defTabSz="342900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901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524"/>
            <a:ext cx="4038600" cy="33955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524"/>
            <a:ext cx="4038600" cy="33955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8740"/>
            <a:ext cx="2133600" cy="273928"/>
          </a:xfrm>
          <a:prstGeom prst="rect">
            <a:avLst/>
          </a:prstGeom>
        </p:spPr>
        <p:txBody>
          <a:bodyPr/>
          <a:lstStyle/>
          <a:p>
            <a:pPr defTabSz="342900"/>
            <a:fld id="{36E3483F-A873-9543-9646-90A3DD06EF8C}" type="datetimeFigureOut">
              <a:rPr lang="en-US" smtClean="0">
                <a:solidFill>
                  <a:srgbClr val="FFFFFF"/>
                </a:solidFill>
              </a:rPr>
              <a:pPr defTabSz="342900"/>
              <a:t>1/29/2021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2" y="4768740"/>
            <a:ext cx="2895600" cy="273928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2" y="4768740"/>
            <a:ext cx="2133600" cy="273928"/>
          </a:xfrm>
          <a:prstGeom prst="rect">
            <a:avLst/>
          </a:prstGeom>
        </p:spPr>
        <p:txBody>
          <a:bodyPr/>
          <a:lstStyle/>
          <a:p>
            <a:pPr defTabSz="342900"/>
            <a:fld id="{9B8395C5-9F08-5543-8F86-92CEA1C021B6}" type="slidenum">
              <a:rPr lang="en-US" smtClean="0">
                <a:solidFill>
                  <a:srgbClr val="FFFFFF"/>
                </a:solidFill>
              </a:rPr>
              <a:pPr defTabSz="342900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8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lysbilde Bå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29.01.2021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595978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151690"/>
            <a:ext cx="4040188" cy="47997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1631660"/>
            <a:ext cx="4040188" cy="296438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8740"/>
            <a:ext cx="2133600" cy="273928"/>
          </a:xfrm>
          <a:prstGeom prst="rect">
            <a:avLst/>
          </a:prstGeom>
        </p:spPr>
        <p:txBody>
          <a:bodyPr/>
          <a:lstStyle/>
          <a:p>
            <a:pPr defTabSz="342900"/>
            <a:fld id="{36E3483F-A873-9543-9646-90A3DD06EF8C}" type="datetimeFigureOut">
              <a:rPr lang="en-US" smtClean="0">
                <a:solidFill>
                  <a:srgbClr val="FFFFFF"/>
                </a:solidFill>
              </a:rPr>
              <a:pPr defTabSz="342900"/>
              <a:t>1/29/2021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2" y="4768740"/>
            <a:ext cx="2895600" cy="273928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2" y="4768740"/>
            <a:ext cx="2133600" cy="273928"/>
          </a:xfrm>
          <a:prstGeom prst="rect">
            <a:avLst/>
          </a:prstGeom>
        </p:spPr>
        <p:txBody>
          <a:bodyPr/>
          <a:lstStyle/>
          <a:p>
            <a:pPr defTabSz="342900"/>
            <a:fld id="{9B8395C5-9F08-5543-8F86-92CEA1C021B6}" type="slidenum">
              <a:rPr lang="en-US" smtClean="0">
                <a:solidFill>
                  <a:srgbClr val="FFFFFF"/>
                </a:solidFill>
              </a:rPr>
              <a:pPr defTabSz="342900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25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8740"/>
            <a:ext cx="2133600" cy="273928"/>
          </a:xfrm>
          <a:prstGeom prst="rect">
            <a:avLst/>
          </a:prstGeom>
        </p:spPr>
        <p:txBody>
          <a:bodyPr/>
          <a:lstStyle/>
          <a:p>
            <a:pPr defTabSz="342900"/>
            <a:fld id="{36E3483F-A873-9543-9646-90A3DD06EF8C}" type="datetimeFigureOut">
              <a:rPr lang="en-US" smtClean="0">
                <a:solidFill>
                  <a:srgbClr val="FFFFFF"/>
                </a:solidFill>
              </a:rPr>
              <a:pPr defTabSz="342900"/>
              <a:t>1/29/2021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2" y="4768740"/>
            <a:ext cx="2895600" cy="273928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2" y="4768740"/>
            <a:ext cx="2133600" cy="273928"/>
          </a:xfrm>
          <a:prstGeom prst="rect">
            <a:avLst/>
          </a:prstGeom>
        </p:spPr>
        <p:txBody>
          <a:bodyPr/>
          <a:lstStyle/>
          <a:p>
            <a:pPr defTabSz="342900"/>
            <a:fld id="{9B8395C5-9F08-5543-8F86-92CEA1C021B6}" type="slidenum">
              <a:rPr lang="en-US" smtClean="0">
                <a:solidFill>
                  <a:srgbClr val="FFFFFF"/>
                </a:solidFill>
              </a:rPr>
              <a:pPr defTabSz="342900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973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8740"/>
            <a:ext cx="2133600" cy="273928"/>
          </a:xfrm>
          <a:prstGeom prst="rect">
            <a:avLst/>
          </a:prstGeom>
        </p:spPr>
        <p:txBody>
          <a:bodyPr/>
          <a:lstStyle/>
          <a:p>
            <a:pPr defTabSz="342900"/>
            <a:fld id="{36E3483F-A873-9543-9646-90A3DD06EF8C}" type="datetimeFigureOut">
              <a:rPr lang="en-US" smtClean="0">
                <a:solidFill>
                  <a:srgbClr val="FFFFFF"/>
                </a:solidFill>
              </a:rPr>
              <a:pPr defTabSz="342900"/>
              <a:t>1/29/2021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2" y="4768740"/>
            <a:ext cx="2895600" cy="273928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2" y="4768740"/>
            <a:ext cx="2133600" cy="273928"/>
          </a:xfrm>
          <a:prstGeom prst="rect">
            <a:avLst/>
          </a:prstGeom>
        </p:spPr>
        <p:txBody>
          <a:bodyPr/>
          <a:lstStyle/>
          <a:p>
            <a:pPr defTabSz="342900"/>
            <a:fld id="{9B8395C5-9F08-5543-8F86-92CEA1C021B6}" type="slidenum">
              <a:rPr lang="en-US" smtClean="0">
                <a:solidFill>
                  <a:srgbClr val="FFFFFF"/>
                </a:solidFill>
              </a:rPr>
              <a:pPr defTabSz="342900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203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53"/>
            <a:ext cx="5111750" cy="439119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659"/>
            <a:ext cx="3008313" cy="351938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8740"/>
            <a:ext cx="2133600" cy="273928"/>
          </a:xfrm>
          <a:prstGeom prst="rect">
            <a:avLst/>
          </a:prstGeom>
        </p:spPr>
        <p:txBody>
          <a:bodyPr/>
          <a:lstStyle/>
          <a:p>
            <a:pPr defTabSz="342900"/>
            <a:fld id="{36E3483F-A873-9543-9646-90A3DD06EF8C}" type="datetimeFigureOut">
              <a:rPr lang="en-US" smtClean="0">
                <a:solidFill>
                  <a:srgbClr val="FFFFFF"/>
                </a:solidFill>
              </a:rPr>
              <a:pPr defTabSz="342900"/>
              <a:t>1/29/2021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2" y="4768740"/>
            <a:ext cx="2895600" cy="273928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2" y="4768740"/>
            <a:ext cx="2133600" cy="273928"/>
          </a:xfrm>
          <a:prstGeom prst="rect">
            <a:avLst/>
          </a:prstGeom>
        </p:spPr>
        <p:txBody>
          <a:bodyPr/>
          <a:lstStyle/>
          <a:p>
            <a:pPr defTabSz="342900"/>
            <a:fld id="{9B8395C5-9F08-5543-8F86-92CEA1C021B6}" type="slidenum">
              <a:rPr lang="en-US" smtClean="0">
                <a:solidFill>
                  <a:srgbClr val="FFFFFF"/>
                </a:solidFill>
              </a:rPr>
              <a:pPr defTabSz="342900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9666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0" y="3601561"/>
            <a:ext cx="5486400" cy="42518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0" y="459723"/>
            <a:ext cx="5486400" cy="3087053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0" y="4026746"/>
            <a:ext cx="5486400" cy="60383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8740"/>
            <a:ext cx="2133600" cy="273928"/>
          </a:xfrm>
          <a:prstGeom prst="rect">
            <a:avLst/>
          </a:prstGeom>
        </p:spPr>
        <p:txBody>
          <a:bodyPr/>
          <a:lstStyle/>
          <a:p>
            <a:pPr defTabSz="342900"/>
            <a:fld id="{36E3483F-A873-9543-9646-90A3DD06EF8C}" type="datetimeFigureOut">
              <a:rPr lang="en-US" smtClean="0">
                <a:solidFill>
                  <a:srgbClr val="FFFFFF"/>
                </a:solidFill>
              </a:rPr>
              <a:pPr defTabSz="342900"/>
              <a:t>1/29/2021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2" y="4768740"/>
            <a:ext cx="2895600" cy="273928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2" y="4768740"/>
            <a:ext cx="2133600" cy="273928"/>
          </a:xfrm>
          <a:prstGeom prst="rect">
            <a:avLst/>
          </a:prstGeom>
        </p:spPr>
        <p:txBody>
          <a:bodyPr/>
          <a:lstStyle/>
          <a:p>
            <a:pPr defTabSz="342900"/>
            <a:fld id="{9B8395C5-9F08-5543-8F86-92CEA1C021B6}" type="slidenum">
              <a:rPr lang="en-US" smtClean="0">
                <a:solidFill>
                  <a:srgbClr val="FFFFFF"/>
                </a:solidFill>
              </a:rPr>
              <a:pPr defTabSz="342900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088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8740"/>
            <a:ext cx="2133600" cy="273928"/>
          </a:xfrm>
          <a:prstGeom prst="rect">
            <a:avLst/>
          </a:prstGeom>
        </p:spPr>
        <p:txBody>
          <a:bodyPr/>
          <a:lstStyle/>
          <a:p>
            <a:pPr defTabSz="342900"/>
            <a:fld id="{36E3483F-A873-9543-9646-90A3DD06EF8C}" type="datetimeFigureOut">
              <a:rPr lang="en-US" smtClean="0">
                <a:solidFill>
                  <a:srgbClr val="FFFFFF"/>
                </a:solidFill>
              </a:rPr>
              <a:pPr defTabSz="342900"/>
              <a:t>1/29/2021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8740"/>
            <a:ext cx="2895600" cy="273928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2" y="4768740"/>
            <a:ext cx="2133600" cy="273928"/>
          </a:xfrm>
          <a:prstGeom prst="rect">
            <a:avLst/>
          </a:prstGeom>
        </p:spPr>
        <p:txBody>
          <a:bodyPr/>
          <a:lstStyle/>
          <a:p>
            <a:pPr defTabSz="342900"/>
            <a:fld id="{9B8395C5-9F08-5543-8F86-92CEA1C021B6}" type="slidenum">
              <a:rPr lang="en-US" smtClean="0">
                <a:solidFill>
                  <a:srgbClr val="FFFFFF"/>
                </a:solidFill>
              </a:rPr>
              <a:pPr defTabSz="342900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140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43"/>
            <a:ext cx="2057400" cy="4389999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43"/>
            <a:ext cx="6019800" cy="4389999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8740"/>
            <a:ext cx="2133600" cy="273928"/>
          </a:xfrm>
          <a:prstGeom prst="rect">
            <a:avLst/>
          </a:prstGeom>
        </p:spPr>
        <p:txBody>
          <a:bodyPr/>
          <a:lstStyle/>
          <a:p>
            <a:pPr defTabSz="342900"/>
            <a:fld id="{36E3483F-A873-9543-9646-90A3DD06EF8C}" type="datetimeFigureOut">
              <a:rPr lang="en-US" smtClean="0">
                <a:solidFill>
                  <a:srgbClr val="FFFFFF"/>
                </a:solidFill>
              </a:rPr>
              <a:pPr defTabSz="342900"/>
              <a:t>1/29/2021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8740"/>
            <a:ext cx="2895600" cy="273928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2" y="4768740"/>
            <a:ext cx="2133600" cy="273928"/>
          </a:xfrm>
          <a:prstGeom prst="rect">
            <a:avLst/>
          </a:prstGeom>
        </p:spPr>
        <p:txBody>
          <a:bodyPr/>
          <a:lstStyle/>
          <a:p>
            <a:pPr defTabSz="342900"/>
            <a:fld id="{9B8395C5-9F08-5543-8F86-92CEA1C021B6}" type="slidenum">
              <a:rPr lang="en-US" smtClean="0">
                <a:solidFill>
                  <a:srgbClr val="FFFFFF"/>
                </a:solidFill>
              </a:rPr>
              <a:pPr defTabSz="342900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039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  2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4000" cy="514508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 bwMode="gray">
          <a:xfrm>
            <a:off x="423823" y="1960681"/>
            <a:ext cx="8280000" cy="415628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 bwMode="gray">
          <a:xfrm>
            <a:off x="447676" y="2788396"/>
            <a:ext cx="8248650" cy="270356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fr-FR" sz="1275" b="0" kern="1200" smtClean="0">
                <a:solidFill>
                  <a:schemeClr val="tx2"/>
                </a:solidFill>
                <a:latin typeface="Arial" charset="0"/>
              </a:defRPr>
            </a:lvl1pPr>
            <a:lvl2pPr marL="169613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5725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06149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373863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583304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_blue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423823" y="1960679"/>
            <a:ext cx="8280000" cy="41562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MODIFIER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447676" y="2790601"/>
            <a:ext cx="8248650" cy="270356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fr-FR" sz="1275" b="0" kern="1200" smtClean="0">
                <a:solidFill>
                  <a:schemeClr val="bg1"/>
                </a:solidFill>
                <a:latin typeface="Arial" charset="0"/>
              </a:defRPr>
            </a:lvl1pPr>
            <a:lvl2pPr marL="169613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5725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06149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373863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  <p:grpSp>
        <p:nvGrpSpPr>
          <p:cNvPr id="2" name="Groupe 1"/>
          <p:cNvGrpSpPr/>
          <p:nvPr userDrawn="1"/>
        </p:nvGrpSpPr>
        <p:grpSpPr>
          <a:xfrm>
            <a:off x="-8" y="483388"/>
            <a:ext cx="9146553" cy="992237"/>
            <a:chOff x="-9" y="3798888"/>
            <a:chExt cx="9238959" cy="1005698"/>
          </a:xfrm>
        </p:grpSpPr>
        <p:pic>
          <p:nvPicPr>
            <p:cNvPr id="11" name="Image 3" descr="C:\Users\catherine.huon.ext\Documents\4_1_1_presentations_Powerpoint\Format 16_9.png"/>
            <p:cNvPicPr>
              <a:picLocks noChangeAspect="1"/>
            </p:cNvPicPr>
            <p:nvPr userDrawn="1"/>
          </p:nvPicPr>
          <p:blipFill>
            <a:blip r:embed="rId2" r:link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3798888"/>
              <a:ext cx="9238959" cy="1005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 4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188004" y="4106888"/>
              <a:ext cx="1379718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Espace réservé du texte 7"/>
          <p:cNvSpPr>
            <a:spLocks noGrp="1"/>
          </p:cNvSpPr>
          <p:nvPr>
            <p:ph type="body" sz="quarter" idx="12"/>
          </p:nvPr>
        </p:nvSpPr>
        <p:spPr bwMode="gray">
          <a:xfrm>
            <a:off x="3043759" y="628663"/>
            <a:ext cx="5400168" cy="16205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21565" bIns="0" numCol="1" anchor="ctr" anchorCtr="0" compatLnSpc="1">
            <a:prstTxWarp prst="textNoShape">
              <a:avLst/>
            </a:prstTxWarp>
          </a:bodyPr>
          <a:lstStyle>
            <a:lvl1pPr marL="0" indent="0" algn="r">
              <a:buNone/>
              <a:defRPr lang="fr-FR" sz="675" b="1" kern="1200" cap="all" baseline="0" smtClean="0">
                <a:solidFill>
                  <a:schemeClr val="bg1"/>
                </a:solidFill>
                <a:latin typeface="Arial" charset="0"/>
              </a:defRPr>
            </a:lvl1pPr>
            <a:lvl2pPr marL="169613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5725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06149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373863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240982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963966" algn="l"/>
                <a:tab pos="1438883" algn="l"/>
                <a:tab pos="1913801" algn="l"/>
                <a:tab pos="7191584" algn="r"/>
              </a:tabLst>
            </a:pPr>
            <a:fld id="{B0A9F6E7-FE5B-4861-9484-6E92718E32B1}" type="slidenum">
              <a:rPr lang="en-US" smtClean="0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tabLst>
                  <a:tab pos="963966" algn="l"/>
                  <a:tab pos="1438883" algn="l"/>
                  <a:tab pos="1913801" algn="l"/>
                  <a:tab pos="7191584" algn="r"/>
                </a:tabLst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–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825249"/>
            <a:ext cx="5348462" cy="3793295"/>
          </a:xfrm>
          <a:solidFill>
            <a:schemeClr val="bg2"/>
          </a:solidFill>
        </p:spPr>
        <p:txBody>
          <a:bodyPr lIns="121565" anchor="ctr" anchorCtr="0"/>
          <a:lstStyle>
            <a:lvl1pPr marL="287879" indent="-287879">
              <a:spcBef>
                <a:spcPts val="802"/>
              </a:spcBef>
              <a:spcAft>
                <a:spcPts val="802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100" b="1"/>
            </a:lvl1pPr>
            <a:lvl2pPr marL="640288" indent="0">
              <a:buClr>
                <a:schemeClr val="tx1"/>
              </a:buClr>
              <a:buFont typeface="+mj-lt"/>
              <a:buNone/>
              <a:defRPr/>
            </a:lvl2pPr>
            <a:lvl3pPr marL="1591532" indent="-305303">
              <a:buClr>
                <a:schemeClr val="tx1"/>
              </a:buClr>
              <a:buFont typeface="+mj-lt"/>
              <a:buAutoNum type="arabicPeriod"/>
              <a:defRPr/>
            </a:lvl3pPr>
            <a:lvl4pPr marL="2220515" indent="-305303">
              <a:buClr>
                <a:schemeClr val="tx1"/>
              </a:buClr>
              <a:buFont typeface="+mj-lt"/>
              <a:buAutoNum type="arabicPeriod"/>
              <a:defRPr/>
            </a:lvl4pPr>
            <a:lvl5pPr marL="2460800" indent="-305303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6" y="264401"/>
            <a:ext cx="8248650" cy="6591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182350" tIns="212745" rIns="121565" bIns="151962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10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5" y="825249"/>
            <a:ext cx="2828927" cy="3793295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963966" algn="l"/>
                <a:tab pos="1438883" algn="l"/>
                <a:tab pos="1913801" algn="l"/>
                <a:tab pos="7191584" algn="r"/>
              </a:tabLst>
            </a:pPr>
            <a:r>
              <a:rPr lang="en-US">
                <a:solidFill>
                  <a:srgbClr val="000000"/>
                </a:solidFill>
              </a:rPr>
              <a:t>Sales Effectiveness initiative I Anne Porcario I oct 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8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lysbilde T-bane vint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29.01.2021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131666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450852" y="264402"/>
            <a:ext cx="2905201" cy="4361414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1271492" tIns="24101" rIns="1271492" bIns="24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82026" fontAlgn="base">
              <a:spcBef>
                <a:spcPct val="0"/>
              </a:spcBef>
              <a:spcAft>
                <a:spcPct val="0"/>
              </a:spcAft>
            </a:pPr>
            <a:r>
              <a:rPr lang="fr-FR" sz="4200" dirty="0">
                <a:solidFill>
                  <a:srgbClr val="FFFFFF"/>
                </a:solidFill>
              </a:rPr>
              <a:t>AGENDA</a:t>
            </a:r>
            <a:endParaRPr lang="fr-FR" sz="1275" dirty="0">
              <a:solidFill>
                <a:srgbClr val="FFFFFF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963966" algn="l"/>
                <a:tab pos="1438883" algn="l"/>
                <a:tab pos="1913801" algn="l"/>
                <a:tab pos="7191584" algn="r"/>
              </a:tabLst>
            </a:pPr>
            <a:fld id="{B0A9F6E7-FE5B-4861-9484-6E92718E32B1}" type="slidenum">
              <a:rPr lang="en-US" smtClean="0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tabLst>
                  <a:tab pos="963966" algn="l"/>
                  <a:tab pos="1438883" algn="l"/>
                  <a:tab pos="1913801" algn="l"/>
                  <a:tab pos="7191584" algn="r"/>
                </a:tabLst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–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82" y="264404"/>
            <a:ext cx="5276849" cy="4354141"/>
          </a:xfrm>
          <a:solidFill>
            <a:schemeClr val="bg2"/>
          </a:solidFill>
        </p:spPr>
        <p:txBody>
          <a:bodyPr lIns="121565" anchor="ctr" anchorCtr="0"/>
          <a:lstStyle>
            <a:lvl1pPr marL="286206" indent="-286206">
              <a:spcBef>
                <a:spcPts val="802"/>
              </a:spcBef>
              <a:spcAft>
                <a:spcPts val="802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100"/>
            </a:lvl1pPr>
            <a:lvl2pPr marL="1047363" indent="-407071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591532" indent="-305303">
              <a:buClr>
                <a:schemeClr val="tx1"/>
              </a:buClr>
              <a:buFont typeface="+mj-lt"/>
              <a:buAutoNum type="arabicPeriod"/>
              <a:defRPr/>
            </a:lvl3pPr>
            <a:lvl4pPr marL="2220515" indent="-305303">
              <a:buClr>
                <a:schemeClr val="tx1"/>
              </a:buClr>
              <a:buFont typeface="+mj-lt"/>
              <a:buAutoNum type="arabicPeriod"/>
              <a:defRPr/>
            </a:lvl4pPr>
            <a:lvl5pPr marL="2460800" indent="-305303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963966" algn="l"/>
                <a:tab pos="1438883" algn="l"/>
                <a:tab pos="1913801" algn="l"/>
                <a:tab pos="7191584" algn="r"/>
              </a:tabLst>
            </a:pPr>
            <a:r>
              <a:rPr lang="en-US">
                <a:solidFill>
                  <a:srgbClr val="000000"/>
                </a:solidFill>
              </a:rPr>
              <a:t>Sales Effectiveness initiative I Anne Porcario I oct 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006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963966" algn="l"/>
                <a:tab pos="1438883" algn="l"/>
                <a:tab pos="1913801" algn="l"/>
                <a:tab pos="7191584" algn="r"/>
              </a:tabLst>
            </a:pPr>
            <a:fld id="{B0A9F6E7-FE5B-4861-9484-6E92718E32B1}" type="slidenum">
              <a:rPr lang="en-US" smtClean="0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tabLst>
                  <a:tab pos="963966" algn="l"/>
                  <a:tab pos="1438883" algn="l"/>
                  <a:tab pos="1913801" algn="l"/>
                  <a:tab pos="7191584" algn="r"/>
                </a:tabLst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–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82" y="264404"/>
            <a:ext cx="5276849" cy="4354141"/>
          </a:xfrm>
          <a:solidFill>
            <a:schemeClr val="bg2"/>
          </a:solidFill>
        </p:spPr>
        <p:txBody>
          <a:bodyPr lIns="121565" anchor="ctr" anchorCtr="0"/>
          <a:lstStyle>
            <a:lvl1pPr marL="286206" indent="-286206">
              <a:spcBef>
                <a:spcPts val="802"/>
              </a:spcBef>
              <a:spcAft>
                <a:spcPts val="802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100"/>
            </a:lvl1pPr>
            <a:lvl2pPr marL="1047363" indent="-407071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591532" indent="-305303">
              <a:buClr>
                <a:schemeClr val="tx1"/>
              </a:buClr>
              <a:buFont typeface="+mj-lt"/>
              <a:buAutoNum type="arabicPeriod"/>
              <a:defRPr/>
            </a:lvl3pPr>
            <a:lvl4pPr marL="2220515" indent="-305303">
              <a:buClr>
                <a:schemeClr val="tx1"/>
              </a:buClr>
              <a:buFont typeface="+mj-lt"/>
              <a:buAutoNum type="arabicPeriod"/>
              <a:defRPr/>
            </a:lvl4pPr>
            <a:lvl5pPr marL="2460800" indent="-305303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963966" algn="l"/>
                <a:tab pos="1438883" algn="l"/>
                <a:tab pos="1913801" algn="l"/>
                <a:tab pos="7191584" algn="r"/>
              </a:tabLst>
            </a:pPr>
            <a:r>
              <a:rPr lang="en-US">
                <a:solidFill>
                  <a:srgbClr val="000000"/>
                </a:solidFill>
              </a:rPr>
              <a:t>Sales Effectiveness initiative I Anne Porcario I oct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0852" y="264402"/>
            <a:ext cx="2905201" cy="4361414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1271492" tIns="24101" rIns="1271492" bIns="241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820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200" dirty="0">
                <a:solidFill>
                  <a:srgbClr val="FFFFFF"/>
                </a:solidFill>
              </a:rPr>
              <a:t>AGENDA</a:t>
            </a:r>
            <a:endParaRPr lang="fr-FR" sz="127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4126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963966" algn="l"/>
                <a:tab pos="1438883" algn="l"/>
                <a:tab pos="1913801" algn="l"/>
                <a:tab pos="7191584" algn="r"/>
              </a:tabLst>
            </a:pPr>
            <a:fld id="{B0A9F6E7-FE5B-4861-9484-6E92718E32B1}" type="slidenum">
              <a:rPr lang="en-US" smtClean="0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tabLst>
                  <a:tab pos="963966" algn="l"/>
                  <a:tab pos="1438883" algn="l"/>
                  <a:tab pos="1913801" algn="l"/>
                  <a:tab pos="7191584" algn="r"/>
                </a:tabLst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–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9" y="825256"/>
            <a:ext cx="8248652" cy="1531205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450858" y="2410478"/>
            <a:ext cx="8245474" cy="2208066"/>
          </a:xfrm>
          <a:solidFill>
            <a:schemeClr val="bg2"/>
          </a:solidFill>
        </p:spPr>
        <p:txBody>
          <a:bodyPr lIns="182350" tIns="182350" anchor="t" anchorCtr="0"/>
          <a:lstStyle>
            <a:lvl1pPr marL="0" indent="0">
              <a:spcBef>
                <a:spcPts val="802"/>
              </a:spcBef>
              <a:spcAft>
                <a:spcPts val="802"/>
              </a:spcAft>
              <a:buClr>
                <a:schemeClr val="tx2"/>
              </a:buClr>
              <a:buSzPct val="100000"/>
              <a:buFont typeface="+mj-lt"/>
              <a:buNone/>
              <a:defRPr lang="fr-FR" sz="1875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89128" indent="-189128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>
                <a:tab pos="1438547" algn="l"/>
                <a:tab pos="2074553" algn="l"/>
                <a:tab pos="7191056" algn="r"/>
              </a:tabLst>
              <a:defRPr b="0" baseline="0"/>
            </a:lvl2pPr>
            <a:lvl3pPr marL="1591532" indent="-305303">
              <a:buClr>
                <a:schemeClr val="tx1"/>
              </a:buClr>
              <a:buFont typeface="+mj-lt"/>
              <a:buAutoNum type="arabicPeriod"/>
              <a:defRPr/>
            </a:lvl3pPr>
            <a:lvl4pPr marL="2220515" indent="-305303">
              <a:buClr>
                <a:schemeClr val="tx1"/>
              </a:buClr>
              <a:buFont typeface="+mj-lt"/>
              <a:buAutoNum type="arabicPeriod"/>
              <a:defRPr/>
            </a:lvl4pPr>
            <a:lvl5pPr marL="2460800" indent="-305303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6" y="264401"/>
            <a:ext cx="8248650" cy="6591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182350" tIns="212745" rIns="121565" bIns="151962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10" name="ZoneTexte 9"/>
          <p:cNvSpPr txBox="1"/>
          <p:nvPr userDrawn="1"/>
        </p:nvSpPr>
        <p:spPr>
          <a:xfrm>
            <a:off x="-1188640" y="1404523"/>
            <a:ext cx="1115574" cy="3289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1125" b="1" dirty="0">
                <a:solidFill>
                  <a:srgbClr val="000000"/>
                </a:solidFill>
              </a:rPr>
              <a:t>TO</a:t>
            </a:r>
          </a:p>
          <a:p>
            <a:pPr algn="r"/>
            <a:r>
              <a:rPr lang="fr-FR" sz="1125" b="1" dirty="0">
                <a:solidFill>
                  <a:srgbClr val="000000"/>
                </a:solidFill>
              </a:rPr>
              <a:t>REPLACE</a:t>
            </a:r>
            <a:r>
              <a:rPr lang="fr-FR" sz="1125" dirty="0">
                <a:solidFill>
                  <a:srgbClr val="000000"/>
                </a:solidFill>
              </a:rPr>
              <a:t> </a:t>
            </a:r>
            <a:br>
              <a:rPr lang="fr-FR" sz="1125" dirty="0">
                <a:solidFill>
                  <a:srgbClr val="000000"/>
                </a:solidFill>
              </a:rPr>
            </a:br>
            <a:r>
              <a:rPr lang="fr-FR" sz="1125" dirty="0">
                <a:solidFill>
                  <a:srgbClr val="000000"/>
                </a:solidFill>
              </a:rPr>
              <a:t>AN IMAGE: </a:t>
            </a:r>
            <a:r>
              <a:rPr lang="fr-FR" sz="1125" b="1" dirty="0">
                <a:solidFill>
                  <a:srgbClr val="000000"/>
                </a:solidFill>
              </a:rPr>
              <a:t>Click on the image and </a:t>
            </a:r>
            <a:r>
              <a:rPr lang="fr-FR" sz="1125" b="1" dirty="0" err="1">
                <a:solidFill>
                  <a:srgbClr val="000000"/>
                </a:solidFill>
              </a:rPr>
              <a:t>delete</a:t>
            </a:r>
            <a:r>
              <a:rPr lang="fr-FR" sz="1125" b="1" dirty="0">
                <a:solidFill>
                  <a:srgbClr val="000000"/>
                </a:solidFill>
              </a:rPr>
              <a:t> </a:t>
            </a:r>
          </a:p>
          <a:p>
            <a:pPr algn="r"/>
            <a:endParaRPr lang="fr-FR" sz="1125" b="1" dirty="0">
              <a:solidFill>
                <a:srgbClr val="000000"/>
              </a:solidFill>
            </a:endParaRPr>
          </a:p>
          <a:p>
            <a:pPr algn="r"/>
            <a:r>
              <a:rPr lang="fr-FR" sz="1125" dirty="0" err="1">
                <a:solidFill>
                  <a:srgbClr val="000000"/>
                </a:solidFill>
              </a:rPr>
              <a:t>then</a:t>
            </a:r>
            <a:r>
              <a:rPr lang="fr-FR" sz="1125" dirty="0">
                <a:solidFill>
                  <a:srgbClr val="000000"/>
                </a:solidFill>
              </a:rPr>
              <a:t> click on the photo </a:t>
            </a:r>
            <a:r>
              <a:rPr lang="fr-FR" sz="1125" dirty="0" err="1">
                <a:solidFill>
                  <a:srgbClr val="000000"/>
                </a:solidFill>
              </a:rPr>
              <a:t>icon</a:t>
            </a:r>
            <a:r>
              <a:rPr lang="fr-FR" sz="1125" dirty="0">
                <a:solidFill>
                  <a:srgbClr val="000000"/>
                </a:solidFill>
              </a:rPr>
              <a:t>.</a:t>
            </a:r>
          </a:p>
          <a:p>
            <a:pPr algn="r"/>
            <a:endParaRPr lang="fr-FR" sz="1125" dirty="0">
              <a:solidFill>
                <a:srgbClr val="000000"/>
              </a:solidFill>
            </a:endParaRPr>
          </a:p>
          <a:p>
            <a:pPr algn="r"/>
            <a:r>
              <a:rPr lang="fr-FR" sz="1125" dirty="0">
                <a:solidFill>
                  <a:srgbClr val="000000"/>
                </a:solidFill>
              </a:rPr>
              <a:t>Select </a:t>
            </a:r>
            <a:r>
              <a:rPr lang="fr-FR" sz="1125" dirty="0" err="1">
                <a:solidFill>
                  <a:srgbClr val="000000"/>
                </a:solidFill>
              </a:rPr>
              <a:t>your</a:t>
            </a:r>
            <a:r>
              <a:rPr lang="fr-FR" sz="1125" dirty="0">
                <a:solidFill>
                  <a:srgbClr val="000000"/>
                </a:solidFill>
              </a:rPr>
              <a:t> photo and insert</a:t>
            </a:r>
          </a:p>
          <a:p>
            <a:pPr algn="r"/>
            <a:endParaRPr lang="fr-FR" sz="1125" dirty="0">
              <a:solidFill>
                <a:srgbClr val="000000"/>
              </a:solidFill>
            </a:endParaRPr>
          </a:p>
          <a:p>
            <a:pPr algn="r"/>
            <a:r>
              <a:rPr lang="fr-FR" sz="1125" dirty="0" err="1">
                <a:solidFill>
                  <a:srgbClr val="000000"/>
                </a:solidFill>
              </a:rPr>
              <a:t>Resize</a:t>
            </a:r>
            <a:r>
              <a:rPr lang="fr-FR" sz="1125" dirty="0">
                <a:solidFill>
                  <a:srgbClr val="000000"/>
                </a:solidFill>
              </a:rPr>
              <a:t> photo if </a:t>
            </a:r>
            <a:r>
              <a:rPr lang="fr-FR" sz="1125" dirty="0" err="1">
                <a:solidFill>
                  <a:srgbClr val="000000"/>
                </a:solidFill>
              </a:rPr>
              <a:t>needed</a:t>
            </a:r>
            <a:r>
              <a:rPr lang="fr-FR" sz="1125" dirty="0">
                <a:solidFill>
                  <a:srgbClr val="000000"/>
                </a:solidFill>
              </a:rPr>
              <a:t> by </a:t>
            </a:r>
            <a:r>
              <a:rPr lang="fr-FR" sz="1125" dirty="0" err="1">
                <a:solidFill>
                  <a:srgbClr val="000000"/>
                </a:solidFill>
              </a:rPr>
              <a:t>cropping</a:t>
            </a:r>
            <a:r>
              <a:rPr lang="fr-FR" sz="1125" dirty="0">
                <a:solidFill>
                  <a:srgbClr val="000000"/>
                </a:solidFill>
              </a:rPr>
              <a:t> and </a:t>
            </a:r>
            <a:r>
              <a:rPr lang="fr-FR" sz="1125" dirty="0" err="1">
                <a:solidFill>
                  <a:srgbClr val="000000"/>
                </a:solidFill>
              </a:rPr>
              <a:t>sliding</a:t>
            </a:r>
            <a:r>
              <a:rPr lang="fr-FR" sz="1125" dirty="0">
                <a:solidFill>
                  <a:srgbClr val="000000"/>
                </a:solidFill>
              </a:rPr>
              <a:t> </a:t>
            </a:r>
            <a:r>
              <a:rPr lang="fr-FR" sz="1125" dirty="0" err="1">
                <a:solidFill>
                  <a:srgbClr val="000000"/>
                </a:solidFill>
              </a:rPr>
              <a:t>it</a:t>
            </a:r>
            <a:r>
              <a:rPr lang="fr-FR" sz="1125" dirty="0">
                <a:solidFill>
                  <a:srgbClr val="000000"/>
                </a:solidFill>
              </a:rPr>
              <a:t> </a:t>
            </a:r>
          </a:p>
          <a:p>
            <a:pPr algn="r"/>
            <a:endParaRPr lang="fr-FR" sz="1125" dirty="0">
              <a:solidFill>
                <a:srgbClr val="000000"/>
              </a:solidFill>
            </a:endParaRPr>
          </a:p>
          <a:p>
            <a:pPr algn="r"/>
            <a:endParaRPr lang="fr-FR" sz="1125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963966" algn="l"/>
                <a:tab pos="1438883" algn="l"/>
                <a:tab pos="1913801" algn="l"/>
                <a:tab pos="7191584" algn="r"/>
              </a:tabLst>
            </a:pPr>
            <a:r>
              <a:rPr lang="en-US">
                <a:solidFill>
                  <a:srgbClr val="000000"/>
                </a:solidFill>
              </a:rPr>
              <a:t>Sales Effectiveness initiative I Anne Porcario I oct 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019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963966" algn="l"/>
                <a:tab pos="1438883" algn="l"/>
                <a:tab pos="1913801" algn="l"/>
                <a:tab pos="7191584" algn="r"/>
              </a:tabLst>
            </a:pPr>
            <a:fld id="{B0A9F6E7-FE5B-4861-9484-6E92718E32B1}" type="slidenum">
              <a:rPr lang="en-US" smtClean="0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tabLst>
                  <a:tab pos="963966" algn="l"/>
                  <a:tab pos="1438883" algn="l"/>
                  <a:tab pos="1913801" algn="l"/>
                  <a:tab pos="7191584" algn="r"/>
                </a:tabLst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–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5" y="825249"/>
            <a:ext cx="2838451" cy="3793295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348037" y="825255"/>
            <a:ext cx="5348288" cy="3793293"/>
          </a:xfrm>
          <a:solidFill>
            <a:schemeClr val="bg2"/>
          </a:solidFill>
        </p:spPr>
        <p:txBody>
          <a:bodyPr lIns="121565" anchor="ctr" anchorCtr="0"/>
          <a:lstStyle>
            <a:lvl1pPr marL="0" indent="0">
              <a:spcBef>
                <a:spcPts val="802"/>
              </a:spcBef>
              <a:spcAft>
                <a:spcPts val="802"/>
              </a:spcAft>
              <a:buClr>
                <a:schemeClr val="tx2"/>
              </a:buClr>
              <a:buSzPct val="100000"/>
              <a:buFont typeface="+mj-lt"/>
              <a:buNone/>
              <a:defRPr sz="2100"/>
            </a:lvl1pPr>
            <a:lvl2pPr marL="189128" indent="-189128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b="0"/>
            </a:lvl2pPr>
            <a:lvl3pPr marL="1591532" indent="-305303">
              <a:buClr>
                <a:schemeClr val="tx1"/>
              </a:buClr>
              <a:buFont typeface="+mj-lt"/>
              <a:buAutoNum type="arabicPeriod"/>
              <a:defRPr/>
            </a:lvl3pPr>
            <a:lvl4pPr marL="2220515" indent="-305303">
              <a:buClr>
                <a:schemeClr val="tx1"/>
              </a:buClr>
              <a:buFont typeface="+mj-lt"/>
              <a:buAutoNum type="arabicPeriod"/>
              <a:defRPr/>
            </a:lvl4pPr>
            <a:lvl5pPr marL="2460800" indent="-305303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6" y="264401"/>
            <a:ext cx="8248650" cy="6591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182350" tIns="212745" rIns="121565" bIns="151962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10" name="ZoneTexte 9"/>
          <p:cNvSpPr txBox="1"/>
          <p:nvPr userDrawn="1"/>
        </p:nvSpPr>
        <p:spPr>
          <a:xfrm>
            <a:off x="-1188640" y="1404523"/>
            <a:ext cx="1115574" cy="3289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1125" b="1" dirty="0">
                <a:solidFill>
                  <a:srgbClr val="000000"/>
                </a:solidFill>
              </a:rPr>
              <a:t>TO</a:t>
            </a:r>
          </a:p>
          <a:p>
            <a:pPr algn="r"/>
            <a:r>
              <a:rPr lang="fr-FR" sz="1125" b="1" dirty="0">
                <a:solidFill>
                  <a:srgbClr val="000000"/>
                </a:solidFill>
              </a:rPr>
              <a:t>REPLACE</a:t>
            </a:r>
            <a:r>
              <a:rPr lang="fr-FR" sz="1125" dirty="0">
                <a:solidFill>
                  <a:srgbClr val="000000"/>
                </a:solidFill>
              </a:rPr>
              <a:t> </a:t>
            </a:r>
            <a:br>
              <a:rPr lang="fr-FR" sz="1125" dirty="0">
                <a:solidFill>
                  <a:srgbClr val="000000"/>
                </a:solidFill>
              </a:rPr>
            </a:br>
            <a:r>
              <a:rPr lang="fr-FR" sz="1125" dirty="0">
                <a:solidFill>
                  <a:srgbClr val="000000"/>
                </a:solidFill>
              </a:rPr>
              <a:t>AN IMAGE: </a:t>
            </a:r>
            <a:r>
              <a:rPr lang="fr-FR" sz="1125" b="1" dirty="0">
                <a:solidFill>
                  <a:srgbClr val="000000"/>
                </a:solidFill>
              </a:rPr>
              <a:t>Click on the image and </a:t>
            </a:r>
            <a:r>
              <a:rPr lang="fr-FR" sz="1125" b="1" dirty="0" err="1">
                <a:solidFill>
                  <a:srgbClr val="000000"/>
                </a:solidFill>
              </a:rPr>
              <a:t>delete</a:t>
            </a:r>
            <a:r>
              <a:rPr lang="fr-FR" sz="1125" b="1" dirty="0">
                <a:solidFill>
                  <a:srgbClr val="000000"/>
                </a:solidFill>
              </a:rPr>
              <a:t> </a:t>
            </a:r>
          </a:p>
          <a:p>
            <a:pPr algn="r"/>
            <a:endParaRPr lang="fr-FR" sz="1125" b="1" dirty="0">
              <a:solidFill>
                <a:srgbClr val="000000"/>
              </a:solidFill>
            </a:endParaRPr>
          </a:p>
          <a:p>
            <a:pPr algn="r"/>
            <a:r>
              <a:rPr lang="fr-FR" sz="1125" dirty="0" err="1">
                <a:solidFill>
                  <a:srgbClr val="000000"/>
                </a:solidFill>
              </a:rPr>
              <a:t>then</a:t>
            </a:r>
            <a:r>
              <a:rPr lang="fr-FR" sz="1125" dirty="0">
                <a:solidFill>
                  <a:srgbClr val="000000"/>
                </a:solidFill>
              </a:rPr>
              <a:t> click on the photo </a:t>
            </a:r>
            <a:r>
              <a:rPr lang="fr-FR" sz="1125" dirty="0" err="1">
                <a:solidFill>
                  <a:srgbClr val="000000"/>
                </a:solidFill>
              </a:rPr>
              <a:t>icon</a:t>
            </a:r>
            <a:r>
              <a:rPr lang="fr-FR" sz="1125" dirty="0">
                <a:solidFill>
                  <a:srgbClr val="000000"/>
                </a:solidFill>
              </a:rPr>
              <a:t>.</a:t>
            </a:r>
          </a:p>
          <a:p>
            <a:pPr algn="r"/>
            <a:endParaRPr lang="fr-FR" sz="1125" dirty="0">
              <a:solidFill>
                <a:srgbClr val="000000"/>
              </a:solidFill>
            </a:endParaRPr>
          </a:p>
          <a:p>
            <a:pPr algn="r"/>
            <a:r>
              <a:rPr lang="fr-FR" sz="1125" dirty="0">
                <a:solidFill>
                  <a:srgbClr val="000000"/>
                </a:solidFill>
              </a:rPr>
              <a:t>Select </a:t>
            </a:r>
            <a:r>
              <a:rPr lang="fr-FR" sz="1125" dirty="0" err="1">
                <a:solidFill>
                  <a:srgbClr val="000000"/>
                </a:solidFill>
              </a:rPr>
              <a:t>your</a:t>
            </a:r>
            <a:r>
              <a:rPr lang="fr-FR" sz="1125" dirty="0">
                <a:solidFill>
                  <a:srgbClr val="000000"/>
                </a:solidFill>
              </a:rPr>
              <a:t> photo and insert</a:t>
            </a:r>
          </a:p>
          <a:p>
            <a:pPr algn="r"/>
            <a:endParaRPr lang="fr-FR" sz="1125" dirty="0">
              <a:solidFill>
                <a:srgbClr val="000000"/>
              </a:solidFill>
            </a:endParaRPr>
          </a:p>
          <a:p>
            <a:pPr algn="r"/>
            <a:r>
              <a:rPr lang="fr-FR" sz="1125" dirty="0" err="1">
                <a:solidFill>
                  <a:srgbClr val="000000"/>
                </a:solidFill>
              </a:rPr>
              <a:t>Resize</a:t>
            </a:r>
            <a:r>
              <a:rPr lang="fr-FR" sz="1125" dirty="0">
                <a:solidFill>
                  <a:srgbClr val="000000"/>
                </a:solidFill>
              </a:rPr>
              <a:t> photo if </a:t>
            </a:r>
            <a:r>
              <a:rPr lang="fr-FR" sz="1125" dirty="0" err="1">
                <a:solidFill>
                  <a:srgbClr val="000000"/>
                </a:solidFill>
              </a:rPr>
              <a:t>needed</a:t>
            </a:r>
            <a:r>
              <a:rPr lang="fr-FR" sz="1125" dirty="0">
                <a:solidFill>
                  <a:srgbClr val="000000"/>
                </a:solidFill>
              </a:rPr>
              <a:t> by </a:t>
            </a:r>
            <a:r>
              <a:rPr lang="fr-FR" sz="1125" dirty="0" err="1">
                <a:solidFill>
                  <a:srgbClr val="000000"/>
                </a:solidFill>
              </a:rPr>
              <a:t>cropping</a:t>
            </a:r>
            <a:r>
              <a:rPr lang="fr-FR" sz="1125" dirty="0">
                <a:solidFill>
                  <a:srgbClr val="000000"/>
                </a:solidFill>
              </a:rPr>
              <a:t> and </a:t>
            </a:r>
            <a:r>
              <a:rPr lang="fr-FR" sz="1125" dirty="0" err="1">
                <a:solidFill>
                  <a:srgbClr val="000000"/>
                </a:solidFill>
              </a:rPr>
              <a:t>sliding</a:t>
            </a:r>
            <a:r>
              <a:rPr lang="fr-FR" sz="1125" dirty="0">
                <a:solidFill>
                  <a:srgbClr val="000000"/>
                </a:solidFill>
              </a:rPr>
              <a:t> </a:t>
            </a:r>
            <a:r>
              <a:rPr lang="fr-FR" sz="1125" dirty="0" err="1">
                <a:solidFill>
                  <a:srgbClr val="000000"/>
                </a:solidFill>
              </a:rPr>
              <a:t>it</a:t>
            </a:r>
            <a:r>
              <a:rPr lang="fr-FR" sz="1125" dirty="0">
                <a:solidFill>
                  <a:srgbClr val="000000"/>
                </a:solidFill>
              </a:rPr>
              <a:t> </a:t>
            </a:r>
          </a:p>
          <a:p>
            <a:pPr algn="r"/>
            <a:endParaRPr lang="fr-FR" sz="1125" dirty="0">
              <a:solidFill>
                <a:srgbClr val="000000"/>
              </a:solidFill>
            </a:endParaRPr>
          </a:p>
          <a:p>
            <a:pPr algn="r"/>
            <a:endParaRPr lang="fr-FR" sz="1125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963966" algn="l"/>
                <a:tab pos="1438883" algn="l"/>
                <a:tab pos="1913801" algn="l"/>
                <a:tab pos="7191584" algn="r"/>
              </a:tabLst>
            </a:pPr>
            <a:r>
              <a:rPr lang="en-US">
                <a:solidFill>
                  <a:srgbClr val="000000"/>
                </a:solidFill>
              </a:rPr>
              <a:t>Sales Effectiveness initiative I Anne Porcario I oct 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045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963966" algn="l"/>
                <a:tab pos="1438883" algn="l"/>
                <a:tab pos="1913801" algn="l"/>
                <a:tab pos="7191584" algn="r"/>
              </a:tabLst>
            </a:pPr>
            <a:fld id="{B0A9F6E7-FE5B-4861-9484-6E92718E32B1}" type="slidenum">
              <a:rPr lang="en-US" smtClean="0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tabLst>
                  <a:tab pos="963966" algn="l"/>
                  <a:tab pos="1438883" algn="l"/>
                  <a:tab pos="1913801" algn="l"/>
                  <a:tab pos="7191584" algn="r"/>
                </a:tabLst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–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3419482" y="264401"/>
            <a:ext cx="5276849" cy="4354142"/>
          </a:xfrm>
          <a:solidFill>
            <a:schemeClr val="bg2"/>
          </a:solidFill>
        </p:spPr>
        <p:txBody>
          <a:bodyPr lIns="121565" anchor="ctr" anchorCtr="0"/>
          <a:lstStyle>
            <a:lvl1pPr marL="0" indent="0" algn="l" rtl="0" eaLnBrk="1" fontAlgn="base" hangingPunct="1">
              <a:lnSpc>
                <a:spcPct val="90000"/>
              </a:lnSpc>
              <a:spcBef>
                <a:spcPts val="802"/>
              </a:spcBef>
              <a:spcAft>
                <a:spcPts val="802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963966" algn="l"/>
                <a:tab pos="1438883" algn="l"/>
                <a:tab pos="1913801" algn="l"/>
                <a:tab pos="7191584" algn="r"/>
              </a:tabLst>
              <a:defRPr lang="fr-FR" sz="21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89128" indent="-189128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b="0"/>
            </a:lvl2pPr>
            <a:lvl3pPr marL="1591532" indent="-305303">
              <a:buClr>
                <a:schemeClr val="tx1"/>
              </a:buClr>
              <a:buFont typeface="+mj-lt"/>
              <a:buAutoNum type="arabicPeriod"/>
              <a:defRPr/>
            </a:lvl3pPr>
            <a:lvl4pPr marL="2220515" indent="-305303">
              <a:buClr>
                <a:schemeClr val="tx1"/>
              </a:buClr>
              <a:buFont typeface="+mj-lt"/>
              <a:buAutoNum type="arabicPeriod"/>
              <a:defRPr/>
            </a:lvl4pPr>
            <a:lvl5pPr marL="2460800" indent="-305303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/>
          </p:nvPr>
        </p:nvSpPr>
        <p:spPr bwMode="ltGray">
          <a:xfrm>
            <a:off x="442913" y="264401"/>
            <a:ext cx="2904952" cy="4354142"/>
          </a:xfr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77194" rIns="0" bIns="7719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defRPr kumimoji="0" lang="fr-FR" sz="11925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lang="fr-F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marL="0" marR="0" lvl="0" indent="0" algn="ctr" defTabSz="814143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/>
              <a:t>Modifiez les styles du texte du masque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963966" algn="l"/>
                <a:tab pos="1438883" algn="l"/>
                <a:tab pos="1913801" algn="l"/>
                <a:tab pos="7191584" algn="r"/>
              </a:tabLst>
            </a:pPr>
            <a:r>
              <a:rPr lang="en-US">
                <a:solidFill>
                  <a:srgbClr val="000000"/>
                </a:solidFill>
              </a:rPr>
              <a:t>Sales Effectiveness initiative I Anne Porcario I oct 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7624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963966" algn="l"/>
                <a:tab pos="1438883" algn="l"/>
                <a:tab pos="1913801" algn="l"/>
                <a:tab pos="7191584" algn="r"/>
              </a:tabLst>
            </a:pPr>
            <a:fld id="{B0A9F6E7-FE5B-4861-9484-6E92718E32B1}" type="slidenum">
              <a:rPr lang="en-US" smtClean="0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tabLst>
                  <a:tab pos="963966" algn="l"/>
                  <a:tab pos="1438883" algn="l"/>
                  <a:tab pos="1913801" algn="l"/>
                  <a:tab pos="7191584" algn="r"/>
                </a:tabLst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–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3419482" y="264401"/>
            <a:ext cx="5276849" cy="4354142"/>
          </a:xfrm>
          <a:solidFill>
            <a:schemeClr val="bg2"/>
          </a:solidFill>
        </p:spPr>
        <p:txBody>
          <a:bodyPr lIns="121565" anchor="ctr" anchorCtr="0"/>
          <a:lstStyle>
            <a:lvl1pPr marL="0" marR="0" indent="0" algn="l" defTabSz="482026" rtl="0" eaLnBrk="1" fontAlgn="base" latinLnBrk="0" hangingPunct="1">
              <a:lnSpc>
                <a:spcPct val="90000"/>
              </a:lnSpc>
              <a:spcBef>
                <a:spcPts val="534"/>
              </a:spcBef>
              <a:spcAft>
                <a:spcPts val="534"/>
              </a:spcAft>
              <a:buClr>
                <a:srgbClr val="FF0000"/>
              </a:buClr>
              <a:buSzPct val="120000"/>
              <a:buFont typeface="Arial" pitchFamily="34" charset="0"/>
              <a:buNone/>
              <a:tabLst>
                <a:tab pos="963966" algn="l"/>
                <a:tab pos="1438883" algn="l"/>
                <a:tab pos="1913801" algn="l"/>
                <a:tab pos="7191584" algn="r"/>
              </a:tabLst>
              <a:defRPr lang="fr-FR" sz="21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89128" marR="0" indent="-189128" algn="l" defTabSz="482026" rtl="0" eaLnBrk="1" fontAlgn="base" latinLnBrk="0" hangingPunct="1">
              <a:lnSpc>
                <a:spcPct val="90000"/>
              </a:lnSpc>
              <a:spcBef>
                <a:spcPts val="534"/>
              </a:spcBef>
              <a:spcAft>
                <a:spcPts val="534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tabLst>
                <a:tab pos="1438883" algn="l"/>
                <a:tab pos="2074931" algn="l"/>
                <a:tab pos="7191584" algn="r"/>
              </a:tabLst>
              <a:defRPr b="0"/>
            </a:lvl2pPr>
            <a:lvl3pPr marL="1591532" indent="-305303">
              <a:buClr>
                <a:schemeClr val="tx1"/>
              </a:buClr>
              <a:buFont typeface="+mj-lt"/>
              <a:buAutoNum type="arabicPeriod"/>
              <a:defRPr/>
            </a:lvl3pPr>
            <a:lvl4pPr marL="2220515" indent="-305303">
              <a:buClr>
                <a:schemeClr val="tx1"/>
              </a:buClr>
              <a:buFont typeface="+mj-lt"/>
              <a:buAutoNum type="arabicPeriod"/>
              <a:defRPr/>
            </a:lvl4pPr>
            <a:lvl5pPr marL="2460800" indent="-305303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/>
          </p:nvPr>
        </p:nvSpPr>
        <p:spPr bwMode="ltGray">
          <a:xfrm>
            <a:off x="442913" y="264401"/>
            <a:ext cx="2904952" cy="4354142"/>
          </a:xfr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0" tIns="77194" rIns="0" bIns="7719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defRPr kumimoji="0" lang="fr-FR" sz="11925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lang="fr-F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marL="0" marR="0" lvl="0" indent="0" algn="ctr" defTabSz="814143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/>
              <a:t>Modifiez les styles du texte du masque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963966" algn="l"/>
                <a:tab pos="1438883" algn="l"/>
                <a:tab pos="1913801" algn="l"/>
                <a:tab pos="7191584" algn="r"/>
              </a:tabLst>
            </a:pPr>
            <a:r>
              <a:rPr lang="en-US">
                <a:solidFill>
                  <a:srgbClr val="000000"/>
                </a:solidFill>
              </a:rPr>
              <a:t>Sales Effectiveness initiative I Anne Porcario I oct 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274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&amp;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180294"/>
            <a:ext cx="8316000" cy="3457451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139756" indent="-139756">
              <a:buClr>
                <a:schemeClr val="accent1"/>
              </a:buClr>
              <a:tabLst>
                <a:tab pos="1438883" algn="l"/>
                <a:tab pos="2074931" algn="l"/>
                <a:tab pos="7191584" algn="r"/>
              </a:tabLst>
              <a:defRPr b="0">
                <a:solidFill>
                  <a:schemeClr val="tx2"/>
                </a:solidFill>
              </a:defRPr>
            </a:lvl2pPr>
            <a:lvl3pPr marL="278671" indent="-156490">
              <a:buClr>
                <a:schemeClr val="bg2"/>
              </a:buClr>
              <a:tabLst>
                <a:tab pos="963966" algn="l"/>
                <a:tab pos="1913801" algn="l"/>
                <a:tab pos="7191584" algn="r"/>
              </a:tabLst>
              <a:defRPr>
                <a:solidFill>
                  <a:schemeClr val="tx1"/>
                </a:solidFill>
              </a:defRPr>
            </a:lvl3pPr>
            <a:lvl4pPr marL="469473" indent="-190802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963966" algn="l"/>
                <a:tab pos="1438883" algn="l"/>
                <a:tab pos="1913801" algn="l"/>
                <a:tab pos="7191584" algn="r"/>
              </a:tabLst>
            </a:pPr>
            <a:fld id="{B0A9F6E7-FE5B-4861-9484-6E92718E32B1}" type="slidenum">
              <a:rPr lang="en-US" smtClean="0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tabLst>
                  <a:tab pos="963966" algn="l"/>
                  <a:tab pos="1438883" algn="l"/>
                  <a:tab pos="1913801" algn="l"/>
                  <a:tab pos="7191584" algn="r"/>
                </a:tabLst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–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963966" algn="l"/>
                <a:tab pos="1438883" algn="l"/>
                <a:tab pos="1913801" algn="l"/>
                <a:tab pos="7191584" algn="r"/>
              </a:tabLst>
            </a:pPr>
            <a:r>
              <a:rPr lang="en-US">
                <a:solidFill>
                  <a:srgbClr val="000000"/>
                </a:solidFill>
              </a:rPr>
              <a:t>Sales Effectiveness initiative I Anne Porcario I oct 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516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&amp;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35290" y="1180294"/>
            <a:ext cx="4712774" cy="3457451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139756" indent="-139756">
              <a:buClr>
                <a:schemeClr val="accent1"/>
              </a:buClr>
              <a:tabLst>
                <a:tab pos="1438883" algn="l"/>
                <a:tab pos="2074931" algn="l"/>
                <a:tab pos="7191584" algn="r"/>
              </a:tabLst>
              <a:defRPr b="0">
                <a:solidFill>
                  <a:schemeClr val="tx2"/>
                </a:solidFill>
              </a:defRPr>
            </a:lvl2pPr>
            <a:lvl3pPr marL="278671" indent="-138917">
              <a:buClr>
                <a:schemeClr val="bg2"/>
              </a:buClr>
              <a:tabLst>
                <a:tab pos="963966" algn="l"/>
                <a:tab pos="1913801" algn="l"/>
                <a:tab pos="7191584" algn="r"/>
              </a:tabLst>
              <a:defRPr>
                <a:solidFill>
                  <a:schemeClr val="tx1"/>
                </a:solidFill>
              </a:defRPr>
            </a:lvl3pPr>
            <a:lvl4pPr marL="430979" indent="-159001">
              <a:buClr>
                <a:schemeClr val="bg2"/>
              </a:buClr>
              <a:tabLst>
                <a:tab pos="1913042" algn="l"/>
                <a:tab pos="7191056" algn="r"/>
              </a:tabLst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963966" algn="l"/>
                <a:tab pos="1438883" algn="l"/>
                <a:tab pos="1913801" algn="l"/>
                <a:tab pos="7191584" algn="r"/>
              </a:tabLst>
            </a:pPr>
            <a:fld id="{B0A9F6E7-FE5B-4861-9484-6E92718E32B1}" type="slidenum">
              <a:rPr lang="en-US" smtClean="0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tabLst>
                  <a:tab pos="963966" algn="l"/>
                  <a:tab pos="1438883" algn="l"/>
                  <a:tab pos="1913801" algn="l"/>
                  <a:tab pos="7191584" algn="r"/>
                </a:tabLst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–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5511801" y="2129496"/>
            <a:ext cx="3184526" cy="2496320"/>
          </a:xfr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154393" tIns="77194" rIns="154393" bIns="7719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1800" b="0" kern="1200" smtClean="0">
                <a:solidFill>
                  <a:schemeClr val="tx2"/>
                </a:solidFill>
                <a:latin typeface="Arial" charset="0"/>
              </a:defRPr>
            </a:lvl1pPr>
            <a:lvl2pPr marL="169613" indent="0" algn="ctr">
              <a:buNone/>
              <a:defRPr lang="fr-FR" sz="18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algn="ctr">
              <a:defRPr lang="fr-FR" sz="18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algn="ctr">
              <a:defRPr lang="fr-FR" sz="18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algn="ctr">
              <a:defRPr lang="fr-FR" sz="1800" b="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fr-FR"/>
              <a:t>Modifiez les styles du texte du masque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6"/>
          </p:nvPr>
        </p:nvSpPr>
        <p:spPr>
          <a:xfrm>
            <a:off x="5511799" y="825255"/>
            <a:ext cx="3184526" cy="126137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 bwMode="gray">
          <a:xfrm>
            <a:off x="447676" y="264401"/>
            <a:ext cx="8248650" cy="6591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182350" tIns="212745" rIns="121565" bIns="151962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9180512" y="526481"/>
            <a:ext cx="1115574" cy="3289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125" b="1" dirty="0">
                <a:solidFill>
                  <a:srgbClr val="000000"/>
                </a:solidFill>
              </a:rPr>
              <a:t>TO</a:t>
            </a:r>
          </a:p>
          <a:p>
            <a:r>
              <a:rPr lang="fr-FR" sz="1125" b="1" dirty="0">
                <a:solidFill>
                  <a:srgbClr val="000000"/>
                </a:solidFill>
              </a:rPr>
              <a:t>REPLACE</a:t>
            </a:r>
            <a:r>
              <a:rPr lang="fr-FR" sz="1125" dirty="0">
                <a:solidFill>
                  <a:srgbClr val="000000"/>
                </a:solidFill>
              </a:rPr>
              <a:t> </a:t>
            </a:r>
            <a:br>
              <a:rPr lang="fr-FR" sz="1125" dirty="0">
                <a:solidFill>
                  <a:srgbClr val="000000"/>
                </a:solidFill>
              </a:rPr>
            </a:br>
            <a:r>
              <a:rPr lang="fr-FR" sz="1125" dirty="0">
                <a:solidFill>
                  <a:srgbClr val="000000"/>
                </a:solidFill>
              </a:rPr>
              <a:t>AN IMAGE: </a:t>
            </a:r>
            <a:r>
              <a:rPr lang="fr-FR" sz="1125" b="1" dirty="0">
                <a:solidFill>
                  <a:srgbClr val="000000"/>
                </a:solidFill>
              </a:rPr>
              <a:t>Click on the image and </a:t>
            </a:r>
            <a:r>
              <a:rPr lang="fr-FR" sz="1125" b="1" dirty="0" err="1">
                <a:solidFill>
                  <a:srgbClr val="000000"/>
                </a:solidFill>
              </a:rPr>
              <a:t>delete</a:t>
            </a:r>
            <a:r>
              <a:rPr lang="fr-FR" sz="1125" b="1" dirty="0">
                <a:solidFill>
                  <a:srgbClr val="000000"/>
                </a:solidFill>
              </a:rPr>
              <a:t> </a:t>
            </a:r>
          </a:p>
          <a:p>
            <a:endParaRPr lang="fr-FR" sz="1125" b="1" dirty="0">
              <a:solidFill>
                <a:srgbClr val="000000"/>
              </a:solidFill>
            </a:endParaRPr>
          </a:p>
          <a:p>
            <a:r>
              <a:rPr lang="fr-FR" sz="1125" dirty="0" err="1">
                <a:solidFill>
                  <a:srgbClr val="000000"/>
                </a:solidFill>
              </a:rPr>
              <a:t>then</a:t>
            </a:r>
            <a:r>
              <a:rPr lang="fr-FR" sz="1125" dirty="0">
                <a:solidFill>
                  <a:srgbClr val="000000"/>
                </a:solidFill>
              </a:rPr>
              <a:t> click on the photo </a:t>
            </a:r>
            <a:r>
              <a:rPr lang="fr-FR" sz="1125" dirty="0" err="1">
                <a:solidFill>
                  <a:srgbClr val="000000"/>
                </a:solidFill>
              </a:rPr>
              <a:t>icon</a:t>
            </a:r>
            <a:r>
              <a:rPr lang="fr-FR" sz="1125" dirty="0">
                <a:solidFill>
                  <a:srgbClr val="000000"/>
                </a:solidFill>
              </a:rPr>
              <a:t>.</a:t>
            </a:r>
          </a:p>
          <a:p>
            <a:endParaRPr lang="fr-FR" sz="1125" dirty="0">
              <a:solidFill>
                <a:srgbClr val="000000"/>
              </a:solidFill>
            </a:endParaRPr>
          </a:p>
          <a:p>
            <a:r>
              <a:rPr lang="fr-FR" sz="1125" dirty="0">
                <a:solidFill>
                  <a:srgbClr val="000000"/>
                </a:solidFill>
              </a:rPr>
              <a:t>Select </a:t>
            </a:r>
            <a:r>
              <a:rPr lang="fr-FR" sz="1125" dirty="0" err="1">
                <a:solidFill>
                  <a:srgbClr val="000000"/>
                </a:solidFill>
              </a:rPr>
              <a:t>your</a:t>
            </a:r>
            <a:r>
              <a:rPr lang="fr-FR" sz="1125" dirty="0">
                <a:solidFill>
                  <a:srgbClr val="000000"/>
                </a:solidFill>
              </a:rPr>
              <a:t> photo and insert</a:t>
            </a:r>
          </a:p>
          <a:p>
            <a:endParaRPr lang="fr-FR" sz="1125" dirty="0">
              <a:solidFill>
                <a:srgbClr val="000000"/>
              </a:solidFill>
            </a:endParaRPr>
          </a:p>
          <a:p>
            <a:r>
              <a:rPr lang="fr-FR" sz="1125" dirty="0" err="1">
                <a:solidFill>
                  <a:srgbClr val="000000"/>
                </a:solidFill>
              </a:rPr>
              <a:t>Resize</a:t>
            </a:r>
            <a:r>
              <a:rPr lang="fr-FR" sz="1125" dirty="0">
                <a:solidFill>
                  <a:srgbClr val="000000"/>
                </a:solidFill>
              </a:rPr>
              <a:t> photo if </a:t>
            </a:r>
            <a:r>
              <a:rPr lang="fr-FR" sz="1125" dirty="0" err="1">
                <a:solidFill>
                  <a:srgbClr val="000000"/>
                </a:solidFill>
              </a:rPr>
              <a:t>needed</a:t>
            </a:r>
            <a:r>
              <a:rPr lang="fr-FR" sz="1125" dirty="0">
                <a:solidFill>
                  <a:srgbClr val="000000"/>
                </a:solidFill>
              </a:rPr>
              <a:t> by </a:t>
            </a:r>
            <a:r>
              <a:rPr lang="fr-FR" sz="1125" dirty="0" err="1">
                <a:solidFill>
                  <a:srgbClr val="000000"/>
                </a:solidFill>
              </a:rPr>
              <a:t>cropping</a:t>
            </a:r>
            <a:r>
              <a:rPr lang="fr-FR" sz="1125" dirty="0">
                <a:solidFill>
                  <a:srgbClr val="000000"/>
                </a:solidFill>
              </a:rPr>
              <a:t> and </a:t>
            </a:r>
            <a:r>
              <a:rPr lang="fr-FR" sz="1125" dirty="0" err="1">
                <a:solidFill>
                  <a:srgbClr val="000000"/>
                </a:solidFill>
              </a:rPr>
              <a:t>sliding</a:t>
            </a:r>
            <a:r>
              <a:rPr lang="fr-FR" sz="1125" dirty="0">
                <a:solidFill>
                  <a:srgbClr val="000000"/>
                </a:solidFill>
              </a:rPr>
              <a:t> </a:t>
            </a:r>
            <a:r>
              <a:rPr lang="fr-FR" sz="1125" dirty="0" err="1">
                <a:solidFill>
                  <a:srgbClr val="000000"/>
                </a:solidFill>
              </a:rPr>
              <a:t>it</a:t>
            </a:r>
            <a:r>
              <a:rPr lang="fr-FR" sz="1125" dirty="0">
                <a:solidFill>
                  <a:srgbClr val="000000"/>
                </a:solidFill>
              </a:rPr>
              <a:t> </a:t>
            </a:r>
          </a:p>
          <a:p>
            <a:endParaRPr lang="fr-FR" sz="1125" dirty="0">
              <a:solidFill>
                <a:srgbClr val="000000"/>
              </a:solidFill>
            </a:endParaRPr>
          </a:p>
          <a:p>
            <a:endParaRPr lang="fr-FR" sz="1125" dirty="0">
              <a:solidFill>
                <a:srgbClr val="00000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963966" algn="l"/>
                <a:tab pos="1438883" algn="l"/>
                <a:tab pos="1913801" algn="l"/>
                <a:tab pos="7191584" algn="r"/>
              </a:tabLst>
            </a:pPr>
            <a:r>
              <a:rPr lang="en-US">
                <a:solidFill>
                  <a:srgbClr val="000000"/>
                </a:solidFill>
              </a:rPr>
              <a:t>Sales Effectiveness initiative I Anne Porcario I oct 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410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6" y="264401"/>
            <a:ext cx="8248650" cy="6591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182350" tIns="212745" rIns="121565" bIns="151962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baseline="0" dirty="0"/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963966" algn="l"/>
                <a:tab pos="1438883" algn="l"/>
                <a:tab pos="1913801" algn="l"/>
                <a:tab pos="7191584" algn="r"/>
              </a:tabLst>
            </a:pPr>
            <a:fld id="{B0A9F6E7-FE5B-4861-9484-6E92718E32B1}" type="slidenum">
              <a:rPr lang="en-US" smtClean="0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tabLst>
                  <a:tab pos="963966" algn="l"/>
                  <a:tab pos="1438883" algn="l"/>
                  <a:tab pos="1913801" algn="l"/>
                  <a:tab pos="7191584" algn="r"/>
                </a:tabLst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–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4" y="825477"/>
            <a:ext cx="2718000" cy="3793066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825255"/>
            <a:ext cx="5348462" cy="3785191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Clr>
                <a:schemeClr val="accent1"/>
              </a:buClr>
              <a:defRPr lang="fr-FR" dirty="0" smtClean="0"/>
            </a:lvl1pPr>
            <a:lvl2pPr marL="139756" indent="-139756">
              <a:buClr>
                <a:schemeClr val="accent1"/>
              </a:buClr>
              <a:tabLst>
                <a:tab pos="1438883" algn="l"/>
                <a:tab pos="2074931" algn="l"/>
                <a:tab pos="7191584" algn="r"/>
              </a:tabLst>
              <a:defRPr lang="fr-FR" dirty="0" smtClean="0"/>
            </a:lvl2pPr>
            <a:lvl3pPr marL="278671" indent="-156490">
              <a:buClr>
                <a:schemeClr val="bg2"/>
              </a:buClr>
              <a:tabLst>
                <a:tab pos="963966" algn="l"/>
                <a:tab pos="1913801" algn="l"/>
                <a:tab pos="7191584" algn="r"/>
              </a:tabLst>
              <a:defRPr lang="fr-FR" dirty="0" smtClean="0"/>
            </a:lvl3pPr>
            <a:lvl4pPr marL="469473" indent="-190802">
              <a:buClr>
                <a:schemeClr val="bg2"/>
              </a:buClr>
              <a:tabLst>
                <a:tab pos="1913042" algn="l"/>
                <a:tab pos="7191056" algn="r"/>
              </a:tabLst>
              <a:defRPr lang="fr-FR" dirty="0" smtClean="0"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-1188640" y="1404520"/>
            <a:ext cx="1115574" cy="2943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1125" b="1" dirty="0">
                <a:solidFill>
                  <a:srgbClr val="000000"/>
                </a:solidFill>
              </a:rPr>
              <a:t>TO</a:t>
            </a:r>
          </a:p>
          <a:p>
            <a:pPr algn="r"/>
            <a:r>
              <a:rPr lang="fr-FR" sz="1125" b="1" dirty="0">
                <a:solidFill>
                  <a:srgbClr val="000000"/>
                </a:solidFill>
              </a:rPr>
              <a:t>REPLACE</a:t>
            </a:r>
            <a:r>
              <a:rPr lang="fr-FR" sz="1125" dirty="0">
                <a:solidFill>
                  <a:srgbClr val="000000"/>
                </a:solidFill>
              </a:rPr>
              <a:t> </a:t>
            </a:r>
            <a:br>
              <a:rPr lang="fr-FR" sz="1125" dirty="0">
                <a:solidFill>
                  <a:srgbClr val="000000"/>
                </a:solidFill>
              </a:rPr>
            </a:br>
            <a:r>
              <a:rPr lang="fr-FR" sz="1125" dirty="0">
                <a:solidFill>
                  <a:srgbClr val="000000"/>
                </a:solidFill>
              </a:rPr>
              <a:t>AN IMAGE: </a:t>
            </a:r>
            <a:r>
              <a:rPr lang="fr-FR" sz="1125" b="1" dirty="0">
                <a:solidFill>
                  <a:srgbClr val="000000"/>
                </a:solidFill>
              </a:rPr>
              <a:t>Click on the image and </a:t>
            </a:r>
            <a:r>
              <a:rPr lang="fr-FR" sz="1125" b="1" dirty="0" err="1">
                <a:solidFill>
                  <a:srgbClr val="000000"/>
                </a:solidFill>
              </a:rPr>
              <a:t>delete</a:t>
            </a:r>
            <a:r>
              <a:rPr lang="fr-FR" sz="1125" b="1" dirty="0">
                <a:solidFill>
                  <a:srgbClr val="000000"/>
                </a:solidFill>
              </a:rPr>
              <a:t> </a:t>
            </a:r>
          </a:p>
          <a:p>
            <a:pPr algn="r"/>
            <a:endParaRPr lang="fr-FR" sz="1125" b="1" dirty="0">
              <a:solidFill>
                <a:srgbClr val="000000"/>
              </a:solidFill>
            </a:endParaRPr>
          </a:p>
          <a:p>
            <a:pPr algn="r"/>
            <a:r>
              <a:rPr lang="fr-FR" sz="1125" dirty="0" err="1">
                <a:solidFill>
                  <a:srgbClr val="000000"/>
                </a:solidFill>
              </a:rPr>
              <a:t>then</a:t>
            </a:r>
            <a:r>
              <a:rPr lang="fr-FR" sz="1125" dirty="0">
                <a:solidFill>
                  <a:srgbClr val="000000"/>
                </a:solidFill>
              </a:rPr>
              <a:t> click on the photo </a:t>
            </a:r>
            <a:r>
              <a:rPr lang="fr-FR" sz="1125" dirty="0" err="1">
                <a:solidFill>
                  <a:srgbClr val="000000"/>
                </a:solidFill>
              </a:rPr>
              <a:t>icon</a:t>
            </a:r>
            <a:r>
              <a:rPr lang="fr-FR" sz="1125" dirty="0">
                <a:solidFill>
                  <a:srgbClr val="000000"/>
                </a:solidFill>
              </a:rPr>
              <a:t>.</a:t>
            </a:r>
          </a:p>
          <a:p>
            <a:pPr algn="r"/>
            <a:endParaRPr lang="fr-FR" sz="1125" dirty="0">
              <a:solidFill>
                <a:srgbClr val="000000"/>
              </a:solidFill>
            </a:endParaRPr>
          </a:p>
          <a:p>
            <a:pPr algn="r"/>
            <a:r>
              <a:rPr lang="fr-FR" sz="1125" dirty="0">
                <a:solidFill>
                  <a:srgbClr val="000000"/>
                </a:solidFill>
              </a:rPr>
              <a:t>Select </a:t>
            </a:r>
            <a:r>
              <a:rPr lang="fr-FR" sz="1125" dirty="0" err="1">
                <a:solidFill>
                  <a:srgbClr val="000000"/>
                </a:solidFill>
              </a:rPr>
              <a:t>your</a:t>
            </a:r>
            <a:r>
              <a:rPr lang="fr-FR" sz="1125" dirty="0">
                <a:solidFill>
                  <a:srgbClr val="000000"/>
                </a:solidFill>
              </a:rPr>
              <a:t> photo and insert</a:t>
            </a:r>
          </a:p>
          <a:p>
            <a:pPr algn="r"/>
            <a:endParaRPr lang="fr-FR" sz="1125" dirty="0">
              <a:solidFill>
                <a:srgbClr val="000000"/>
              </a:solidFill>
            </a:endParaRPr>
          </a:p>
          <a:p>
            <a:pPr algn="r"/>
            <a:r>
              <a:rPr lang="fr-FR" sz="1125" dirty="0" err="1">
                <a:solidFill>
                  <a:srgbClr val="000000"/>
                </a:solidFill>
              </a:rPr>
              <a:t>Resize</a:t>
            </a:r>
            <a:r>
              <a:rPr lang="fr-FR" sz="1125" dirty="0">
                <a:solidFill>
                  <a:srgbClr val="000000"/>
                </a:solidFill>
              </a:rPr>
              <a:t> photo if </a:t>
            </a:r>
            <a:r>
              <a:rPr lang="fr-FR" sz="1125" dirty="0" err="1">
                <a:solidFill>
                  <a:srgbClr val="000000"/>
                </a:solidFill>
              </a:rPr>
              <a:t>needed</a:t>
            </a:r>
            <a:r>
              <a:rPr lang="fr-FR" sz="1125" dirty="0">
                <a:solidFill>
                  <a:srgbClr val="000000"/>
                </a:solidFill>
              </a:rPr>
              <a:t> by </a:t>
            </a:r>
            <a:r>
              <a:rPr lang="fr-FR" sz="1125" dirty="0" err="1">
                <a:solidFill>
                  <a:srgbClr val="000000"/>
                </a:solidFill>
              </a:rPr>
              <a:t>cropping</a:t>
            </a:r>
            <a:r>
              <a:rPr lang="fr-FR" sz="1125" dirty="0">
                <a:solidFill>
                  <a:srgbClr val="000000"/>
                </a:solidFill>
              </a:rPr>
              <a:t> and </a:t>
            </a:r>
            <a:r>
              <a:rPr lang="fr-FR" sz="1125" dirty="0" err="1">
                <a:solidFill>
                  <a:srgbClr val="000000"/>
                </a:solidFill>
              </a:rPr>
              <a:t>sliding</a:t>
            </a:r>
            <a:r>
              <a:rPr lang="fr-FR" sz="1125" dirty="0">
                <a:solidFill>
                  <a:srgbClr val="000000"/>
                </a:solidFill>
              </a:rPr>
              <a:t> </a:t>
            </a:r>
            <a:r>
              <a:rPr lang="fr-FR" sz="1125" dirty="0" err="1">
                <a:solidFill>
                  <a:srgbClr val="000000"/>
                </a:solidFill>
              </a:rPr>
              <a:t>it</a:t>
            </a:r>
            <a:r>
              <a:rPr lang="fr-FR" sz="1125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963966" algn="l"/>
                <a:tab pos="1438883" algn="l"/>
                <a:tab pos="1913801" algn="l"/>
                <a:tab pos="7191584" algn="r"/>
              </a:tabLst>
            </a:pPr>
            <a:r>
              <a:rPr lang="en-US">
                <a:solidFill>
                  <a:srgbClr val="000000"/>
                </a:solidFill>
              </a:rPr>
              <a:t>Sales Effectiveness initiative I Anne Porcario I oct 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426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6" y="264401"/>
            <a:ext cx="8248650" cy="6591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182350" tIns="212745" rIns="121565" bIns="151962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baseline="0" dirty="0"/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963966" algn="l"/>
                <a:tab pos="1438883" algn="l"/>
                <a:tab pos="1913801" algn="l"/>
                <a:tab pos="7191584" algn="r"/>
              </a:tabLst>
            </a:pPr>
            <a:fld id="{B0A9F6E7-FE5B-4861-9484-6E92718E32B1}" type="slidenum">
              <a:rPr lang="en-US" smtClean="0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tabLst>
                  <a:tab pos="963966" algn="l"/>
                  <a:tab pos="1438883" algn="l"/>
                  <a:tab pos="1913801" algn="l"/>
                  <a:tab pos="7191584" algn="r"/>
                </a:tabLst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–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825255"/>
            <a:ext cx="5348462" cy="3785191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Clr>
                <a:schemeClr val="accent1"/>
              </a:buClr>
              <a:defRPr lang="fr-FR" dirty="0" smtClean="0"/>
            </a:lvl1pPr>
            <a:lvl2pPr marL="189965" indent="-189965">
              <a:buClr>
                <a:schemeClr val="accent1"/>
              </a:buClr>
              <a:tabLst>
                <a:tab pos="1438883" algn="l"/>
                <a:tab pos="2074931" algn="l"/>
                <a:tab pos="7191584" algn="r"/>
              </a:tabLst>
              <a:defRPr lang="fr-FR" dirty="0" smtClean="0"/>
            </a:lvl2pPr>
            <a:lvl3pPr marL="329719" indent="-139756">
              <a:buClr>
                <a:schemeClr val="bg2"/>
              </a:buClr>
              <a:tabLst>
                <a:tab pos="963966" algn="l"/>
                <a:tab pos="1913801" algn="l"/>
                <a:tab pos="7191584" algn="r"/>
              </a:tabLst>
              <a:defRPr lang="fr-FR" dirty="0" smtClean="0"/>
            </a:lvl3pPr>
            <a:lvl4pPr marL="469473" indent="-139756">
              <a:buClr>
                <a:schemeClr val="bg2"/>
              </a:buClr>
              <a:tabLst>
                <a:tab pos="1913042" algn="l"/>
                <a:tab pos="7191056" algn="r"/>
              </a:tabLst>
              <a:defRPr lang="fr-FR" dirty="0" smtClean="0"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44504" y="844909"/>
            <a:ext cx="2727325" cy="3766616"/>
          </a:xfrm>
          <a:solidFill>
            <a:schemeClr val="bg2"/>
          </a:solidFill>
        </p:spPr>
        <p:txBody>
          <a:bodyPr lIns="121565" rIns="182350" anchor="ctr" anchorCtr="0"/>
          <a:lstStyle>
            <a:lvl1pPr marL="0" indent="0" algn="r">
              <a:buNone/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963966" algn="l"/>
                <a:tab pos="1438883" algn="l"/>
                <a:tab pos="1913801" algn="l"/>
                <a:tab pos="7191584" algn="r"/>
              </a:tabLst>
            </a:pPr>
            <a:r>
              <a:rPr lang="en-US">
                <a:solidFill>
                  <a:srgbClr val="000000"/>
                </a:solidFill>
              </a:rPr>
              <a:t>Sales Effectiveness initiative I Anne Porcario I oct 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8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tellysbilde RegionBus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29.01.2021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60279834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6" y="264401"/>
            <a:ext cx="8248650" cy="6591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182350" tIns="212745" rIns="121565" bIns="151962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180295"/>
            <a:ext cx="8316000" cy="1392250"/>
          </a:xfrm>
        </p:spPr>
        <p:txBody>
          <a:bodyPr/>
          <a:lstStyle>
            <a:lvl1pPr marL="0" indent="0"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139756" indent="-139756">
              <a:buClr>
                <a:schemeClr val="accent1"/>
              </a:buClr>
              <a:tabLst>
                <a:tab pos="1438883" algn="l"/>
                <a:tab pos="2074931" algn="l"/>
                <a:tab pos="7191584" algn="r"/>
              </a:tabLst>
              <a:defRPr b="0"/>
            </a:lvl2pPr>
            <a:lvl3pPr marL="278671" indent="-138917">
              <a:buClr>
                <a:schemeClr val="bg2"/>
              </a:buClr>
              <a:tabLst>
                <a:tab pos="963966" algn="l"/>
                <a:tab pos="1913801" algn="l"/>
                <a:tab pos="7191584" algn="r"/>
              </a:tabLst>
              <a:defRPr/>
            </a:lvl3pPr>
            <a:lvl4pPr marL="430979" indent="-159001">
              <a:buClr>
                <a:schemeClr val="bg2"/>
              </a:buClr>
              <a:tabLst>
                <a:tab pos="1913042" algn="l"/>
                <a:tab pos="5961723" algn="l"/>
                <a:tab pos="7191056" algn="r"/>
              </a:tabLst>
              <a:defRPr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963966" algn="l"/>
                <a:tab pos="1438883" algn="l"/>
                <a:tab pos="1913801" algn="l"/>
                <a:tab pos="7191584" algn="r"/>
              </a:tabLst>
            </a:pPr>
            <a:fld id="{B0A9F6E7-FE5B-4861-9484-6E92718E32B1}" type="slidenum">
              <a:rPr lang="en-US" smtClean="0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tabLst>
                  <a:tab pos="963966" algn="l"/>
                  <a:tab pos="1438883" algn="l"/>
                  <a:tab pos="1913801" algn="l"/>
                  <a:tab pos="7191584" algn="r"/>
                </a:tabLst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–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 bwMode="gray">
          <a:xfrm>
            <a:off x="447676" y="2876423"/>
            <a:ext cx="2724150" cy="1729322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buFontTx/>
              <a:buNone/>
              <a:defRPr sz="3600" b="0">
                <a:solidFill>
                  <a:schemeClr val="bg1"/>
                </a:solidFill>
              </a:defRPr>
            </a:lvl1pPr>
            <a:lvl2pPr marL="2828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963966" algn="l"/>
                <a:tab pos="1438883" algn="l"/>
                <a:tab pos="1913801" algn="l"/>
                <a:tab pos="7191584" algn="r"/>
              </a:tabLst>
            </a:pPr>
            <a:r>
              <a:rPr lang="en-US">
                <a:solidFill>
                  <a:srgbClr val="000000"/>
                </a:solidFill>
              </a:rPr>
              <a:t>Sales Effectiveness initiative I Anne Porcario I oct 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91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6" y="264401"/>
            <a:ext cx="8248650" cy="6591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182350" tIns="212745" rIns="121565" bIns="151962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963966" algn="l"/>
                <a:tab pos="1438883" algn="l"/>
                <a:tab pos="1913801" algn="l"/>
                <a:tab pos="7191584" algn="r"/>
              </a:tabLst>
            </a:pPr>
            <a:fld id="{B0A9F6E7-FE5B-4861-9484-6E92718E32B1}" type="slidenum">
              <a:rPr lang="en-US" smtClean="0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tabLst>
                  <a:tab pos="963966" algn="l"/>
                  <a:tab pos="1438883" algn="l"/>
                  <a:tab pos="1913801" algn="l"/>
                  <a:tab pos="7191584" algn="r"/>
                </a:tabLst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–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963966" algn="l"/>
                <a:tab pos="1438883" algn="l"/>
                <a:tab pos="1913801" algn="l"/>
                <a:tab pos="7191584" algn="r"/>
              </a:tabLst>
            </a:pPr>
            <a:r>
              <a:rPr lang="en-US">
                <a:solidFill>
                  <a:srgbClr val="000000"/>
                </a:solidFill>
              </a:rPr>
              <a:t>Sales Effectiveness initiative I Anne Porcario I oct 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734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83" y="264399"/>
            <a:ext cx="5562599" cy="634696"/>
          </a:xfrm>
          <a:prstGeom prst="rect">
            <a:avLst/>
          </a:prstGeom>
          <a:ln>
            <a:noFill/>
          </a:ln>
        </p:spPr>
        <p:txBody>
          <a:bodyPr lIns="91438" tIns="212745" rIns="91438" bIns="151962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MODIFIEZ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963966" algn="l"/>
                <a:tab pos="1438883" algn="l"/>
                <a:tab pos="1913801" algn="l"/>
                <a:tab pos="7191584" algn="r"/>
              </a:tabLst>
            </a:pPr>
            <a:fld id="{B0A9F6E7-FE5B-4861-9484-6E92718E32B1}" type="slidenum">
              <a:rPr lang="en-US" smtClean="0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tabLst>
                  <a:tab pos="963966" algn="l"/>
                  <a:tab pos="1438883" algn="l"/>
                  <a:tab pos="1913801" algn="l"/>
                  <a:tab pos="7191584" algn="r"/>
                </a:tabLst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–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6075363" y="264399"/>
            <a:ext cx="1267200" cy="633609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noProof="0" dirty="0" err="1"/>
              <a:t>Cliquez</a:t>
            </a:r>
            <a:r>
              <a:rPr lang="en-US" noProof="0" dirty="0"/>
              <a:t> sur </a:t>
            </a:r>
            <a:r>
              <a:rPr lang="en-US" noProof="0" dirty="0" err="1"/>
              <a:t>l'icône</a:t>
            </a:r>
            <a:r>
              <a:rPr lang="en-US" noProof="0" dirty="0"/>
              <a:t> pour </a:t>
            </a:r>
            <a:r>
              <a:rPr lang="en-US" noProof="0" dirty="0" err="1"/>
              <a:t>ajouter</a:t>
            </a:r>
            <a:r>
              <a:rPr lang="en-US" noProof="0" dirty="0"/>
              <a:t> </a:t>
            </a:r>
            <a:r>
              <a:rPr lang="en-US" noProof="0" dirty="0" err="1"/>
              <a:t>une</a:t>
            </a:r>
            <a:r>
              <a:rPr lang="en-US" noProof="0" dirty="0"/>
              <a:t> image</a:t>
            </a:r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18388" y="264399"/>
            <a:ext cx="1267200" cy="633609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noProof="0" dirty="0" err="1"/>
              <a:t>Cliquez</a:t>
            </a:r>
            <a:r>
              <a:rPr lang="en-US" noProof="0" dirty="0"/>
              <a:t> sur </a:t>
            </a:r>
            <a:r>
              <a:rPr lang="en-US" noProof="0" dirty="0" err="1"/>
              <a:t>l'icône</a:t>
            </a:r>
            <a:r>
              <a:rPr lang="en-US" noProof="0" dirty="0"/>
              <a:t> pour </a:t>
            </a:r>
            <a:r>
              <a:rPr lang="en-US" noProof="0" dirty="0" err="1"/>
              <a:t>ajouter</a:t>
            </a:r>
            <a:r>
              <a:rPr lang="en-US" noProof="0" dirty="0"/>
              <a:t> </a:t>
            </a:r>
            <a:r>
              <a:rPr lang="en-US" noProof="0" dirty="0" err="1"/>
              <a:t>une</a:t>
            </a:r>
            <a:r>
              <a:rPr lang="en-US" noProof="0" dirty="0"/>
              <a:t> image</a:t>
            </a:r>
          </a:p>
        </p:txBody>
      </p:sp>
      <p:sp>
        <p:nvSpPr>
          <p:cNvPr id="10" name="ZoneTexte 9"/>
          <p:cNvSpPr txBox="1"/>
          <p:nvPr userDrawn="1"/>
        </p:nvSpPr>
        <p:spPr>
          <a:xfrm>
            <a:off x="9214421" y="249571"/>
            <a:ext cx="1115574" cy="2943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25" b="1" dirty="0">
                <a:solidFill>
                  <a:srgbClr val="000000"/>
                </a:solidFill>
              </a:rPr>
              <a:t>TO</a:t>
            </a:r>
          </a:p>
          <a:p>
            <a:r>
              <a:rPr lang="en-US" sz="1125" b="1" dirty="0">
                <a:solidFill>
                  <a:srgbClr val="000000"/>
                </a:solidFill>
              </a:rPr>
              <a:t>REPLACE</a:t>
            </a:r>
            <a:r>
              <a:rPr lang="en-US" sz="1125" dirty="0">
                <a:solidFill>
                  <a:srgbClr val="000000"/>
                </a:solidFill>
              </a:rPr>
              <a:t> </a:t>
            </a:r>
            <a:br>
              <a:rPr lang="en-US" sz="1125" dirty="0">
                <a:solidFill>
                  <a:srgbClr val="000000"/>
                </a:solidFill>
              </a:rPr>
            </a:br>
            <a:r>
              <a:rPr lang="en-US" sz="1125" dirty="0">
                <a:solidFill>
                  <a:srgbClr val="000000"/>
                </a:solidFill>
              </a:rPr>
              <a:t>AN IMAGE: </a:t>
            </a:r>
            <a:r>
              <a:rPr lang="en-US" sz="1125" b="1" dirty="0">
                <a:solidFill>
                  <a:srgbClr val="000000"/>
                </a:solidFill>
              </a:rPr>
              <a:t>Click on the image and delete </a:t>
            </a:r>
          </a:p>
          <a:p>
            <a:endParaRPr lang="en-US" sz="1125" b="1" dirty="0">
              <a:solidFill>
                <a:srgbClr val="000000"/>
              </a:solidFill>
            </a:endParaRPr>
          </a:p>
          <a:p>
            <a:r>
              <a:rPr lang="en-US" sz="1125" dirty="0">
                <a:solidFill>
                  <a:srgbClr val="000000"/>
                </a:solidFill>
              </a:rPr>
              <a:t>then click on the photo icon.</a:t>
            </a:r>
          </a:p>
          <a:p>
            <a:endParaRPr lang="en-US" sz="1125" dirty="0">
              <a:solidFill>
                <a:srgbClr val="000000"/>
              </a:solidFill>
            </a:endParaRPr>
          </a:p>
          <a:p>
            <a:r>
              <a:rPr lang="en-US" sz="1125" dirty="0">
                <a:solidFill>
                  <a:srgbClr val="000000"/>
                </a:solidFill>
              </a:rPr>
              <a:t>Select your photo and insert</a:t>
            </a:r>
          </a:p>
          <a:p>
            <a:endParaRPr lang="en-US" sz="1125" dirty="0">
              <a:solidFill>
                <a:srgbClr val="000000"/>
              </a:solidFill>
            </a:endParaRPr>
          </a:p>
          <a:p>
            <a:r>
              <a:rPr lang="en-US" sz="1125" dirty="0">
                <a:solidFill>
                  <a:srgbClr val="000000"/>
                </a:solidFill>
              </a:rPr>
              <a:t>Resize photo if needed by cropping and sliding it 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450853" y="1175661"/>
            <a:ext cx="8245475" cy="748613"/>
          </a:xfrm>
        </p:spPr>
        <p:txBody>
          <a:bodyPr/>
          <a:lstStyle>
            <a:lvl2pPr marL="190802" indent="-190802">
              <a:tabLst>
                <a:tab pos="1438883" algn="l"/>
                <a:tab pos="2074931" algn="l"/>
                <a:tab pos="7191584" algn="r"/>
              </a:tabLst>
              <a:defRPr/>
            </a:lvl2pPr>
            <a:lvl3pPr marL="329719" indent="-139756">
              <a:tabLst>
                <a:tab pos="963966" algn="l"/>
                <a:tab pos="1913801" algn="l"/>
                <a:tab pos="7191584" algn="r"/>
              </a:tabLst>
              <a:defRPr/>
            </a:lvl3pPr>
          </a:lstStyle>
          <a:p>
            <a:pPr lvl="0"/>
            <a:r>
              <a:rPr lang="en-US" noProof="0" dirty="0" err="1"/>
              <a:t>Modifiez</a:t>
            </a:r>
            <a:r>
              <a:rPr lang="en-US" noProof="0" dirty="0"/>
              <a:t>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963966" algn="l"/>
                <a:tab pos="1438883" algn="l"/>
                <a:tab pos="1913801" algn="l"/>
                <a:tab pos="7191584" algn="r"/>
              </a:tabLst>
            </a:pPr>
            <a:r>
              <a:rPr lang="en-US">
                <a:solidFill>
                  <a:srgbClr val="000000"/>
                </a:solidFill>
              </a:rPr>
              <a:t>Sales Effectiveness initiative I Anne Porcario I oct 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677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images_grey_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83" y="264399"/>
            <a:ext cx="5562599" cy="634696"/>
          </a:xfrm>
          <a:prstGeom prst="rect">
            <a:avLst/>
          </a:prstGeom>
          <a:ln>
            <a:noFill/>
          </a:ln>
        </p:spPr>
        <p:txBody>
          <a:bodyPr lIns="91438" tIns="212745" rIns="91438" bIns="151962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963966" algn="l"/>
                <a:tab pos="1438883" algn="l"/>
                <a:tab pos="1913801" algn="l"/>
                <a:tab pos="7191584" algn="r"/>
              </a:tabLst>
            </a:pPr>
            <a:fld id="{B0A9F6E7-FE5B-4861-9484-6E92718E32B1}" type="slidenum">
              <a:rPr lang="en-US" smtClean="0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tabLst>
                  <a:tab pos="963966" algn="l"/>
                  <a:tab pos="1438883" algn="l"/>
                  <a:tab pos="1913801" algn="l"/>
                  <a:tab pos="7191584" algn="r"/>
                </a:tabLst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–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450853" y="951871"/>
            <a:ext cx="8245475" cy="3669541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1416" tIns="40707" rIns="81416" bIns="40707" numCol="1" rtlCol="0" anchor="t" anchorCtr="0" compatLnSpc="1">
            <a:prstTxWarp prst="textNoShape">
              <a:avLst/>
            </a:prstTxWarp>
          </a:bodyPr>
          <a:lstStyle/>
          <a:p>
            <a:pPr defTabSz="814143" fontAlgn="base">
              <a:spcBef>
                <a:spcPct val="0"/>
              </a:spcBef>
              <a:spcAft>
                <a:spcPct val="0"/>
              </a:spcAft>
            </a:pPr>
            <a:endParaRPr lang="fr-FR" sz="1575">
              <a:solidFill>
                <a:srgbClr val="000000"/>
              </a:solidFill>
            </a:endParaRP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6075363" y="264399"/>
            <a:ext cx="1267200" cy="633609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18388" y="264399"/>
            <a:ext cx="1267200" cy="633609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9214421" y="249571"/>
            <a:ext cx="1115574" cy="2943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125" b="1" dirty="0">
                <a:solidFill>
                  <a:srgbClr val="000000"/>
                </a:solidFill>
              </a:rPr>
              <a:t>TO</a:t>
            </a:r>
          </a:p>
          <a:p>
            <a:r>
              <a:rPr lang="fr-FR" sz="1125" b="1" dirty="0">
                <a:solidFill>
                  <a:srgbClr val="000000"/>
                </a:solidFill>
              </a:rPr>
              <a:t>REPLACE</a:t>
            </a:r>
            <a:r>
              <a:rPr lang="fr-FR" sz="1125" dirty="0">
                <a:solidFill>
                  <a:srgbClr val="000000"/>
                </a:solidFill>
              </a:rPr>
              <a:t> </a:t>
            </a:r>
            <a:br>
              <a:rPr lang="fr-FR" sz="1125" dirty="0">
                <a:solidFill>
                  <a:srgbClr val="000000"/>
                </a:solidFill>
              </a:rPr>
            </a:br>
            <a:r>
              <a:rPr lang="fr-FR" sz="1125" dirty="0">
                <a:solidFill>
                  <a:srgbClr val="000000"/>
                </a:solidFill>
              </a:rPr>
              <a:t>AN IMAGE: </a:t>
            </a:r>
            <a:r>
              <a:rPr lang="fr-FR" sz="1125" b="1" dirty="0">
                <a:solidFill>
                  <a:srgbClr val="000000"/>
                </a:solidFill>
              </a:rPr>
              <a:t>Click on the image and </a:t>
            </a:r>
            <a:r>
              <a:rPr lang="fr-FR" sz="1125" b="1" dirty="0" err="1">
                <a:solidFill>
                  <a:srgbClr val="000000"/>
                </a:solidFill>
              </a:rPr>
              <a:t>delete</a:t>
            </a:r>
            <a:r>
              <a:rPr lang="fr-FR" sz="1125" b="1" dirty="0">
                <a:solidFill>
                  <a:srgbClr val="000000"/>
                </a:solidFill>
              </a:rPr>
              <a:t> </a:t>
            </a:r>
          </a:p>
          <a:p>
            <a:endParaRPr lang="fr-FR" sz="1125" b="1" dirty="0">
              <a:solidFill>
                <a:srgbClr val="000000"/>
              </a:solidFill>
            </a:endParaRPr>
          </a:p>
          <a:p>
            <a:r>
              <a:rPr lang="fr-FR" sz="1125" dirty="0" err="1">
                <a:solidFill>
                  <a:srgbClr val="000000"/>
                </a:solidFill>
              </a:rPr>
              <a:t>then</a:t>
            </a:r>
            <a:r>
              <a:rPr lang="fr-FR" sz="1125" dirty="0">
                <a:solidFill>
                  <a:srgbClr val="000000"/>
                </a:solidFill>
              </a:rPr>
              <a:t> click on the photo </a:t>
            </a:r>
            <a:r>
              <a:rPr lang="fr-FR" sz="1125" dirty="0" err="1">
                <a:solidFill>
                  <a:srgbClr val="000000"/>
                </a:solidFill>
              </a:rPr>
              <a:t>icon</a:t>
            </a:r>
            <a:r>
              <a:rPr lang="fr-FR" sz="1125" dirty="0">
                <a:solidFill>
                  <a:srgbClr val="000000"/>
                </a:solidFill>
              </a:rPr>
              <a:t>.</a:t>
            </a:r>
          </a:p>
          <a:p>
            <a:endParaRPr lang="fr-FR" sz="1125" dirty="0">
              <a:solidFill>
                <a:srgbClr val="000000"/>
              </a:solidFill>
            </a:endParaRPr>
          </a:p>
          <a:p>
            <a:r>
              <a:rPr lang="fr-FR" sz="1125" dirty="0">
                <a:solidFill>
                  <a:srgbClr val="000000"/>
                </a:solidFill>
              </a:rPr>
              <a:t>Select </a:t>
            </a:r>
            <a:r>
              <a:rPr lang="fr-FR" sz="1125" dirty="0" err="1">
                <a:solidFill>
                  <a:srgbClr val="000000"/>
                </a:solidFill>
              </a:rPr>
              <a:t>your</a:t>
            </a:r>
            <a:r>
              <a:rPr lang="fr-FR" sz="1125" dirty="0">
                <a:solidFill>
                  <a:srgbClr val="000000"/>
                </a:solidFill>
              </a:rPr>
              <a:t> photo and insert</a:t>
            </a:r>
          </a:p>
          <a:p>
            <a:endParaRPr lang="fr-FR" sz="1125" dirty="0">
              <a:solidFill>
                <a:srgbClr val="000000"/>
              </a:solidFill>
            </a:endParaRPr>
          </a:p>
          <a:p>
            <a:r>
              <a:rPr lang="fr-FR" sz="1125" dirty="0" err="1">
                <a:solidFill>
                  <a:srgbClr val="000000"/>
                </a:solidFill>
              </a:rPr>
              <a:t>Resize</a:t>
            </a:r>
            <a:r>
              <a:rPr lang="fr-FR" sz="1125" dirty="0">
                <a:solidFill>
                  <a:srgbClr val="000000"/>
                </a:solidFill>
              </a:rPr>
              <a:t> photo if </a:t>
            </a:r>
            <a:r>
              <a:rPr lang="fr-FR" sz="1125" dirty="0" err="1">
                <a:solidFill>
                  <a:srgbClr val="000000"/>
                </a:solidFill>
              </a:rPr>
              <a:t>needed</a:t>
            </a:r>
            <a:r>
              <a:rPr lang="fr-FR" sz="1125" dirty="0">
                <a:solidFill>
                  <a:srgbClr val="000000"/>
                </a:solidFill>
              </a:rPr>
              <a:t> by </a:t>
            </a:r>
            <a:r>
              <a:rPr lang="fr-FR" sz="1125" dirty="0" err="1">
                <a:solidFill>
                  <a:srgbClr val="000000"/>
                </a:solidFill>
              </a:rPr>
              <a:t>cropping</a:t>
            </a:r>
            <a:r>
              <a:rPr lang="fr-FR" sz="1125" dirty="0">
                <a:solidFill>
                  <a:srgbClr val="000000"/>
                </a:solidFill>
              </a:rPr>
              <a:t> and </a:t>
            </a:r>
            <a:r>
              <a:rPr lang="fr-FR" sz="1125" dirty="0" err="1">
                <a:solidFill>
                  <a:srgbClr val="000000"/>
                </a:solidFill>
              </a:rPr>
              <a:t>sliding</a:t>
            </a:r>
            <a:r>
              <a:rPr lang="fr-FR" sz="1125" dirty="0">
                <a:solidFill>
                  <a:srgbClr val="000000"/>
                </a:solidFill>
              </a:rPr>
              <a:t> </a:t>
            </a:r>
            <a:r>
              <a:rPr lang="fr-FR" sz="1125" dirty="0" err="1">
                <a:solidFill>
                  <a:srgbClr val="000000"/>
                </a:solidFill>
              </a:rPr>
              <a:t>it</a:t>
            </a:r>
            <a:r>
              <a:rPr lang="fr-FR" sz="1125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963966" algn="l"/>
                <a:tab pos="1438883" algn="l"/>
                <a:tab pos="1913801" algn="l"/>
                <a:tab pos="7191584" algn="r"/>
              </a:tabLst>
            </a:pPr>
            <a:r>
              <a:rPr lang="en-US">
                <a:solidFill>
                  <a:srgbClr val="000000"/>
                </a:solidFill>
              </a:rPr>
              <a:t>Sales Effectiveness initiative I Anne Porcario I oct 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388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Slide_blue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039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&amp;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180294"/>
            <a:ext cx="8316000" cy="3457451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471461" indent="-200013">
              <a:buClr>
                <a:schemeClr val="accent1"/>
              </a:buClr>
              <a:tabLst>
                <a:tab pos="1211986" algn="l"/>
                <a:tab pos="1747736" algn="l"/>
                <a:tab pos="6057545" algn="r"/>
              </a:tabLst>
              <a:defRPr b="0">
                <a:solidFill>
                  <a:schemeClr val="tx2"/>
                </a:solidFill>
              </a:defRPr>
            </a:lvl2pPr>
            <a:lvl3pPr marL="672665" indent="-132152">
              <a:buClr>
                <a:schemeClr val="bg2"/>
              </a:buClr>
              <a:tabLst>
                <a:tab pos="811959" algn="l"/>
                <a:tab pos="1612012" algn="l"/>
                <a:tab pos="6057545" algn="r"/>
              </a:tabLst>
              <a:defRPr>
                <a:solidFill>
                  <a:schemeClr val="tx1"/>
                </a:solidFill>
              </a:defRPr>
            </a:lvl3pPr>
            <a:lvl4pPr marL="1211986" indent="-134534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lIns="91438" tIns="45719" rIns="91438" bIns="45719"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5659442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1489" y="1219578"/>
            <a:ext cx="4333876" cy="3550746"/>
          </a:xfrm>
          <a:solidFill>
            <a:srgbClr val="FF0000"/>
          </a:solidFill>
        </p:spPr>
        <p:txBody>
          <a:bodyPr lIns="587080" tIns="587080" rIns="587080" bIns="587080" anchor="t">
            <a:noAutofit/>
          </a:bodyPr>
          <a:lstStyle>
            <a:lvl1pPr marL="342880" indent="-34288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725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[Chapters]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1490" y="302493"/>
            <a:ext cx="8205787" cy="406926"/>
          </a:xfrm>
          <a:prstGeom prst="rect">
            <a:avLst/>
          </a:prstGeom>
        </p:spPr>
        <p:txBody>
          <a:bodyPr lIns="173394" tIns="86696" rIns="173394" bIns="86696"/>
          <a:lstStyle>
            <a:lvl1pPr>
              <a:defRPr baseline="0"/>
            </a:lvl1pPr>
          </a:lstStyle>
          <a:p>
            <a:r>
              <a:rPr lang="en-US" dirty="0"/>
              <a:t>Contents or Agenda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3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&amp;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lIns="91438" tIns="125997" rIns="91438" bIns="89998"/>
          <a:lstStyle>
            <a:lvl1pPr>
              <a:defRPr lang="fr-FR" dirty="0"/>
            </a:lvl1pPr>
          </a:lstStyle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180294"/>
            <a:ext cx="8316000" cy="3457451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471452" indent="-200010">
              <a:buClr>
                <a:schemeClr val="accent1"/>
              </a:buClr>
              <a:tabLst>
                <a:tab pos="1211964" algn="l"/>
                <a:tab pos="1747704" algn="l"/>
                <a:tab pos="6057439" algn="r"/>
              </a:tabLst>
              <a:defRPr b="0">
                <a:solidFill>
                  <a:schemeClr val="tx2"/>
                </a:solidFill>
              </a:defRPr>
            </a:lvl2pPr>
            <a:lvl3pPr marL="672653" indent="-132150">
              <a:buClr>
                <a:schemeClr val="bg2"/>
              </a:buClr>
              <a:tabLst>
                <a:tab pos="811944" algn="l"/>
                <a:tab pos="1611984" algn="l"/>
                <a:tab pos="6057439" algn="r"/>
              </a:tabLst>
              <a:defRPr>
                <a:solidFill>
                  <a:schemeClr val="tx1"/>
                </a:solidFill>
              </a:defRPr>
            </a:lvl3pPr>
            <a:lvl4pPr marL="1211964" indent="-134531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buClr>
                <a:srgbClr val="FF3333"/>
              </a:buClr>
              <a:defRPr/>
            </a:pPr>
            <a:fld id="{7C9215C6-5DD9-4D6A-B4AF-C2FCF4065C19}" type="slidenum">
              <a:rPr lang="en-US">
                <a:solidFill>
                  <a:srgbClr val="000000"/>
                </a:solidFill>
              </a:rPr>
              <a:pPr>
                <a:buClr>
                  <a:srgbClr val="FF3333"/>
                </a:buCl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</p:spTree>
    <p:extLst>
      <p:ext uri="{BB962C8B-B14F-4D97-AF65-F5344CB8AC3E}">
        <p14:creationId xmlns:p14="http://schemas.microsoft.com/office/powerpoint/2010/main" val="2927273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rgbClr val="D3D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3" descr="C:\Users\catherine.huon.ext\Documents\4_1_1_presentations_Powerpoint\Format 16_9.png"/>
          <p:cNvPicPr>
            <a:picLocks noChangeAspect="1"/>
          </p:cNvPicPr>
          <p:nvPr userDrawn="1"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39607"/>
            <a:ext cx="9145016" cy="108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634" y="674404"/>
            <a:ext cx="1564547" cy="63019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Sodexos selskapspresentasjon 2020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652968" y="1557825"/>
            <a:ext cx="4332287" cy="1522881"/>
          </a:xfrm>
          <a:solidFill>
            <a:srgbClr val="FF0000"/>
          </a:solidFill>
        </p:spPr>
        <p:txBody>
          <a:bodyPr lIns="133164" tIns="71982" rIns="133164" bIns="71982">
            <a:noAutofit/>
          </a:bodyPr>
          <a:lstStyle>
            <a:lvl1pPr marL="0" indent="0" algn="r">
              <a:spcBef>
                <a:spcPts val="0"/>
              </a:spcBef>
              <a:spcAft>
                <a:spcPts val="2200"/>
              </a:spcAft>
              <a:buNone/>
              <a:defRPr sz="3000" b="1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2pPr>
            <a:lvl3pPr marL="0" indent="0" algn="r">
              <a:spcBef>
                <a:spcPts val="800"/>
              </a:spcBef>
              <a:buNone/>
              <a:tabLst/>
              <a:defRPr sz="1400" b="0">
                <a:solidFill>
                  <a:schemeClr val="bg1"/>
                </a:solidFill>
              </a:defRPr>
            </a:lvl3pPr>
            <a:lvl4pPr marL="1008" indent="0" algn="r">
              <a:buFont typeface="Arial" panose="020B0604020202020204" pitchFamily="34" charset="0"/>
              <a:buNone/>
              <a:defRPr sz="3000" b="0">
                <a:solidFill>
                  <a:schemeClr val="bg1"/>
                </a:solidFill>
              </a:defRPr>
            </a:lvl4pPr>
            <a:lvl5pPr marL="0" indent="0" algn="r">
              <a:buFont typeface="Arial" panose="020B0604020202020204" pitchFamily="34" charset="0"/>
              <a:buNone/>
              <a:defRPr sz="3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[Title]</a:t>
            </a:r>
          </a:p>
          <a:p>
            <a:pPr lvl="1"/>
            <a:r>
              <a:rPr lang="en-US" dirty="0"/>
              <a:t>[Subtitle]</a:t>
            </a:r>
          </a:p>
          <a:p>
            <a:pPr lvl="2"/>
            <a:r>
              <a:rPr lang="en-US" dirty="0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90846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-brand Option 1">
    <p:bg>
      <p:bgPr>
        <a:solidFill>
          <a:srgbClr val="D3D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75200" y="5209256"/>
            <a:ext cx="3592800" cy="114321"/>
          </a:xfrm>
        </p:spPr>
        <p:txBody>
          <a:bodyPr/>
          <a:lstStyle/>
          <a:p>
            <a:r>
              <a:rPr lang="fr-FR"/>
              <a:t>Sodexos selskapspresentasjon 2020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030" y="5209254"/>
            <a:ext cx="235646" cy="115236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652968" y="1557825"/>
            <a:ext cx="4332287" cy="1522881"/>
          </a:xfrm>
          <a:solidFill>
            <a:schemeClr val="accent1"/>
          </a:solidFill>
        </p:spPr>
        <p:txBody>
          <a:bodyPr lIns="133164" tIns="71982" rIns="133164" bIns="71982">
            <a:noAutofit/>
          </a:bodyPr>
          <a:lstStyle>
            <a:lvl1pPr marL="0" indent="0" algn="r">
              <a:spcBef>
                <a:spcPts val="0"/>
              </a:spcBef>
              <a:spcAft>
                <a:spcPts val="2200"/>
              </a:spcAft>
              <a:buNone/>
              <a:defRPr sz="3000" b="1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2pPr>
            <a:lvl3pPr marL="0" indent="0" algn="r">
              <a:spcBef>
                <a:spcPts val="800"/>
              </a:spcBef>
              <a:buNone/>
              <a:tabLst/>
              <a:defRPr sz="1400" b="0">
                <a:solidFill>
                  <a:schemeClr val="bg1"/>
                </a:solidFill>
              </a:defRPr>
            </a:lvl3pPr>
            <a:lvl4pPr marL="1008" indent="0" algn="r">
              <a:buFont typeface="Arial" panose="020B0604020202020204" pitchFamily="34" charset="0"/>
              <a:buNone/>
              <a:defRPr sz="3000" b="0">
                <a:solidFill>
                  <a:schemeClr val="bg1"/>
                </a:solidFill>
              </a:defRPr>
            </a:lvl4pPr>
            <a:lvl5pPr marL="0" indent="0" algn="r">
              <a:buFont typeface="Arial" panose="020B0604020202020204" pitchFamily="34" charset="0"/>
              <a:buNone/>
              <a:defRPr sz="3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[Title]</a:t>
            </a:r>
          </a:p>
          <a:p>
            <a:pPr lvl="1"/>
            <a:r>
              <a:rPr lang="en-US" dirty="0"/>
              <a:t>[Subtitle]</a:t>
            </a:r>
          </a:p>
          <a:p>
            <a:pPr lvl="2"/>
            <a:r>
              <a:rPr lang="en-US" dirty="0"/>
              <a:t>[Date]</a:t>
            </a:r>
          </a:p>
        </p:txBody>
      </p:sp>
      <p:pic>
        <p:nvPicPr>
          <p:cNvPr id="11" name="Image 3" descr="C:\Users\catherine.huon.ext\Documents\4_1_1_presentations_Powerpoint\Format 16_9.png"/>
          <p:cNvPicPr>
            <a:picLocks noChangeAspect="1"/>
          </p:cNvPicPr>
          <p:nvPr userDrawn="1"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8" y="339607"/>
            <a:ext cx="9145016" cy="108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634" y="670185"/>
            <a:ext cx="1564547" cy="63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6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tellysbilde T-ban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29.01.2021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648069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-brand Option 2">
    <p:bg>
      <p:bgPr>
        <a:solidFill>
          <a:srgbClr val="D3D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75200" y="5210809"/>
            <a:ext cx="3592800" cy="114321"/>
          </a:xfrm>
        </p:spPr>
        <p:txBody>
          <a:bodyPr/>
          <a:lstStyle/>
          <a:p>
            <a:r>
              <a:rPr lang="fr-FR"/>
              <a:t>Sodexos selskapspresentasjon 2020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030" y="5210808"/>
            <a:ext cx="235646" cy="115236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0" name="Image 3" descr="C:\Users\catherine.huon.ext\Documents\4_1_1_presentations_Powerpoint\Format 16_9.png"/>
          <p:cNvPicPr>
            <a:picLocks noChangeAspect="1"/>
          </p:cNvPicPr>
          <p:nvPr userDrawn="1"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8" y="375622"/>
            <a:ext cx="9145016" cy="108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652968" y="2740876"/>
            <a:ext cx="4332287" cy="1522881"/>
          </a:xfrm>
          <a:solidFill>
            <a:srgbClr val="FF0000"/>
          </a:solidFill>
        </p:spPr>
        <p:txBody>
          <a:bodyPr lIns="133164" tIns="71982" rIns="133164" bIns="71982">
            <a:noAutofit/>
          </a:bodyPr>
          <a:lstStyle>
            <a:lvl1pPr marL="0" indent="0" algn="r">
              <a:spcBef>
                <a:spcPts val="0"/>
              </a:spcBef>
              <a:spcAft>
                <a:spcPts val="2200"/>
              </a:spcAft>
              <a:buNone/>
              <a:defRPr sz="3000" b="1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2pPr>
            <a:lvl3pPr marL="0" indent="0" algn="r">
              <a:spcBef>
                <a:spcPts val="800"/>
              </a:spcBef>
              <a:buNone/>
              <a:tabLst/>
              <a:defRPr sz="1400" b="0">
                <a:solidFill>
                  <a:schemeClr val="bg1"/>
                </a:solidFill>
              </a:defRPr>
            </a:lvl3pPr>
            <a:lvl4pPr marL="1008" indent="0" algn="r">
              <a:buFont typeface="Arial" panose="020B0604020202020204" pitchFamily="34" charset="0"/>
              <a:buNone/>
              <a:defRPr sz="3000" b="0">
                <a:solidFill>
                  <a:schemeClr val="bg1"/>
                </a:solidFill>
              </a:defRPr>
            </a:lvl4pPr>
            <a:lvl5pPr marL="0" indent="0" algn="r">
              <a:buFont typeface="Arial" panose="020B0604020202020204" pitchFamily="34" charset="0"/>
              <a:buNone/>
              <a:defRPr sz="3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[Title]</a:t>
            </a:r>
          </a:p>
          <a:p>
            <a:pPr lvl="1"/>
            <a:r>
              <a:rPr lang="en-US" dirty="0"/>
              <a:t>[Subtitle]</a:t>
            </a:r>
          </a:p>
          <a:p>
            <a:pPr lvl="2"/>
            <a:r>
              <a:rPr lang="en-US" dirty="0"/>
              <a:t>[Date]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926243" y="1566115"/>
            <a:ext cx="2059011" cy="384696"/>
          </a:xfrm>
          <a:prstGeom prst="rect">
            <a:avLst/>
          </a:prstGeom>
          <a:solidFill>
            <a:schemeClr val="bg1"/>
          </a:solidFill>
        </p:spPr>
        <p:txBody>
          <a:bodyPr wrap="square" lIns="91416" tIns="45708" rIns="91416" bIns="45708" rtlCol="0">
            <a:spAutoFit/>
          </a:bodyPr>
          <a:lstStyle/>
          <a:p>
            <a:endParaRPr lang="en-AU" sz="190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452321" y="1633554"/>
            <a:ext cx="139541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800" b="1" dirty="0">
                <a:solidFill>
                  <a:schemeClr val="tx2"/>
                </a:solidFill>
              </a:rPr>
              <a:t>En partenariat avec :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634" y="706201"/>
            <a:ext cx="1564547" cy="63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5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rgbClr val="D3D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75200" y="5210809"/>
            <a:ext cx="3592800" cy="114321"/>
          </a:xfrm>
        </p:spPr>
        <p:txBody>
          <a:bodyPr/>
          <a:lstStyle/>
          <a:p>
            <a:r>
              <a:rPr lang="fr-FR"/>
              <a:t>Sodexos selskapspresentasjon 2020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030" y="5210808"/>
            <a:ext cx="235646" cy="115236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0" name="Image 3" descr="C:\Users\catherine.huon.ext\Documents\4_1_1_presentations_Powerpoint\Format 16_9.png"/>
          <p:cNvPicPr>
            <a:picLocks noChangeAspect="1"/>
          </p:cNvPicPr>
          <p:nvPr userDrawn="1"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8" y="375622"/>
            <a:ext cx="9145016" cy="108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652968" y="1557824"/>
            <a:ext cx="4332287" cy="1014724"/>
          </a:xfrm>
          <a:solidFill>
            <a:srgbClr val="FF0000"/>
          </a:solidFill>
        </p:spPr>
        <p:txBody>
          <a:bodyPr lIns="133164" tIns="71982" rIns="133164" bIns="71982">
            <a:noAutofit/>
          </a:bodyPr>
          <a:lstStyle>
            <a:lvl1pPr marL="0" indent="0" algn="r">
              <a:spcBef>
                <a:spcPts val="0"/>
              </a:spcBef>
              <a:spcAft>
                <a:spcPts val="2200"/>
              </a:spcAft>
              <a:buNone/>
              <a:defRPr sz="3000" b="1" baseline="0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2pPr>
            <a:lvl3pPr marL="0" indent="0" algn="r">
              <a:spcBef>
                <a:spcPts val="800"/>
              </a:spcBef>
              <a:buNone/>
              <a:tabLst/>
              <a:defRPr sz="1400" b="0">
                <a:solidFill>
                  <a:schemeClr val="bg1"/>
                </a:solidFill>
              </a:defRPr>
            </a:lvl3pPr>
            <a:lvl4pPr marL="1008" indent="0" algn="r">
              <a:buFont typeface="Arial" panose="020B0604020202020204" pitchFamily="34" charset="0"/>
              <a:buNone/>
              <a:defRPr sz="3000" b="0">
                <a:solidFill>
                  <a:schemeClr val="bg1"/>
                </a:solidFill>
              </a:defRPr>
            </a:lvl4pPr>
            <a:lvl5pPr marL="0" indent="0" algn="r">
              <a:buFont typeface="Arial" panose="020B0604020202020204" pitchFamily="34" charset="0"/>
              <a:buNone/>
              <a:defRPr sz="3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[Merci]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634" y="706201"/>
            <a:ext cx="1564547" cy="63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4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1494" y="1219577"/>
            <a:ext cx="2786061" cy="3550746"/>
          </a:xfrm>
          <a:solidFill>
            <a:srgbClr val="FF0000"/>
          </a:solidFill>
        </p:spPr>
        <p:txBody>
          <a:bodyPr lIns="154758" tIns="154758" rIns="154758" bIns="154758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[Sous-</a:t>
            </a:r>
            <a:r>
              <a:rPr lang="en-US" dirty="0" err="1"/>
              <a:t>titre</a:t>
            </a:r>
            <a:r>
              <a:rPr lang="en-US" dirty="0"/>
              <a:t>]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1490" y="267577"/>
            <a:ext cx="8204400" cy="442255"/>
          </a:xfrm>
        </p:spPr>
        <p:txBody>
          <a:bodyPr>
            <a:noAutofit/>
          </a:bodyPr>
          <a:lstStyle>
            <a:lvl1pPr marL="539593" indent="-539593">
              <a:buClr>
                <a:schemeClr val="accent2"/>
              </a:buClr>
              <a:buFont typeface="+mj-lt"/>
              <a:buAutoNum type="arabicPeriod"/>
              <a:defRPr sz="3200"/>
            </a:lvl1pPr>
          </a:lstStyle>
          <a:p>
            <a:r>
              <a:rPr lang="fr-FR" noProof="0"/>
              <a:t>Modifiez le style du titre</a:t>
            </a:r>
            <a:endParaRPr lang="en-AU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3413125" y="1219577"/>
            <a:ext cx="5262764" cy="355074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marR="0" indent="0" algn="ctr" defTabSz="8161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 sz="1300" baseline="0"/>
            </a:lvl1pPr>
          </a:lstStyle>
          <a:p>
            <a:r>
              <a:rPr lang="en-AU" dirty="0"/>
              <a:t>[</a:t>
            </a:r>
            <a:r>
              <a:rPr lang="fr-FR" dirty="0"/>
              <a:t>Cliquez sur l'icône pour ajouter une image</a:t>
            </a:r>
            <a:r>
              <a:rPr lang="en-AU" dirty="0"/>
              <a:t>]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789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Image,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13125" y="1219577"/>
            <a:ext cx="5264150" cy="3550746"/>
          </a:xfrm>
          <a:solidFill>
            <a:schemeClr val="accent1"/>
          </a:solidFill>
        </p:spPr>
        <p:txBody>
          <a:bodyPr lIns="0" tIns="0" rIns="0" bIns="143962" anchor="b">
            <a:noAutofit/>
          </a:bodyPr>
          <a:lstStyle>
            <a:lvl1pPr marL="0" indent="0" algn="r">
              <a:lnSpc>
                <a:spcPct val="10000"/>
              </a:lnSpc>
              <a:spcBef>
                <a:spcPts val="0"/>
              </a:spcBef>
              <a:spcAft>
                <a:spcPts val="0"/>
              </a:spcAft>
              <a:buNone/>
              <a:defRPr sz="27800" b="1" kern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0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1489" y="1219577"/>
            <a:ext cx="2786062" cy="3550746"/>
          </a:xfrm>
          <a:solidFill>
            <a:srgbClr val="FF0000"/>
          </a:solidFill>
        </p:spPr>
        <p:txBody>
          <a:bodyPr lIns="154758" tIns="154758" rIns="154758" bIns="154758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1493" y="266482"/>
            <a:ext cx="8205787" cy="442937"/>
          </a:xfrm>
        </p:spPr>
        <p:txBody>
          <a:bodyPr>
            <a:noAutofit/>
          </a:bodyPr>
          <a:lstStyle>
            <a:lvl1pPr marL="0" indent="0">
              <a:buClr>
                <a:schemeClr val="accent2"/>
              </a:buClr>
              <a:buFont typeface="+mj-lt"/>
              <a:buNone/>
              <a:defRPr sz="3200"/>
            </a:lvl1pPr>
          </a:lstStyle>
          <a:p>
            <a:r>
              <a:rPr lang="fr-FR" noProof="0"/>
              <a:t>Modifiez le style du titre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23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Image,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13125" y="1219577"/>
            <a:ext cx="5264150" cy="3550746"/>
          </a:xfrm>
          <a:solidFill>
            <a:schemeClr val="accent1"/>
          </a:solidFill>
        </p:spPr>
        <p:txBody>
          <a:bodyPr lIns="0" tIns="0" rIns="0" bIns="0" anchor="b">
            <a:noAutofit/>
          </a:bodyPr>
          <a:lstStyle>
            <a:lvl1pPr marL="0" indent="0" algn="r">
              <a:lnSpc>
                <a:spcPct val="10000"/>
              </a:lnSpc>
              <a:spcBef>
                <a:spcPts val="0"/>
              </a:spcBef>
              <a:spcAft>
                <a:spcPts val="0"/>
              </a:spcAft>
              <a:buNone/>
              <a:defRPr sz="27800" b="1" kern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0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1489" y="1219577"/>
            <a:ext cx="2786062" cy="3550746"/>
          </a:xfrm>
          <a:solidFill>
            <a:schemeClr val="accent6"/>
          </a:solidFill>
        </p:spPr>
        <p:txBody>
          <a:bodyPr lIns="154758" tIns="154758" rIns="154758" bIns="154758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[Subtitle]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1493" y="266482"/>
            <a:ext cx="8205787" cy="442937"/>
          </a:xfrm>
        </p:spPr>
        <p:txBody>
          <a:bodyPr>
            <a:noAutofit/>
          </a:bodyPr>
          <a:lstStyle>
            <a:lvl1pPr marL="0" indent="0">
              <a:buClr>
                <a:schemeClr val="accent2"/>
              </a:buClr>
              <a:buFont typeface="+mj-lt"/>
              <a:buNone/>
              <a:defRPr sz="3200"/>
            </a:lvl1pPr>
          </a:lstStyle>
          <a:p>
            <a:r>
              <a:rPr lang="fr-FR" noProof="0"/>
              <a:t>Modifiez le style du titre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767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1493" y="1219577"/>
            <a:ext cx="4333875" cy="3550746"/>
          </a:xfrm>
          <a:solidFill>
            <a:srgbClr val="FF0000"/>
          </a:solidFill>
        </p:spPr>
        <p:txBody>
          <a:bodyPr lIns="309517" tIns="309517" rIns="309517" bIns="309517" anchor="t">
            <a:noAutofit/>
          </a:bodyPr>
          <a:lstStyle>
            <a:lvl1pPr marL="342800" indent="-34280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8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Chapitres</a:t>
            </a:r>
            <a:r>
              <a:rPr lang="en-US" noProof="0" dirty="0"/>
              <a:t>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92" y="266482"/>
            <a:ext cx="8205787" cy="442937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3200" noProof="0" dirty="0"/>
            </a:lvl1pPr>
          </a:lstStyle>
          <a:p>
            <a:pPr marL="0" lvl="0" indent="0">
              <a:buClr>
                <a:schemeClr val="accent2"/>
              </a:buClr>
              <a:buFont typeface="+mj-lt"/>
            </a:pPr>
            <a:r>
              <a:rPr lang="fr-FR" noProof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2862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471493" y="266484"/>
            <a:ext cx="8205787" cy="538597"/>
          </a:xfrm>
          <a:prstGeom prst="rect">
            <a:avLst/>
          </a:prstGeom>
          <a:noFill/>
        </p:spPr>
        <p:txBody>
          <a:bodyPr wrap="square" lIns="0" tIns="0" rIns="0" bIns="45708" rtlCol="0">
            <a:spAutoFit/>
          </a:bodyPr>
          <a:lstStyle/>
          <a:p>
            <a:r>
              <a:rPr lang="fr-FR" sz="3200" b="1" noProof="0" dirty="0">
                <a:solidFill>
                  <a:schemeClr val="accent1"/>
                </a:solidFill>
              </a:rPr>
              <a:t>Annexes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1493" y="1219577"/>
            <a:ext cx="4333875" cy="3550746"/>
          </a:xfrm>
          <a:solidFill>
            <a:srgbClr val="FF0000"/>
          </a:solidFill>
        </p:spPr>
        <p:txBody>
          <a:bodyPr lIns="309517" tIns="309517" rIns="309517" bIns="309517" anchor="t">
            <a:noAutofit/>
          </a:bodyPr>
          <a:lstStyle>
            <a:lvl1pPr marL="342800" indent="-34280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+mj-lt"/>
              <a:buAutoNum type="arabicPeriod"/>
              <a:defRPr sz="18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Chapitres</a:t>
            </a:r>
            <a:r>
              <a:rPr lang="en-US" noProof="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7319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ward-looking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1960" y="266487"/>
            <a:ext cx="823531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3200" b="1" noProof="0" dirty="0">
                <a:solidFill>
                  <a:schemeClr val="accent1"/>
                </a:solidFill>
              </a:rPr>
              <a:t>Informations prévisionnelles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6250" y="1219577"/>
            <a:ext cx="6496050" cy="3550746"/>
          </a:xfrm>
          <a:solidFill>
            <a:schemeClr val="bg2"/>
          </a:solidFill>
        </p:spPr>
        <p:txBody>
          <a:bodyPr lIns="309517" tIns="309517" rIns="309517" bIns="309517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+mj-lt"/>
              <a:buNone/>
              <a:defRPr sz="18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Entrez</a:t>
            </a:r>
            <a:r>
              <a:rPr lang="en-US" noProof="0" dirty="0"/>
              <a:t> du </a:t>
            </a:r>
            <a:r>
              <a:rPr lang="en-US" noProof="0" dirty="0" err="1"/>
              <a:t>texte</a:t>
            </a:r>
            <a:r>
              <a:rPr lang="en-US" noProof="0" dirty="0"/>
              <a:t>]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Sodexos selskapspresentasjon 2020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870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" y="303593"/>
            <a:ext cx="8204400" cy="405827"/>
          </a:xfrm>
        </p:spPr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71601" y="1187817"/>
            <a:ext cx="8204400" cy="3582505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noProof="0"/>
              <a:t>Sodexos selskapspresentasjon 2020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590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71601" y="1188367"/>
            <a:ext cx="8204400" cy="3581956"/>
          </a:xfrm>
        </p:spPr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1" y="709419"/>
            <a:ext cx="8204400" cy="27846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[Sous-</a:t>
            </a:r>
            <a:r>
              <a:rPr lang="en-US" noProof="0" dirty="0" err="1"/>
              <a:t>titre</a:t>
            </a:r>
            <a:r>
              <a:rPr lang="en-US" noProof="0" dirty="0"/>
              <a:t>]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1599" y="303593"/>
            <a:ext cx="8204400" cy="405827"/>
          </a:xfrm>
        </p:spPr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noProof="0"/>
              <a:t>Sodexos selskapspresentasjon 2020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342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tellysbilde Stasj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29.01.2021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7348219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471489" y="1188367"/>
            <a:ext cx="4024312" cy="3588858"/>
          </a:xfrm>
        </p:spPr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4652965" y="1188369"/>
            <a:ext cx="4024313" cy="3589173"/>
          </a:xfrm>
        </p:spPr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noProof="0"/>
              <a:t>Sodexos selskapspresentasjon 2020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492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471489" y="1188367"/>
            <a:ext cx="4024312" cy="3588858"/>
          </a:xfrm>
        </p:spPr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4652965" y="1188369"/>
            <a:ext cx="4024313" cy="3589173"/>
          </a:xfrm>
        </p:spPr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1" y="709835"/>
            <a:ext cx="8204400" cy="278047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[Sous-</a:t>
            </a:r>
            <a:r>
              <a:rPr lang="en-US" noProof="0" dirty="0" err="1"/>
              <a:t>titre</a:t>
            </a:r>
            <a:r>
              <a:rPr lang="en-US" noProof="0" dirty="0"/>
              <a:t>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noProof="0"/>
              <a:t>Sodexos selskapspresentasjon 2020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098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71600" y="1188367"/>
            <a:ext cx="2631964" cy="3581956"/>
          </a:xfrm>
        </p:spPr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1" y="709835"/>
            <a:ext cx="8204400" cy="278047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[Sous-</a:t>
            </a:r>
            <a:r>
              <a:rPr lang="en-US" noProof="0" dirty="0" err="1"/>
              <a:t>titre</a:t>
            </a:r>
            <a:r>
              <a:rPr lang="en-US" noProof="0" dirty="0"/>
              <a:t>]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1599" y="303593"/>
            <a:ext cx="8204400" cy="405827"/>
          </a:xfrm>
        </p:spPr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6"/>
          </p:nvPr>
        </p:nvSpPr>
        <p:spPr>
          <a:xfrm>
            <a:off x="3254992" y="1188367"/>
            <a:ext cx="2631600" cy="3581956"/>
          </a:xfrm>
        </p:spPr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7"/>
          </p:nvPr>
        </p:nvSpPr>
        <p:spPr>
          <a:xfrm>
            <a:off x="6043614" y="1188367"/>
            <a:ext cx="2631600" cy="3581956"/>
          </a:xfrm>
        </p:spPr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noProof="0"/>
              <a:t>Sodexos selskapspresentasjon 2020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85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texts,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1" y="709835"/>
            <a:ext cx="8204400" cy="278047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[Sous-</a:t>
            </a:r>
            <a:r>
              <a:rPr lang="en-US" noProof="0" dirty="0" err="1"/>
              <a:t>titre</a:t>
            </a:r>
            <a:r>
              <a:rPr lang="en-US" noProof="0" dirty="0"/>
              <a:t>]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71599" y="303593"/>
            <a:ext cx="8204400" cy="405827"/>
          </a:xfrm>
        </p:spPr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noProof="0"/>
              <a:t>Sodexos selskapspresentasjon 2020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1600" y="1188369"/>
            <a:ext cx="2631964" cy="879965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rgbClr val="8282DC"/>
                </a:solidFill>
              </a:defRPr>
            </a:lvl1pPr>
          </a:lstStyle>
          <a:p>
            <a:pPr lvl="0"/>
            <a:r>
              <a:rPr lang="fr-FR" noProof="0" dirty="0"/>
              <a:t>Modifiez les styles du texte du masque</a:t>
            </a:r>
            <a:endParaRPr lang="en-US" noProof="0" dirty="0"/>
          </a:p>
        </p:txBody>
      </p:sp>
      <p:sp>
        <p:nvSpPr>
          <p:cNvPr id="16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3254992" y="1188369"/>
            <a:ext cx="2631600" cy="879965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rgbClr val="8282DC"/>
                </a:solidFill>
              </a:defRPr>
            </a:lvl1pPr>
          </a:lstStyle>
          <a:p>
            <a:pPr lvl="0"/>
            <a:r>
              <a:rPr lang="fr-FR" noProof="0" dirty="0"/>
              <a:t>Modifiez les styles du texte du masque</a:t>
            </a:r>
            <a:endParaRPr lang="en-US" noProof="0" dirty="0"/>
          </a:p>
        </p:txBody>
      </p:sp>
      <p:sp>
        <p:nvSpPr>
          <p:cNvPr id="1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6043614" y="1188369"/>
            <a:ext cx="2631600" cy="879965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rgbClr val="8282DC"/>
                </a:solidFill>
              </a:defRPr>
            </a:lvl1pPr>
          </a:lstStyle>
          <a:p>
            <a:pPr lvl="0"/>
            <a:r>
              <a:rPr lang="fr-FR" noProof="0" dirty="0"/>
              <a:t>Modifiez les styles du texte du masque</a:t>
            </a:r>
            <a:endParaRPr lang="en-US" noProof="0" dirty="0"/>
          </a:p>
        </p:txBody>
      </p:sp>
      <p:sp>
        <p:nvSpPr>
          <p:cNvPr id="18" name="Content Placeholder 9"/>
          <p:cNvSpPr>
            <a:spLocks noGrp="1"/>
          </p:cNvSpPr>
          <p:nvPr>
            <p:ph sz="quarter" idx="20" hasCustomPrompt="1"/>
          </p:nvPr>
        </p:nvSpPr>
        <p:spPr>
          <a:xfrm>
            <a:off x="471599" y="2140363"/>
            <a:ext cx="2629410" cy="257358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quarter" idx="21" hasCustomPrompt="1"/>
          </p:nvPr>
        </p:nvSpPr>
        <p:spPr>
          <a:xfrm>
            <a:off x="3260036" y="2140363"/>
            <a:ext cx="2622141" cy="257358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20" name="Content Placeholder 9"/>
          <p:cNvSpPr>
            <a:spLocks noGrp="1"/>
          </p:cNvSpPr>
          <p:nvPr>
            <p:ph sz="quarter" idx="22" hasCustomPrompt="1"/>
          </p:nvPr>
        </p:nvSpPr>
        <p:spPr>
          <a:xfrm>
            <a:off x="6050948" y="2140363"/>
            <a:ext cx="2624271" cy="257358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2341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471492" y="1188371"/>
            <a:ext cx="8205787" cy="1724007"/>
          </a:xfrm>
        </p:spPr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1" y="709835"/>
            <a:ext cx="8204400" cy="278047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[Sous-</a:t>
            </a:r>
            <a:r>
              <a:rPr lang="en-US" dirty="0" err="1"/>
              <a:t>titre</a:t>
            </a:r>
            <a:r>
              <a:rPr lang="en-US" dirty="0"/>
              <a:t>]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quarter" idx="16"/>
          </p:nvPr>
        </p:nvSpPr>
        <p:spPr>
          <a:xfrm>
            <a:off x="471493" y="3040741"/>
            <a:ext cx="8205787" cy="1727259"/>
          </a:xfrm>
        </p:spPr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noProof="0"/>
              <a:t>Sodexos selskapspresentasjon 2020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192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71601" y="1220777"/>
            <a:ext cx="8204400" cy="3550696"/>
          </a:xfrm>
          <a:solidFill>
            <a:schemeClr val="accent1"/>
          </a:solidFill>
          <a:ln w="57150">
            <a:noFill/>
            <a:miter lim="800000"/>
          </a:ln>
        </p:spPr>
        <p:txBody>
          <a:bodyPr lIns="154758" tIns="107970" rIns="154758" bIns="154758">
            <a:normAutofit/>
          </a:bodyPr>
          <a:lstStyle>
            <a:lvl1pPr marL="0" indent="0">
              <a:buNone/>
              <a:defRPr sz="2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[Sous-</a:t>
            </a:r>
            <a:r>
              <a:rPr lang="en-US" noProof="0" dirty="0" err="1"/>
              <a:t>titre</a:t>
            </a:r>
            <a:r>
              <a:rPr lang="en-US" noProof="0" dirty="0"/>
              <a:t> sur </a:t>
            </a:r>
            <a:r>
              <a:rPr lang="en-US" noProof="0" dirty="0" err="1"/>
              <a:t>une</a:t>
            </a:r>
            <a:r>
              <a:rPr lang="en-US" noProof="0" dirty="0"/>
              <a:t> </a:t>
            </a:r>
            <a:r>
              <a:rPr lang="en-US" noProof="0" dirty="0" err="1"/>
              <a:t>ligne</a:t>
            </a:r>
            <a:r>
              <a:rPr lang="en-US" noProof="0" dirty="0"/>
              <a:t>]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627064" y="2067038"/>
            <a:ext cx="1857374" cy="21977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2639902" y="2067038"/>
            <a:ext cx="1855891" cy="21977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16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4651368" y="2067038"/>
            <a:ext cx="1857600" cy="21977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6662738" y="2067038"/>
            <a:ext cx="1857600" cy="21977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noProof="0"/>
              <a:t>Sodexos selskapspresentasjon 2020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593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98765" y="1249586"/>
            <a:ext cx="8149936" cy="3489477"/>
          </a:xfrm>
          <a:ln w="57150">
            <a:solidFill>
              <a:schemeClr val="accent1"/>
            </a:solidFill>
            <a:miter lim="800000"/>
          </a:ln>
        </p:spPr>
        <p:txBody>
          <a:bodyPr lIns="125966" tIns="79177" rIns="154758" bIns="154758">
            <a:normAutofit/>
          </a:bodyPr>
          <a:lstStyle>
            <a:lvl1pPr marL="0" indent="0">
              <a:buNone/>
              <a:defRPr sz="2200" b="1" baseline="0"/>
            </a:lvl1pPr>
          </a:lstStyle>
          <a:p>
            <a:pPr lvl="0"/>
            <a:r>
              <a:rPr lang="en-US" noProof="0" dirty="0"/>
              <a:t>[Sous-</a:t>
            </a:r>
            <a:r>
              <a:rPr lang="en-US" noProof="0" dirty="0" err="1"/>
              <a:t>titre</a:t>
            </a:r>
            <a:r>
              <a:rPr lang="en-US" noProof="0" dirty="0"/>
              <a:t> sur </a:t>
            </a:r>
            <a:r>
              <a:rPr lang="en-US" noProof="0" dirty="0" err="1"/>
              <a:t>une</a:t>
            </a:r>
            <a:r>
              <a:rPr lang="en-US" noProof="0" dirty="0"/>
              <a:t> </a:t>
            </a:r>
            <a:r>
              <a:rPr lang="en-US" noProof="0" dirty="0" err="1"/>
              <a:t>ligne</a:t>
            </a:r>
            <a:r>
              <a:rPr lang="en-US" noProof="0" dirty="0"/>
              <a:t>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15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627064" y="2067038"/>
            <a:ext cx="1857374" cy="21977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2639902" y="2067038"/>
            <a:ext cx="1855891" cy="21977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4651368" y="2067038"/>
            <a:ext cx="1857600" cy="21977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6662738" y="2067038"/>
            <a:ext cx="1857600" cy="21977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noProof="0"/>
              <a:t>Sodexos selskapspresentasjon 2020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752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71601" y="1220777"/>
            <a:ext cx="8204400" cy="3550696"/>
          </a:xfrm>
          <a:solidFill>
            <a:schemeClr val="bg2"/>
          </a:solidFill>
          <a:ln w="57150">
            <a:noFill/>
            <a:miter lim="800000"/>
          </a:ln>
        </p:spPr>
        <p:txBody>
          <a:bodyPr lIns="154758" tIns="107970" rIns="154758" bIns="154758">
            <a:norm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[Sous-</a:t>
            </a:r>
            <a:r>
              <a:rPr lang="en-US" noProof="0" dirty="0" err="1"/>
              <a:t>titre</a:t>
            </a:r>
            <a:r>
              <a:rPr lang="en-US" noProof="0" dirty="0"/>
              <a:t> sur </a:t>
            </a:r>
            <a:r>
              <a:rPr lang="en-US" noProof="0" dirty="0" err="1"/>
              <a:t>une</a:t>
            </a:r>
            <a:r>
              <a:rPr lang="en-US" noProof="0" dirty="0"/>
              <a:t> </a:t>
            </a:r>
            <a:r>
              <a:rPr lang="en-US" noProof="0" dirty="0" err="1"/>
              <a:t>ligne</a:t>
            </a:r>
            <a:r>
              <a:rPr lang="en-US" noProof="0" dirty="0"/>
              <a:t>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16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627064" y="2067038"/>
            <a:ext cx="1857374" cy="21977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2639902" y="2067038"/>
            <a:ext cx="1855891" cy="21977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20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4651368" y="2067038"/>
            <a:ext cx="1857600" cy="21977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6662738" y="2067038"/>
            <a:ext cx="1857600" cy="21977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noProof="0"/>
              <a:t>Sodexos selskapspresentasjon 2020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183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0400" y="1249586"/>
            <a:ext cx="8150400" cy="3489477"/>
          </a:xfrm>
          <a:ln w="57150">
            <a:solidFill>
              <a:schemeClr val="bg2"/>
            </a:solidFill>
            <a:miter lim="800000"/>
          </a:ln>
        </p:spPr>
        <p:txBody>
          <a:bodyPr lIns="125966" tIns="79177" rIns="154758" bIns="154758">
            <a:normAutofit/>
          </a:bodyPr>
          <a:lstStyle>
            <a:lvl1pPr marL="0" indent="0">
              <a:buNone/>
              <a:defRPr sz="2200" b="1"/>
            </a:lvl1pPr>
          </a:lstStyle>
          <a:p>
            <a:pPr lvl="0"/>
            <a:r>
              <a:rPr lang="en-US" noProof="0" dirty="0"/>
              <a:t>[Sous-</a:t>
            </a:r>
            <a:r>
              <a:rPr lang="en-US" noProof="0" dirty="0" err="1"/>
              <a:t>titre</a:t>
            </a:r>
            <a:r>
              <a:rPr lang="en-US" noProof="0" dirty="0"/>
              <a:t> sur </a:t>
            </a:r>
            <a:r>
              <a:rPr lang="en-US" noProof="0" dirty="0" err="1"/>
              <a:t>une</a:t>
            </a:r>
            <a:r>
              <a:rPr lang="en-US" noProof="0" dirty="0"/>
              <a:t> </a:t>
            </a:r>
            <a:r>
              <a:rPr lang="en-US" noProof="0" dirty="0" err="1"/>
              <a:t>ligne</a:t>
            </a:r>
            <a:r>
              <a:rPr lang="en-US" noProof="0" dirty="0"/>
              <a:t>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15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627064" y="2067038"/>
            <a:ext cx="1857374" cy="21977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2639902" y="2067038"/>
            <a:ext cx="1855891" cy="21977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4651368" y="2067038"/>
            <a:ext cx="1857600" cy="21977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20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6662738" y="2067038"/>
            <a:ext cx="1857600" cy="21977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noProof="0"/>
              <a:t>Sodexos selskapspresentasjon 2020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25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 &amp; Fea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876674" y="1219578"/>
            <a:ext cx="4799214" cy="3550746"/>
          </a:xfrm>
          <a:solidFill>
            <a:schemeClr val="accent1"/>
          </a:solidFill>
        </p:spPr>
        <p:txBody>
          <a:bodyPr lIns="154758" tIns="136764" rIns="154758" bIns="154758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493" y="1219577"/>
            <a:ext cx="3251199" cy="355074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</a:t>
            </a:r>
            <a:r>
              <a:rPr lang="en-US" noProof="0" dirty="0" err="1"/>
              <a:t>Cliquez</a:t>
            </a:r>
            <a:r>
              <a:rPr lang="en-US" noProof="0" dirty="0"/>
              <a:t> sur </a:t>
            </a:r>
            <a:r>
              <a:rPr lang="en-US" noProof="0" dirty="0" err="1"/>
              <a:t>l’icône</a:t>
            </a:r>
            <a:r>
              <a:rPr lang="en-US" noProof="0" dirty="0"/>
              <a:t> pour </a:t>
            </a:r>
            <a:r>
              <a:rPr lang="en-US" noProof="0" dirty="0" err="1"/>
              <a:t>ajouter</a:t>
            </a:r>
            <a:r>
              <a:rPr lang="en-US" noProof="0" dirty="0"/>
              <a:t> </a:t>
            </a:r>
            <a:r>
              <a:rPr lang="en-US" noProof="0" dirty="0" err="1"/>
              <a:t>une</a:t>
            </a:r>
            <a:r>
              <a:rPr lang="en-US" noProof="0" dirty="0"/>
              <a:t> image]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1" y="709419"/>
            <a:ext cx="8204400" cy="217237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[Sous-</a:t>
            </a:r>
            <a:r>
              <a:rPr lang="en-US" noProof="0" dirty="0" err="1"/>
              <a:t>titre</a:t>
            </a:r>
            <a:r>
              <a:rPr lang="en-US" noProof="0" dirty="0"/>
              <a:t>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noProof="0"/>
              <a:t>Sodexos selskapspresentasjon 2020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702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3059545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652964" y="1188367"/>
            <a:ext cx="4023037" cy="3583106"/>
          </a:xfrm>
          <a:noFill/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600" y="1219581"/>
            <a:ext cx="4024800" cy="1692798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</a:t>
            </a:r>
            <a:r>
              <a:rPr lang="en-US" noProof="0" dirty="0" err="1"/>
              <a:t>Cliquez</a:t>
            </a:r>
            <a:r>
              <a:rPr lang="en-US" noProof="0" dirty="0"/>
              <a:t> sur </a:t>
            </a:r>
            <a:r>
              <a:rPr lang="en-US" noProof="0" dirty="0" err="1"/>
              <a:t>l’icône</a:t>
            </a:r>
            <a:r>
              <a:rPr lang="en-US" noProof="0" dirty="0"/>
              <a:t> pour </a:t>
            </a:r>
            <a:r>
              <a:rPr lang="en-US" noProof="0" dirty="0" err="1"/>
              <a:t>ajouter</a:t>
            </a:r>
            <a:r>
              <a:rPr lang="en-US" noProof="0" dirty="0"/>
              <a:t> </a:t>
            </a:r>
            <a:r>
              <a:rPr lang="en-US" noProof="0" dirty="0" err="1"/>
              <a:t>une</a:t>
            </a:r>
            <a:r>
              <a:rPr lang="en-US" noProof="0" dirty="0"/>
              <a:t> image]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71600" y="3078770"/>
            <a:ext cx="4024200" cy="169252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</a:t>
            </a:r>
            <a:r>
              <a:rPr lang="en-US" noProof="0" dirty="0" err="1"/>
              <a:t>Cliquez</a:t>
            </a:r>
            <a:r>
              <a:rPr lang="en-US" noProof="0" dirty="0"/>
              <a:t> sur </a:t>
            </a:r>
            <a:r>
              <a:rPr lang="en-US" noProof="0" dirty="0" err="1"/>
              <a:t>l’icône</a:t>
            </a:r>
            <a:r>
              <a:rPr lang="en-US" noProof="0" dirty="0"/>
              <a:t> pour </a:t>
            </a:r>
            <a:r>
              <a:rPr lang="en-US" noProof="0" dirty="0" err="1"/>
              <a:t>ajouter</a:t>
            </a:r>
            <a:r>
              <a:rPr lang="en-US" noProof="0" dirty="0"/>
              <a:t> </a:t>
            </a:r>
            <a:r>
              <a:rPr lang="en-US" noProof="0" dirty="0" err="1"/>
              <a:t>une</a:t>
            </a:r>
            <a:r>
              <a:rPr lang="en-US" noProof="0" dirty="0"/>
              <a:t> image]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noProof="0"/>
              <a:t>Sodexos selskapspresentasjon 2020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135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516041" y="1241015"/>
            <a:ext cx="4145360" cy="3507711"/>
          </a:xfrm>
          <a:noFill/>
          <a:ln w="38100">
            <a:solidFill>
              <a:schemeClr val="accent2"/>
            </a:solidFill>
            <a:miter lim="800000"/>
          </a:ln>
        </p:spPr>
        <p:txBody>
          <a:bodyPr lIns="143962" tIns="82776" rIns="154758" bIns="154758">
            <a:normAutofit/>
          </a:bodyPr>
          <a:lstStyle>
            <a:lvl1pPr marL="0" indent="0">
              <a:buNone/>
              <a:defRPr sz="2200" i="1" baseline="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Entrez</a:t>
            </a:r>
            <a:r>
              <a:rPr lang="en-US" noProof="0" dirty="0"/>
              <a:t> du </a:t>
            </a:r>
            <a:r>
              <a:rPr lang="en-US" noProof="0" dirty="0" err="1"/>
              <a:t>texte</a:t>
            </a:r>
            <a:r>
              <a:rPr lang="en-US" noProof="0" dirty="0"/>
              <a:t>]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602" y="1219577"/>
            <a:ext cx="1857262" cy="355074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</a:t>
            </a:r>
            <a:r>
              <a:rPr lang="en-US" noProof="0" dirty="0" err="1"/>
              <a:t>Cliquez</a:t>
            </a:r>
            <a:r>
              <a:rPr lang="en-US" noProof="0" dirty="0"/>
              <a:t> sur </a:t>
            </a:r>
            <a:r>
              <a:rPr lang="en-US" noProof="0" dirty="0" err="1"/>
              <a:t>l’icône</a:t>
            </a:r>
            <a:r>
              <a:rPr lang="en-US" noProof="0" dirty="0"/>
              <a:t> pour </a:t>
            </a:r>
            <a:r>
              <a:rPr lang="en-US" noProof="0" dirty="0" err="1"/>
              <a:t>ajouter</a:t>
            </a:r>
            <a:r>
              <a:rPr lang="en-US" noProof="0" dirty="0"/>
              <a:t> </a:t>
            </a:r>
            <a:r>
              <a:rPr lang="en-US" noProof="0" dirty="0" err="1"/>
              <a:t>une</a:t>
            </a:r>
            <a:r>
              <a:rPr lang="en-US" noProof="0" dirty="0"/>
              <a:t> image]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2491823" y="3080700"/>
            <a:ext cx="1857375" cy="169252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</a:t>
            </a:r>
            <a:r>
              <a:rPr lang="en-US" noProof="0" dirty="0" err="1"/>
              <a:t>Cliquez</a:t>
            </a:r>
            <a:r>
              <a:rPr lang="en-US" noProof="0" dirty="0"/>
              <a:t> sur </a:t>
            </a:r>
            <a:r>
              <a:rPr lang="en-US" noProof="0" dirty="0" err="1"/>
              <a:t>l’icône</a:t>
            </a:r>
            <a:r>
              <a:rPr lang="en-US" noProof="0" dirty="0"/>
              <a:t> pour </a:t>
            </a:r>
            <a:r>
              <a:rPr lang="en-US" noProof="0" dirty="0" err="1"/>
              <a:t>ajouter</a:t>
            </a:r>
            <a:r>
              <a:rPr lang="en-US" noProof="0" dirty="0"/>
              <a:t> </a:t>
            </a:r>
            <a:r>
              <a:rPr lang="en-US" noProof="0" dirty="0" err="1"/>
              <a:t>une</a:t>
            </a:r>
            <a:r>
              <a:rPr lang="en-US" noProof="0" dirty="0"/>
              <a:t> image]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2491820" y="1219581"/>
            <a:ext cx="1857376" cy="1692798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</a:t>
            </a:r>
            <a:r>
              <a:rPr lang="en-US" noProof="0" dirty="0" err="1"/>
              <a:t>Cliquez</a:t>
            </a:r>
            <a:r>
              <a:rPr lang="en-US" noProof="0" dirty="0"/>
              <a:t> sur </a:t>
            </a:r>
            <a:r>
              <a:rPr lang="en-US" noProof="0" dirty="0" err="1"/>
              <a:t>l’icône</a:t>
            </a:r>
            <a:r>
              <a:rPr lang="en-US" noProof="0" dirty="0"/>
              <a:t> pour </a:t>
            </a:r>
            <a:r>
              <a:rPr lang="en-US" noProof="0" dirty="0" err="1"/>
              <a:t>ajouter</a:t>
            </a:r>
            <a:r>
              <a:rPr lang="en-US" noProof="0" dirty="0"/>
              <a:t> </a:t>
            </a:r>
            <a:r>
              <a:rPr lang="en-US" noProof="0" dirty="0" err="1"/>
              <a:t>une</a:t>
            </a:r>
            <a:r>
              <a:rPr lang="en-US" noProof="0" dirty="0"/>
              <a:t> image]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noProof="0"/>
              <a:t>Sodexos selskapspresentasjon 2020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75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495800" y="1158599"/>
            <a:ext cx="4180200" cy="3611723"/>
          </a:xfrm>
          <a:noFill/>
          <a:ln w="38100"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2200" i="1" baseline="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Entrez</a:t>
            </a:r>
            <a:r>
              <a:rPr lang="en-US" noProof="0" dirty="0"/>
              <a:t> du </a:t>
            </a:r>
            <a:r>
              <a:rPr lang="en-US" noProof="0" dirty="0" err="1"/>
              <a:t>texte</a:t>
            </a:r>
            <a:r>
              <a:rPr lang="en-US" noProof="0" dirty="0"/>
              <a:t>]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601" y="1219577"/>
            <a:ext cx="1857600" cy="355074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</a:t>
            </a:r>
            <a:r>
              <a:rPr lang="en-US" noProof="0" dirty="0" err="1"/>
              <a:t>Cliquez</a:t>
            </a:r>
            <a:r>
              <a:rPr lang="en-US" noProof="0" dirty="0"/>
              <a:t> sur </a:t>
            </a:r>
            <a:r>
              <a:rPr lang="en-US" noProof="0" dirty="0" err="1"/>
              <a:t>l’icône</a:t>
            </a:r>
            <a:r>
              <a:rPr lang="en-US" noProof="0" dirty="0"/>
              <a:t> pour </a:t>
            </a:r>
            <a:r>
              <a:rPr lang="en-US" noProof="0" dirty="0" err="1"/>
              <a:t>ajouter</a:t>
            </a:r>
            <a:r>
              <a:rPr lang="en-US" noProof="0" dirty="0"/>
              <a:t> </a:t>
            </a:r>
            <a:r>
              <a:rPr lang="en-US" noProof="0" dirty="0" err="1"/>
              <a:t>une</a:t>
            </a:r>
            <a:r>
              <a:rPr lang="en-US" noProof="0" dirty="0"/>
              <a:t> image]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2502001" y="3096956"/>
            <a:ext cx="1828800" cy="1660662"/>
          </a:xfr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/>
            </a:solidFill>
            <a:miter lim="800000"/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</a:t>
            </a:r>
            <a:r>
              <a:rPr lang="en-US" noProof="0" dirty="0" err="1"/>
              <a:t>Cliquez</a:t>
            </a:r>
            <a:r>
              <a:rPr lang="en-US" noProof="0" dirty="0"/>
              <a:t> sur </a:t>
            </a:r>
            <a:r>
              <a:rPr lang="en-US" noProof="0" dirty="0" err="1"/>
              <a:t>l’icône</a:t>
            </a:r>
            <a:r>
              <a:rPr lang="en-US" noProof="0" dirty="0"/>
              <a:t> pour </a:t>
            </a:r>
            <a:r>
              <a:rPr lang="en-US" noProof="0" dirty="0" err="1"/>
              <a:t>ajouter</a:t>
            </a:r>
            <a:r>
              <a:rPr lang="en-US" noProof="0" dirty="0"/>
              <a:t> </a:t>
            </a:r>
            <a:r>
              <a:rPr lang="en-US" noProof="0" dirty="0" err="1"/>
              <a:t>une</a:t>
            </a:r>
            <a:r>
              <a:rPr lang="en-US" noProof="0" dirty="0"/>
              <a:t> image]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2491201" y="1219581"/>
            <a:ext cx="1856234" cy="1692798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</a:t>
            </a:r>
            <a:r>
              <a:rPr lang="en-US" noProof="0" dirty="0" err="1"/>
              <a:t>Cliquez</a:t>
            </a:r>
            <a:r>
              <a:rPr lang="en-US" noProof="0" dirty="0"/>
              <a:t> sur </a:t>
            </a:r>
            <a:r>
              <a:rPr lang="en-US" noProof="0" dirty="0" err="1"/>
              <a:t>l’icône</a:t>
            </a:r>
            <a:r>
              <a:rPr lang="en-US" noProof="0" dirty="0"/>
              <a:t> pour </a:t>
            </a:r>
            <a:r>
              <a:rPr lang="en-US" noProof="0" dirty="0" err="1"/>
              <a:t>ajouter</a:t>
            </a:r>
            <a:r>
              <a:rPr lang="en-US" noProof="0" dirty="0"/>
              <a:t> </a:t>
            </a:r>
            <a:r>
              <a:rPr lang="en-US" noProof="0" dirty="0" err="1"/>
              <a:t>une</a:t>
            </a:r>
            <a:r>
              <a:rPr lang="en-US" noProof="0" dirty="0"/>
              <a:t> image]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noProof="0"/>
              <a:t>Sodexos selskapspresentasjon 2020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040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 &amp;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512151" y="1241014"/>
            <a:ext cx="4163850" cy="3507483"/>
          </a:xfrm>
          <a:noFill/>
          <a:ln w="38100">
            <a:solidFill>
              <a:schemeClr val="accent1"/>
            </a:solidFill>
            <a:miter lim="800000"/>
          </a:ln>
        </p:spPr>
        <p:txBody>
          <a:bodyPr lIns="154758" tIns="89976" rIns="154758" bIns="154758">
            <a:normAutofit/>
          </a:bodyPr>
          <a:lstStyle>
            <a:lvl1pPr marL="0" indent="0">
              <a:buNone/>
              <a:defRPr sz="2200" i="1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Entrez</a:t>
            </a:r>
            <a:r>
              <a:rPr lang="en-US" noProof="0" dirty="0"/>
              <a:t> du </a:t>
            </a:r>
            <a:r>
              <a:rPr lang="en-US" noProof="0" dirty="0" err="1"/>
              <a:t>texte</a:t>
            </a:r>
            <a:r>
              <a:rPr lang="en-US" noProof="0" dirty="0"/>
              <a:t>]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602" y="1219577"/>
            <a:ext cx="1857262" cy="355074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</a:t>
            </a:r>
            <a:r>
              <a:rPr lang="en-US" noProof="0" dirty="0" err="1"/>
              <a:t>Cliquez</a:t>
            </a:r>
            <a:r>
              <a:rPr lang="en-US" noProof="0" dirty="0"/>
              <a:t> sur </a:t>
            </a:r>
            <a:r>
              <a:rPr lang="en-US" noProof="0" dirty="0" err="1"/>
              <a:t>l’icône</a:t>
            </a:r>
            <a:r>
              <a:rPr lang="en-US" noProof="0" dirty="0"/>
              <a:t> pour </a:t>
            </a:r>
            <a:r>
              <a:rPr lang="en-US" noProof="0" dirty="0" err="1"/>
              <a:t>ajouter</a:t>
            </a:r>
            <a:r>
              <a:rPr lang="en-US" noProof="0" dirty="0"/>
              <a:t> </a:t>
            </a:r>
            <a:r>
              <a:rPr lang="en-US" noProof="0" dirty="0" err="1"/>
              <a:t>une</a:t>
            </a:r>
            <a:r>
              <a:rPr lang="en-US" noProof="0" dirty="0"/>
              <a:t> image]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2491823" y="3080700"/>
            <a:ext cx="1857375" cy="169252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</a:t>
            </a:r>
            <a:r>
              <a:rPr lang="en-US" noProof="0" dirty="0" err="1"/>
              <a:t>Cliquez</a:t>
            </a:r>
            <a:r>
              <a:rPr lang="en-US" noProof="0" dirty="0"/>
              <a:t> sur </a:t>
            </a:r>
            <a:r>
              <a:rPr lang="en-US" noProof="0" dirty="0" err="1"/>
              <a:t>l’icône</a:t>
            </a:r>
            <a:r>
              <a:rPr lang="en-US" noProof="0" dirty="0"/>
              <a:t> pour </a:t>
            </a:r>
            <a:r>
              <a:rPr lang="en-US" noProof="0" dirty="0" err="1"/>
              <a:t>ajouter</a:t>
            </a:r>
            <a:r>
              <a:rPr lang="en-US" noProof="0" dirty="0"/>
              <a:t> </a:t>
            </a:r>
            <a:r>
              <a:rPr lang="en-US" noProof="0" dirty="0" err="1"/>
              <a:t>une</a:t>
            </a:r>
            <a:r>
              <a:rPr lang="en-US" noProof="0" dirty="0"/>
              <a:t> image]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2491820" y="1219581"/>
            <a:ext cx="1857376" cy="1692798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</a:t>
            </a:r>
            <a:r>
              <a:rPr lang="en-US" noProof="0" dirty="0" err="1"/>
              <a:t>Cliquez</a:t>
            </a:r>
            <a:r>
              <a:rPr lang="en-US" noProof="0" dirty="0"/>
              <a:t> sur </a:t>
            </a:r>
            <a:r>
              <a:rPr lang="en-US" noProof="0" dirty="0" err="1"/>
              <a:t>l’icône</a:t>
            </a:r>
            <a:r>
              <a:rPr lang="en-US" noProof="0" dirty="0"/>
              <a:t> pour </a:t>
            </a:r>
            <a:r>
              <a:rPr lang="en-US" noProof="0" dirty="0" err="1"/>
              <a:t>ajouter</a:t>
            </a:r>
            <a:r>
              <a:rPr lang="en-US" noProof="0" dirty="0"/>
              <a:t> </a:t>
            </a:r>
            <a:r>
              <a:rPr lang="en-US" noProof="0" dirty="0" err="1"/>
              <a:t>une</a:t>
            </a:r>
            <a:r>
              <a:rPr lang="en-US" noProof="0" dirty="0"/>
              <a:t> image]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noProof="0"/>
              <a:t>Sodexos selskapspresentasjon 2020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185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 &amp;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495800" y="1158599"/>
            <a:ext cx="4180200" cy="3611723"/>
          </a:xfrm>
          <a:noFill/>
          <a:ln w="38100"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2200" i="1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Entrez</a:t>
            </a:r>
            <a:r>
              <a:rPr lang="en-US" noProof="0" dirty="0"/>
              <a:t> du </a:t>
            </a:r>
            <a:r>
              <a:rPr lang="en-US" noProof="0" dirty="0" err="1"/>
              <a:t>texte</a:t>
            </a:r>
            <a:r>
              <a:rPr lang="en-US" noProof="0" dirty="0"/>
              <a:t>]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601" y="1219577"/>
            <a:ext cx="1857600" cy="355074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</a:t>
            </a:r>
            <a:r>
              <a:rPr lang="en-US" noProof="0" dirty="0" err="1"/>
              <a:t>Cliquez</a:t>
            </a:r>
            <a:r>
              <a:rPr lang="en-US" noProof="0" dirty="0"/>
              <a:t> sur </a:t>
            </a:r>
            <a:r>
              <a:rPr lang="en-US" noProof="0" dirty="0" err="1"/>
              <a:t>l’icône</a:t>
            </a:r>
            <a:r>
              <a:rPr lang="en-US" noProof="0" dirty="0"/>
              <a:t> pour </a:t>
            </a:r>
            <a:r>
              <a:rPr lang="en-US" noProof="0" dirty="0" err="1"/>
              <a:t>ajouter</a:t>
            </a:r>
            <a:r>
              <a:rPr lang="en-US" noProof="0" dirty="0"/>
              <a:t> </a:t>
            </a:r>
            <a:r>
              <a:rPr lang="en-US" noProof="0" dirty="0" err="1"/>
              <a:t>une</a:t>
            </a:r>
            <a:r>
              <a:rPr lang="en-US" noProof="0" dirty="0"/>
              <a:t> image]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2502001" y="3096956"/>
            <a:ext cx="1828800" cy="1660662"/>
          </a:xfr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/>
            </a:solidFill>
            <a:miter lim="800000"/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</a:t>
            </a:r>
            <a:r>
              <a:rPr lang="en-US" noProof="0" dirty="0" err="1"/>
              <a:t>Cliquez</a:t>
            </a:r>
            <a:r>
              <a:rPr lang="en-US" noProof="0" dirty="0"/>
              <a:t> sur </a:t>
            </a:r>
            <a:r>
              <a:rPr lang="en-US" noProof="0" dirty="0" err="1"/>
              <a:t>l’icône</a:t>
            </a:r>
            <a:r>
              <a:rPr lang="en-US" noProof="0" dirty="0"/>
              <a:t> pour </a:t>
            </a:r>
            <a:r>
              <a:rPr lang="en-US" noProof="0" dirty="0" err="1"/>
              <a:t>ajouter</a:t>
            </a:r>
            <a:r>
              <a:rPr lang="en-US" noProof="0" dirty="0"/>
              <a:t> </a:t>
            </a:r>
            <a:r>
              <a:rPr lang="en-US" noProof="0" dirty="0" err="1"/>
              <a:t>une</a:t>
            </a:r>
            <a:r>
              <a:rPr lang="en-US" noProof="0" dirty="0"/>
              <a:t> image]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2491201" y="1219581"/>
            <a:ext cx="1856234" cy="1692798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</a:t>
            </a:r>
            <a:r>
              <a:rPr lang="en-US" noProof="0" dirty="0" err="1"/>
              <a:t>Cliquez</a:t>
            </a:r>
            <a:r>
              <a:rPr lang="en-US" noProof="0" dirty="0"/>
              <a:t> sur </a:t>
            </a:r>
            <a:r>
              <a:rPr lang="en-US" noProof="0" dirty="0" err="1"/>
              <a:t>l’icône</a:t>
            </a:r>
            <a:r>
              <a:rPr lang="en-US" noProof="0" dirty="0"/>
              <a:t> pour </a:t>
            </a:r>
            <a:r>
              <a:rPr lang="en-US" noProof="0" dirty="0" err="1"/>
              <a:t>ajouter</a:t>
            </a:r>
            <a:r>
              <a:rPr lang="en-US" noProof="0" dirty="0"/>
              <a:t> </a:t>
            </a:r>
            <a:r>
              <a:rPr lang="en-US" noProof="0" dirty="0" err="1"/>
              <a:t>une</a:t>
            </a:r>
            <a:r>
              <a:rPr lang="en-US" noProof="0" dirty="0"/>
              <a:t> image]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noProof="0"/>
              <a:t>Sodexos selskapspresentasjon 2020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187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 &amp;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602" y="1219577"/>
            <a:ext cx="1857262" cy="355074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</a:t>
            </a:r>
            <a:r>
              <a:rPr lang="en-US" noProof="0" dirty="0" err="1"/>
              <a:t>Cliquez</a:t>
            </a:r>
            <a:r>
              <a:rPr lang="en-US" noProof="0" dirty="0"/>
              <a:t> sur </a:t>
            </a:r>
            <a:r>
              <a:rPr lang="en-US" noProof="0" dirty="0" err="1"/>
              <a:t>l’icône</a:t>
            </a:r>
            <a:r>
              <a:rPr lang="en-US" noProof="0" dirty="0"/>
              <a:t> pour </a:t>
            </a:r>
            <a:r>
              <a:rPr lang="en-US" noProof="0" dirty="0" err="1"/>
              <a:t>ajouter</a:t>
            </a:r>
            <a:r>
              <a:rPr lang="en-US" noProof="0" dirty="0"/>
              <a:t> </a:t>
            </a:r>
            <a:r>
              <a:rPr lang="en-US" noProof="0" dirty="0" err="1"/>
              <a:t>une</a:t>
            </a:r>
            <a:r>
              <a:rPr lang="en-US" noProof="0" dirty="0"/>
              <a:t> image]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2491823" y="3080700"/>
            <a:ext cx="1857375" cy="1692522"/>
          </a:xfrm>
          <a:solidFill>
            <a:schemeClr val="tx2">
              <a:lumMod val="20000"/>
              <a:lumOff val="80000"/>
            </a:schemeClr>
          </a:solidFill>
          <a:ln w="38100">
            <a:solidFill>
              <a:srgbClr val="8282DC"/>
            </a:solidFill>
          </a:ln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</a:t>
            </a:r>
            <a:r>
              <a:rPr lang="en-US" noProof="0" dirty="0" err="1"/>
              <a:t>Cliquez</a:t>
            </a:r>
            <a:r>
              <a:rPr lang="en-US" noProof="0" dirty="0"/>
              <a:t> sur </a:t>
            </a:r>
            <a:r>
              <a:rPr lang="en-US" noProof="0" dirty="0" err="1"/>
              <a:t>l’icône</a:t>
            </a:r>
            <a:r>
              <a:rPr lang="en-US" noProof="0" dirty="0"/>
              <a:t> pour </a:t>
            </a:r>
            <a:r>
              <a:rPr lang="en-US" noProof="0" dirty="0" err="1"/>
              <a:t>ajouter</a:t>
            </a:r>
            <a:r>
              <a:rPr lang="en-US" noProof="0" dirty="0"/>
              <a:t> </a:t>
            </a:r>
            <a:r>
              <a:rPr lang="en-US" noProof="0" dirty="0" err="1"/>
              <a:t>une</a:t>
            </a:r>
            <a:r>
              <a:rPr lang="en-US" noProof="0" dirty="0"/>
              <a:t> image]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2491820" y="1219581"/>
            <a:ext cx="1857376" cy="1692798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</a:t>
            </a:r>
            <a:r>
              <a:rPr lang="en-US" noProof="0" dirty="0" err="1"/>
              <a:t>Cliquez</a:t>
            </a:r>
            <a:r>
              <a:rPr lang="en-US" noProof="0" dirty="0"/>
              <a:t> sur </a:t>
            </a:r>
            <a:r>
              <a:rPr lang="en-US" noProof="0" dirty="0" err="1"/>
              <a:t>l’icône</a:t>
            </a:r>
            <a:r>
              <a:rPr lang="en-US" noProof="0" dirty="0"/>
              <a:t> pour </a:t>
            </a:r>
            <a:r>
              <a:rPr lang="en-US" noProof="0" dirty="0" err="1"/>
              <a:t>ajouter</a:t>
            </a:r>
            <a:r>
              <a:rPr lang="en-US" noProof="0" dirty="0"/>
              <a:t> </a:t>
            </a:r>
            <a:r>
              <a:rPr lang="en-US" noProof="0" dirty="0" err="1"/>
              <a:t>une</a:t>
            </a:r>
            <a:r>
              <a:rPr lang="en-US" noProof="0" dirty="0"/>
              <a:t> image]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495800" y="1158599"/>
            <a:ext cx="4180200" cy="3611723"/>
          </a:xfrm>
          <a:noFill/>
          <a:ln w="38100"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2200" i="1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Entrez</a:t>
            </a:r>
            <a:r>
              <a:rPr lang="en-US" noProof="0" dirty="0"/>
              <a:t> du </a:t>
            </a:r>
            <a:r>
              <a:rPr lang="en-US" noProof="0" dirty="0" err="1"/>
              <a:t>texte</a:t>
            </a:r>
            <a:r>
              <a:rPr lang="en-US" noProof="0" dirty="0"/>
              <a:t>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noProof="0"/>
              <a:t>Sodexos selskapspresentasjon 2020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687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487" y="1219581"/>
            <a:ext cx="4024800" cy="1692798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</a:t>
            </a:r>
            <a:r>
              <a:rPr lang="en-US" noProof="0" dirty="0" err="1"/>
              <a:t>Cliquez</a:t>
            </a:r>
            <a:r>
              <a:rPr lang="en-US" noProof="0" dirty="0"/>
              <a:t> sur </a:t>
            </a:r>
            <a:r>
              <a:rPr lang="en-US" noProof="0" dirty="0" err="1"/>
              <a:t>l’icône</a:t>
            </a:r>
            <a:r>
              <a:rPr lang="en-US" noProof="0" dirty="0"/>
              <a:t> pour </a:t>
            </a:r>
            <a:r>
              <a:rPr lang="en-US" noProof="0" dirty="0" err="1"/>
              <a:t>ajouter</a:t>
            </a:r>
            <a:r>
              <a:rPr lang="en-US" noProof="0" dirty="0"/>
              <a:t> </a:t>
            </a:r>
            <a:r>
              <a:rPr lang="en-US" noProof="0" dirty="0" err="1"/>
              <a:t>une</a:t>
            </a:r>
            <a:r>
              <a:rPr lang="en-US" noProof="0" dirty="0"/>
              <a:t> image]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4654800" y="1219581"/>
            <a:ext cx="4024800" cy="1692798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</a:t>
            </a:r>
            <a:r>
              <a:rPr lang="en-US" noProof="0" dirty="0" err="1"/>
              <a:t>Cliquez</a:t>
            </a:r>
            <a:r>
              <a:rPr lang="en-US" noProof="0" dirty="0"/>
              <a:t> sur </a:t>
            </a:r>
            <a:r>
              <a:rPr lang="en-US" noProof="0" dirty="0" err="1"/>
              <a:t>l’icône</a:t>
            </a:r>
            <a:r>
              <a:rPr lang="en-US" noProof="0" dirty="0"/>
              <a:t> pour </a:t>
            </a:r>
            <a:r>
              <a:rPr lang="en-US" noProof="0" dirty="0" err="1"/>
              <a:t>ajouter</a:t>
            </a:r>
            <a:r>
              <a:rPr lang="en-US" noProof="0" dirty="0"/>
              <a:t> </a:t>
            </a:r>
            <a:r>
              <a:rPr lang="en-US" noProof="0" dirty="0" err="1"/>
              <a:t>une</a:t>
            </a:r>
            <a:r>
              <a:rPr lang="en-US" noProof="0" dirty="0"/>
              <a:t> image]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471486" y="3086285"/>
            <a:ext cx="4024800" cy="168403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</a:t>
            </a:r>
            <a:r>
              <a:rPr lang="en-US" noProof="0" dirty="0" err="1"/>
              <a:t>Cliquez</a:t>
            </a:r>
            <a:r>
              <a:rPr lang="en-US" noProof="0" dirty="0"/>
              <a:t> sur </a:t>
            </a:r>
            <a:r>
              <a:rPr lang="en-US" noProof="0" dirty="0" err="1"/>
              <a:t>l’icône</a:t>
            </a:r>
            <a:r>
              <a:rPr lang="en-US" noProof="0" dirty="0"/>
              <a:t> pour </a:t>
            </a:r>
            <a:r>
              <a:rPr lang="en-US" noProof="0" dirty="0" err="1"/>
              <a:t>ajouter</a:t>
            </a:r>
            <a:r>
              <a:rPr lang="en-US" noProof="0" dirty="0"/>
              <a:t> </a:t>
            </a:r>
            <a:r>
              <a:rPr lang="en-US" noProof="0" dirty="0" err="1"/>
              <a:t>une</a:t>
            </a:r>
            <a:r>
              <a:rPr lang="en-US" noProof="0" dirty="0"/>
              <a:t> image]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4654800" y="3086285"/>
            <a:ext cx="4024800" cy="168403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</a:t>
            </a:r>
            <a:r>
              <a:rPr lang="en-US" noProof="0" dirty="0" err="1"/>
              <a:t>Cliquez</a:t>
            </a:r>
            <a:r>
              <a:rPr lang="en-US" noProof="0" dirty="0"/>
              <a:t> sur </a:t>
            </a:r>
            <a:r>
              <a:rPr lang="en-US" noProof="0" dirty="0" err="1"/>
              <a:t>l’icône</a:t>
            </a:r>
            <a:r>
              <a:rPr lang="en-US" noProof="0" dirty="0"/>
              <a:t> pour </a:t>
            </a:r>
            <a:r>
              <a:rPr lang="en-US" noProof="0" dirty="0" err="1"/>
              <a:t>ajouter</a:t>
            </a:r>
            <a:r>
              <a:rPr lang="en-US" noProof="0" dirty="0"/>
              <a:t> </a:t>
            </a:r>
            <a:r>
              <a:rPr lang="en-US" noProof="0" dirty="0" err="1"/>
              <a:t>une</a:t>
            </a:r>
            <a:r>
              <a:rPr lang="en-US" noProof="0" dirty="0"/>
              <a:t> image]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noProof="0"/>
              <a:t>Sodexos selskapspresentasjon 2020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079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3081" y="1219580"/>
            <a:ext cx="2630487" cy="1692798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</a:t>
            </a:r>
            <a:r>
              <a:rPr lang="en-US" noProof="0" dirty="0" err="1"/>
              <a:t>Cliquez</a:t>
            </a:r>
            <a:r>
              <a:rPr lang="en-US" noProof="0" dirty="0"/>
              <a:t> sur </a:t>
            </a:r>
            <a:r>
              <a:rPr lang="en-US" noProof="0" dirty="0" err="1"/>
              <a:t>l’icône</a:t>
            </a:r>
            <a:r>
              <a:rPr lang="en-US" noProof="0" dirty="0"/>
              <a:t> pour </a:t>
            </a:r>
            <a:r>
              <a:rPr lang="en-US" noProof="0" dirty="0" err="1"/>
              <a:t>ajouter</a:t>
            </a:r>
            <a:r>
              <a:rPr lang="en-US" noProof="0" dirty="0"/>
              <a:t> </a:t>
            </a:r>
            <a:r>
              <a:rPr lang="en-US" noProof="0" dirty="0" err="1"/>
              <a:t>une</a:t>
            </a:r>
            <a:r>
              <a:rPr lang="en-US" noProof="0" dirty="0"/>
              <a:t> image]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73077" y="3086477"/>
            <a:ext cx="2630486" cy="16838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</a:t>
            </a:r>
            <a:r>
              <a:rPr lang="en-US" noProof="0" dirty="0" err="1"/>
              <a:t>Cliquez</a:t>
            </a:r>
            <a:r>
              <a:rPr lang="en-US" noProof="0" dirty="0"/>
              <a:t> sur </a:t>
            </a:r>
            <a:r>
              <a:rPr lang="en-US" noProof="0" dirty="0" err="1"/>
              <a:t>l’icône</a:t>
            </a:r>
            <a:r>
              <a:rPr lang="en-US" noProof="0" dirty="0"/>
              <a:t> pour </a:t>
            </a:r>
            <a:r>
              <a:rPr lang="en-US" noProof="0" dirty="0" err="1"/>
              <a:t>ajouter</a:t>
            </a:r>
            <a:r>
              <a:rPr lang="en-US" noProof="0" dirty="0"/>
              <a:t> </a:t>
            </a:r>
            <a:r>
              <a:rPr lang="en-US" noProof="0" dirty="0" err="1"/>
              <a:t>une</a:t>
            </a:r>
            <a:r>
              <a:rPr lang="en-US" noProof="0" dirty="0"/>
              <a:t> image]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3257551" y="1219580"/>
            <a:ext cx="2632074" cy="1692798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</a:t>
            </a:r>
            <a:r>
              <a:rPr lang="en-US" noProof="0" dirty="0" err="1"/>
              <a:t>Cliquez</a:t>
            </a:r>
            <a:r>
              <a:rPr lang="en-US" noProof="0" dirty="0"/>
              <a:t> sur </a:t>
            </a:r>
            <a:r>
              <a:rPr lang="en-US" noProof="0" dirty="0" err="1"/>
              <a:t>l’icône</a:t>
            </a:r>
            <a:r>
              <a:rPr lang="en-US" noProof="0" dirty="0"/>
              <a:t> pour </a:t>
            </a:r>
            <a:r>
              <a:rPr lang="en-US" noProof="0" dirty="0" err="1"/>
              <a:t>ajouter</a:t>
            </a:r>
            <a:r>
              <a:rPr lang="en-US" noProof="0" dirty="0"/>
              <a:t> </a:t>
            </a:r>
            <a:r>
              <a:rPr lang="en-US" noProof="0" dirty="0" err="1"/>
              <a:t>une</a:t>
            </a:r>
            <a:r>
              <a:rPr lang="en-US" noProof="0" dirty="0"/>
              <a:t> image]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3257556" y="3086472"/>
            <a:ext cx="2632073" cy="169252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</a:t>
            </a:r>
            <a:r>
              <a:rPr lang="en-US" noProof="0" dirty="0" err="1"/>
              <a:t>Cliquez</a:t>
            </a:r>
            <a:r>
              <a:rPr lang="en-US" noProof="0" dirty="0"/>
              <a:t> sur </a:t>
            </a:r>
            <a:r>
              <a:rPr lang="en-US" noProof="0" dirty="0" err="1"/>
              <a:t>l’icône</a:t>
            </a:r>
            <a:r>
              <a:rPr lang="en-US" noProof="0" dirty="0"/>
              <a:t> pour </a:t>
            </a:r>
            <a:r>
              <a:rPr lang="en-US" noProof="0" dirty="0" err="1"/>
              <a:t>ajouter</a:t>
            </a:r>
            <a:r>
              <a:rPr lang="en-US" noProof="0" dirty="0"/>
              <a:t> </a:t>
            </a:r>
            <a:r>
              <a:rPr lang="en-US" noProof="0" dirty="0" err="1"/>
              <a:t>une</a:t>
            </a:r>
            <a:r>
              <a:rPr lang="en-US" noProof="0" dirty="0"/>
              <a:t> image]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6040438" y="1219575"/>
            <a:ext cx="2631587" cy="169279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</a:t>
            </a:r>
            <a:r>
              <a:rPr lang="en-US" noProof="0" dirty="0" err="1"/>
              <a:t>Cliquez</a:t>
            </a:r>
            <a:r>
              <a:rPr lang="en-US" noProof="0" dirty="0"/>
              <a:t> sur </a:t>
            </a:r>
            <a:r>
              <a:rPr lang="en-US" noProof="0" dirty="0" err="1"/>
              <a:t>l’icône</a:t>
            </a:r>
            <a:r>
              <a:rPr lang="en-US" noProof="0" dirty="0"/>
              <a:t> pour </a:t>
            </a:r>
            <a:r>
              <a:rPr lang="en-US" noProof="0" dirty="0" err="1"/>
              <a:t>ajouter</a:t>
            </a:r>
            <a:r>
              <a:rPr lang="en-US" noProof="0" dirty="0"/>
              <a:t> </a:t>
            </a:r>
            <a:r>
              <a:rPr lang="en-US" noProof="0" dirty="0" err="1"/>
              <a:t>une</a:t>
            </a:r>
            <a:r>
              <a:rPr lang="en-US" noProof="0" dirty="0"/>
              <a:t> image]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6040438" y="3086472"/>
            <a:ext cx="2631587" cy="169252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</a:t>
            </a:r>
            <a:r>
              <a:rPr lang="en-US" noProof="0" dirty="0" err="1"/>
              <a:t>Cliquez</a:t>
            </a:r>
            <a:r>
              <a:rPr lang="en-US" noProof="0" dirty="0"/>
              <a:t> sur </a:t>
            </a:r>
            <a:r>
              <a:rPr lang="en-US" noProof="0" dirty="0" err="1"/>
              <a:t>l’icône</a:t>
            </a:r>
            <a:r>
              <a:rPr lang="en-US" noProof="0" dirty="0"/>
              <a:t> pour </a:t>
            </a:r>
            <a:r>
              <a:rPr lang="en-US" noProof="0" dirty="0" err="1"/>
              <a:t>ajouter</a:t>
            </a:r>
            <a:r>
              <a:rPr lang="en-US" noProof="0" dirty="0"/>
              <a:t> </a:t>
            </a:r>
            <a:r>
              <a:rPr lang="en-US" noProof="0" dirty="0" err="1"/>
              <a:t>une</a:t>
            </a:r>
            <a:r>
              <a:rPr lang="en-US" noProof="0" dirty="0"/>
              <a:t> image]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 noProof="0"/>
              <a:t>Sodexos selskapspresentasjon 2020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023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471601" y="1219581"/>
            <a:ext cx="8204400" cy="355074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00" baseline="0"/>
            </a:lvl1pPr>
          </a:lstStyle>
          <a:p>
            <a:r>
              <a:rPr lang="en-US" noProof="0" dirty="0"/>
              <a:t>[</a:t>
            </a:r>
            <a:r>
              <a:rPr lang="en-US" noProof="0" dirty="0" err="1"/>
              <a:t>Cliquez</a:t>
            </a:r>
            <a:r>
              <a:rPr lang="en-US" noProof="0" dirty="0"/>
              <a:t> sur </a:t>
            </a:r>
            <a:r>
              <a:rPr lang="en-US" noProof="0" dirty="0" err="1"/>
              <a:t>l’icône</a:t>
            </a:r>
            <a:r>
              <a:rPr lang="en-US" noProof="0" dirty="0"/>
              <a:t> pour </a:t>
            </a:r>
            <a:r>
              <a:rPr lang="en-US" noProof="0" dirty="0" err="1"/>
              <a:t>ajouter</a:t>
            </a:r>
            <a:r>
              <a:rPr lang="en-US" noProof="0" dirty="0"/>
              <a:t> </a:t>
            </a:r>
            <a:r>
              <a:rPr lang="en-US" noProof="0" dirty="0" err="1"/>
              <a:t>une</a:t>
            </a:r>
            <a:r>
              <a:rPr lang="en-US" noProof="0" dirty="0"/>
              <a:t> image]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noProof="0"/>
              <a:t>Sodexos selskapspresentasjon 2020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663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71490" y="1219577"/>
            <a:ext cx="3405187" cy="3550746"/>
          </a:xfrm>
          <a:solidFill>
            <a:schemeClr val="accent1"/>
          </a:solidFill>
        </p:spPr>
        <p:txBody>
          <a:bodyPr lIns="154758" tIns="125966" rIns="154758" bIns="154758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4032251" y="1219577"/>
            <a:ext cx="4645024" cy="3550746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noProof="0"/>
              <a:t>Sodexos selskapspresentasjon 2020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5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9150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Conten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71490" y="1219577"/>
            <a:ext cx="3405187" cy="3550746"/>
          </a:xfrm>
          <a:solidFill>
            <a:schemeClr val="accent1"/>
          </a:solidFill>
        </p:spPr>
        <p:txBody>
          <a:bodyPr lIns="154758" tIns="125966" rIns="154758" bIns="154758"/>
          <a:lstStyle>
            <a:lvl1pPr>
              <a:buClr>
                <a:schemeClr val="bg1"/>
              </a:buClr>
              <a:defRPr>
                <a:solidFill>
                  <a:srgbClr val="8282DC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8282DC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8282DC"/>
                </a:solidFill>
              </a:defRPr>
            </a:lvl3pPr>
            <a:lvl4pPr>
              <a:defRPr>
                <a:solidFill>
                  <a:srgbClr val="8282DC"/>
                </a:solidFill>
              </a:defRPr>
            </a:lvl4pPr>
            <a:lvl5pPr>
              <a:defRPr>
                <a:solidFill>
                  <a:srgbClr val="8282DC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4032251" y="1219577"/>
            <a:ext cx="4645024" cy="3550746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noProof="0"/>
              <a:t>Sodexos selskapspresentasjon 2020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17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nten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71489" y="1219577"/>
            <a:ext cx="4489450" cy="3550746"/>
          </a:xfrm>
          <a:solidFill>
            <a:schemeClr val="accent1"/>
          </a:solidFill>
        </p:spPr>
        <p:txBody>
          <a:bodyPr lIns="154758" tIns="125966" rIns="154758" bIns="154758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5114925" y="1219577"/>
            <a:ext cx="1702800" cy="1521293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6974476" y="1220777"/>
            <a:ext cx="1702800" cy="152327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5114925" y="2912379"/>
            <a:ext cx="1083600" cy="1857948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15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6356347" y="2912379"/>
            <a:ext cx="1082678" cy="1857948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20" hasCustomPrompt="1"/>
          </p:nvPr>
        </p:nvSpPr>
        <p:spPr>
          <a:xfrm>
            <a:off x="7591425" y="2912379"/>
            <a:ext cx="1083600" cy="1857948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1" y="709419"/>
            <a:ext cx="8204400" cy="217237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[Sous-</a:t>
            </a:r>
            <a:r>
              <a:rPr lang="en-US" noProof="0" dirty="0" err="1"/>
              <a:t>titre</a:t>
            </a:r>
            <a:r>
              <a:rPr lang="en-US" noProof="0" dirty="0"/>
              <a:t>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noProof="0"/>
              <a:t>Sodexos selskapspresentasjon 2020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62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Content &amp;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71489" y="1219577"/>
            <a:ext cx="4489450" cy="3550746"/>
          </a:xfrm>
          <a:solidFill>
            <a:schemeClr val="accent1"/>
          </a:solidFill>
        </p:spPr>
        <p:txBody>
          <a:bodyPr lIns="154758" tIns="125966" rIns="154758" bIns="154758"/>
          <a:lstStyle>
            <a:lvl1pPr>
              <a:buClr>
                <a:schemeClr val="bg1"/>
              </a:buClr>
              <a:defRPr>
                <a:solidFill>
                  <a:srgbClr val="8282DC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8282DC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8282DC"/>
                </a:solidFill>
              </a:defRPr>
            </a:lvl3pPr>
            <a:lvl4pPr>
              <a:defRPr>
                <a:solidFill>
                  <a:srgbClr val="8282DC"/>
                </a:solidFill>
              </a:defRPr>
            </a:lvl4pPr>
            <a:lvl5pPr>
              <a:defRPr>
                <a:solidFill>
                  <a:srgbClr val="8282DC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5114925" y="1219577"/>
            <a:ext cx="1702800" cy="1521293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6974476" y="1220777"/>
            <a:ext cx="1702800" cy="152327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5114925" y="2912379"/>
            <a:ext cx="1083600" cy="1857948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15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6356347" y="2912379"/>
            <a:ext cx="1082678" cy="1857948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20" hasCustomPrompt="1"/>
          </p:nvPr>
        </p:nvSpPr>
        <p:spPr>
          <a:xfrm>
            <a:off x="7591425" y="2912379"/>
            <a:ext cx="1083600" cy="1857948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1" y="709419"/>
            <a:ext cx="8204400" cy="217237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[Sous-</a:t>
            </a:r>
            <a:r>
              <a:rPr lang="en-US" noProof="0" dirty="0" err="1"/>
              <a:t>titre</a:t>
            </a:r>
            <a:r>
              <a:rPr lang="en-US" noProof="0" dirty="0"/>
              <a:t>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noProof="0"/>
              <a:t>Sodexos selskapspresentasjon 2020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245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471601" y="1219577"/>
            <a:ext cx="8204400" cy="3550746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588003" y="3249030"/>
            <a:ext cx="3089275" cy="1521295"/>
          </a:xfrm>
          <a:solidFill>
            <a:schemeClr val="accent1"/>
          </a:solidFill>
        </p:spPr>
        <p:txBody>
          <a:bodyPr lIns="154758" tIns="125966" rIns="154758" bIns="154758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noProof="0"/>
              <a:t>Sodexos selskapspresentasjon 2020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522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471601" y="1219577"/>
            <a:ext cx="8204400" cy="3550746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71601" y="1219577"/>
            <a:ext cx="3089275" cy="1521295"/>
          </a:xfrm>
          <a:solidFill>
            <a:schemeClr val="accent1"/>
          </a:solidFill>
        </p:spPr>
        <p:txBody>
          <a:bodyPr lIns="154758" tIns="125966" rIns="154758" bIns="154758"/>
          <a:lstStyle>
            <a:lvl1pPr>
              <a:buClr>
                <a:schemeClr val="bg1"/>
              </a:buClr>
              <a:defRPr>
                <a:solidFill>
                  <a:srgbClr val="8282DC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noProof="0"/>
              <a:t>Sodexos selskapspresentasjon 2020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05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6972300" y="1220775"/>
            <a:ext cx="1693108" cy="1692522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6984170" y="3082552"/>
            <a:ext cx="1693107" cy="1692522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20" hasCustomPrompt="1"/>
          </p:nvPr>
        </p:nvSpPr>
        <p:spPr>
          <a:xfrm>
            <a:off x="485043" y="1220775"/>
            <a:ext cx="2167200" cy="3549547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quarter" idx="21" hasCustomPrompt="1"/>
          </p:nvPr>
        </p:nvSpPr>
        <p:spPr>
          <a:xfrm>
            <a:off x="2794002" y="1220775"/>
            <a:ext cx="2166938" cy="3549547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20" name="Content Placeholder 9"/>
          <p:cNvSpPr>
            <a:spLocks noGrp="1"/>
          </p:cNvSpPr>
          <p:nvPr>
            <p:ph sz="quarter" idx="22" hasCustomPrompt="1"/>
          </p:nvPr>
        </p:nvSpPr>
        <p:spPr>
          <a:xfrm>
            <a:off x="5127045" y="1220775"/>
            <a:ext cx="1692856" cy="1692522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3" hasCustomPrompt="1"/>
          </p:nvPr>
        </p:nvSpPr>
        <p:spPr>
          <a:xfrm>
            <a:off x="5127045" y="3080700"/>
            <a:ext cx="1692856" cy="1692522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1" y="709419"/>
            <a:ext cx="8204400" cy="217237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[Sous-</a:t>
            </a:r>
            <a:r>
              <a:rPr lang="en-US" noProof="0" dirty="0" err="1"/>
              <a:t>titre</a:t>
            </a:r>
            <a:r>
              <a:rPr lang="en-US" noProof="0" dirty="0"/>
              <a:t>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noProof="0"/>
              <a:t>Sodexos selskapspresentasjon 2020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665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9"/>
          <p:cNvSpPr>
            <a:spLocks noGrp="1"/>
          </p:cNvSpPr>
          <p:nvPr>
            <p:ph sz="quarter" idx="22" hasCustomPrompt="1"/>
          </p:nvPr>
        </p:nvSpPr>
        <p:spPr>
          <a:xfrm>
            <a:off x="4817778" y="1724560"/>
            <a:ext cx="3859498" cy="3045764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20" hasCustomPrompt="1"/>
          </p:nvPr>
        </p:nvSpPr>
        <p:spPr>
          <a:xfrm>
            <a:off x="482315" y="1724557"/>
            <a:ext cx="2011362" cy="3045766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quarter" idx="21" hasCustomPrompt="1"/>
          </p:nvPr>
        </p:nvSpPr>
        <p:spPr>
          <a:xfrm>
            <a:off x="2649252" y="1724560"/>
            <a:ext cx="2012951" cy="3045764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471493" y="1364001"/>
            <a:ext cx="4190715" cy="193821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fr-FR" dirty="0"/>
              <a:t>Titre du graphique</a:t>
            </a:r>
            <a:r>
              <a:rPr lang="en-US" noProof="0" dirty="0"/>
              <a:t>]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4817777" y="1364001"/>
            <a:ext cx="3859497" cy="193821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fr-FR" dirty="0"/>
              <a:t>Titre du graphique</a:t>
            </a:r>
            <a:r>
              <a:rPr lang="en-US" noProof="0" dirty="0"/>
              <a:t>]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1" y="709419"/>
            <a:ext cx="8204400" cy="217237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[Sous-</a:t>
            </a:r>
            <a:r>
              <a:rPr lang="en-US" noProof="0" dirty="0" err="1"/>
              <a:t>titre</a:t>
            </a:r>
            <a:r>
              <a:rPr lang="en-US" noProof="0" dirty="0"/>
              <a:t>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noProof="0"/>
              <a:t>Sodexos selskapspresentasjon 2020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011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71488" y="1179460"/>
            <a:ext cx="8205786" cy="545098"/>
          </a:xfrm>
        </p:spPr>
        <p:txBody>
          <a:bodyPr/>
          <a:lstStyle/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22" hasCustomPrompt="1"/>
          </p:nvPr>
        </p:nvSpPr>
        <p:spPr>
          <a:xfrm>
            <a:off x="471490" y="1888257"/>
            <a:ext cx="8205786" cy="2882066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Contenu</a:t>
            </a:r>
            <a:r>
              <a:rPr lang="en-US" noProof="0" dirty="0"/>
              <a:t>]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fr-FR" noProof="0"/>
              <a:t>Sodexos selskapspresentasjon 2020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953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ea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71492" y="1219576"/>
            <a:ext cx="8205787" cy="1352968"/>
          </a:xfrm>
          <a:solidFill>
            <a:schemeClr val="accent1"/>
          </a:solidFill>
        </p:spPr>
        <p:txBody>
          <a:bodyPr lIns="154758" tIns="125966" rIns="154758" bIns="154758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1"/>
          </p:nvPr>
        </p:nvSpPr>
        <p:spPr>
          <a:xfrm>
            <a:off x="471490" y="2742230"/>
            <a:ext cx="4181475" cy="2028097"/>
          </a:xfrm>
          <a:custGeom>
            <a:avLst/>
            <a:gdLst>
              <a:gd name="connsiteX0" fmla="*/ 0 w 4217664"/>
              <a:gd name="connsiteY0" fmla="*/ 0 h 2052227"/>
              <a:gd name="connsiteX1" fmla="*/ 3191551 w 4217664"/>
              <a:gd name="connsiteY1" fmla="*/ 0 h 2052227"/>
              <a:gd name="connsiteX2" fmla="*/ 4217664 w 4217664"/>
              <a:gd name="connsiteY2" fmla="*/ 1026114 h 2052227"/>
              <a:gd name="connsiteX3" fmla="*/ 3191551 w 4217664"/>
              <a:gd name="connsiteY3" fmla="*/ 2052227 h 2052227"/>
              <a:gd name="connsiteX4" fmla="*/ 0 w 4217664"/>
              <a:gd name="connsiteY4" fmla="*/ 2052227 h 2052227"/>
              <a:gd name="connsiteX5" fmla="*/ 0 w 4217664"/>
              <a:gd name="connsiteY5" fmla="*/ 0 h 2052227"/>
              <a:gd name="connsiteX0" fmla="*/ 0 w 4217664"/>
              <a:gd name="connsiteY0" fmla="*/ 0 h 2052227"/>
              <a:gd name="connsiteX1" fmla="*/ 3918914 w 4217664"/>
              <a:gd name="connsiteY1" fmla="*/ 0 h 2052227"/>
              <a:gd name="connsiteX2" fmla="*/ 4217664 w 4217664"/>
              <a:gd name="connsiteY2" fmla="*/ 1026114 h 2052227"/>
              <a:gd name="connsiteX3" fmla="*/ 3191551 w 4217664"/>
              <a:gd name="connsiteY3" fmla="*/ 2052227 h 2052227"/>
              <a:gd name="connsiteX4" fmla="*/ 0 w 4217664"/>
              <a:gd name="connsiteY4" fmla="*/ 2052227 h 2052227"/>
              <a:gd name="connsiteX5" fmla="*/ 0 w 4217664"/>
              <a:gd name="connsiteY5" fmla="*/ 0 h 2052227"/>
              <a:gd name="connsiteX0" fmla="*/ 0 w 4217664"/>
              <a:gd name="connsiteY0" fmla="*/ 0 h 2052227"/>
              <a:gd name="connsiteX1" fmla="*/ 3918914 w 4217664"/>
              <a:gd name="connsiteY1" fmla="*/ 0 h 2052227"/>
              <a:gd name="connsiteX2" fmla="*/ 4217664 w 4217664"/>
              <a:gd name="connsiteY2" fmla="*/ 1026114 h 2052227"/>
              <a:gd name="connsiteX3" fmla="*/ 3918914 w 4217664"/>
              <a:gd name="connsiteY3" fmla="*/ 2041836 h 2052227"/>
              <a:gd name="connsiteX4" fmla="*/ 0 w 4217664"/>
              <a:gd name="connsiteY4" fmla="*/ 2052227 h 2052227"/>
              <a:gd name="connsiteX5" fmla="*/ 0 w 4217664"/>
              <a:gd name="connsiteY5" fmla="*/ 0 h 205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7664" h="2052227">
                <a:moveTo>
                  <a:pt x="0" y="0"/>
                </a:moveTo>
                <a:lnTo>
                  <a:pt x="3918914" y="0"/>
                </a:lnTo>
                <a:lnTo>
                  <a:pt x="4217664" y="1026114"/>
                </a:lnTo>
                <a:lnTo>
                  <a:pt x="3918914" y="2041836"/>
                </a:lnTo>
                <a:lnTo>
                  <a:pt x="0" y="20522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79952" tIns="179952" rIns="179952" bIns="179952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22"/>
          </p:nvPr>
        </p:nvSpPr>
        <p:spPr>
          <a:xfrm>
            <a:off x="4805363" y="2742230"/>
            <a:ext cx="3871911" cy="2028097"/>
          </a:xfrm>
          <a:solidFill>
            <a:schemeClr val="accent2"/>
          </a:solidFill>
        </p:spPr>
        <p:txBody>
          <a:bodyPr lIns="179952" tIns="179952" rIns="179952" bIns="179952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1" y="709419"/>
            <a:ext cx="8204400" cy="217237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[Sous-</a:t>
            </a:r>
            <a:r>
              <a:rPr lang="en-US" noProof="0" dirty="0" err="1"/>
              <a:t>titre</a:t>
            </a:r>
            <a:r>
              <a:rPr lang="en-US" noProof="0" dirty="0"/>
              <a:t>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fr-FR" noProof="0"/>
              <a:t>Sodexos selskapspresentasjon 2020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160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71489" y="1219577"/>
            <a:ext cx="4024312" cy="3550746"/>
          </a:xfrm>
          <a:solidFill>
            <a:schemeClr val="accent1"/>
          </a:solidFill>
          <a:ln w="38100">
            <a:noFill/>
          </a:ln>
        </p:spPr>
        <p:txBody>
          <a:bodyPr lIns="154758" tIns="111570" rIns="154758" bIns="154758">
            <a:normAutofit/>
          </a:bodyPr>
          <a:lstStyle>
            <a:lvl1pPr marL="0" indent="0">
              <a:buNone/>
              <a:defRPr sz="2200" i="1" baseline="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[</a:t>
            </a:r>
            <a:r>
              <a:rPr lang="en-US" noProof="0" dirty="0" err="1"/>
              <a:t>Texte</a:t>
            </a:r>
            <a:r>
              <a:rPr lang="en-US" noProof="0" dirty="0"/>
              <a:t> de la citation]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27064" y="4428917"/>
            <a:ext cx="3714750" cy="297372"/>
          </a:xfrm>
        </p:spPr>
        <p:txBody>
          <a:bodyPr/>
          <a:lstStyle>
            <a:lvl1pPr marL="0" indent="0">
              <a:buNone/>
              <a:tabLst>
                <a:tab pos="93637" algn="l"/>
              </a:tabLs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[Nom]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652964" y="1220780"/>
            <a:ext cx="1546225" cy="1596567"/>
          </a:xfrm>
          <a:prstGeom prst="rect">
            <a:avLst/>
          </a:prstGeom>
          <a:solidFill>
            <a:schemeClr val="accent2"/>
          </a:solidFill>
        </p:spPr>
        <p:txBody>
          <a:bodyPr wrap="square" lIns="91416" tIns="45708" rIns="91416" bIns="45708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fr-FR" sz="1900"/>
              <a:t> </a:t>
            </a:r>
            <a:r>
              <a:rPr lang="fr-FR" sz="11500" noProof="0" dirty="0">
                <a:solidFill>
                  <a:schemeClr val="bg1"/>
                </a:solidFill>
              </a:rPr>
              <a:t>“”</a:t>
            </a:r>
            <a:endParaRPr lang="fr-FR" sz="1900" noProof="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noProof="0"/>
              <a:t>Sodexos selskapspresentasjon 2020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059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image" Target="../media/image12.png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theme" Target="../theme/theme4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80649" y="649083"/>
            <a:ext cx="7980536" cy="42999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0649" y="1369642"/>
            <a:ext cx="7980536" cy="3194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912" y="4737775"/>
            <a:ext cx="820800" cy="1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7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662" r:id="rId8"/>
    <p:sldLayoutId id="2147483663" r:id="rId9"/>
    <p:sldLayoutId id="2147483698" r:id="rId10"/>
    <p:sldLayoutId id="2147483699" r:id="rId11"/>
    <p:sldLayoutId id="2147483700" r:id="rId12"/>
    <p:sldLayoutId id="2147483701" r:id="rId13"/>
    <p:sldLayoutId id="2147483705" r:id="rId14"/>
    <p:sldLayoutId id="2147483664" r:id="rId15"/>
    <p:sldLayoutId id="2147483707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66" r:id="rId22"/>
    <p:sldLayoutId id="2147483667" r:id="rId23"/>
    <p:sldLayoutId id="2147483677" r:id="rId24"/>
    <p:sldLayoutId id="2147483678" r:id="rId25"/>
  </p:sldLayoutIdLst>
  <p:hf sldNum="0" hdr="0" ftr="0"/>
  <p:txStyles>
    <p:titleStyle>
      <a:lvl1pPr algn="l" defTabSz="685697" rtl="0" eaLnBrk="1" latinLnBrk="0" hangingPunct="1">
        <a:lnSpc>
          <a:spcPct val="100000"/>
        </a:lnSpc>
        <a:spcBef>
          <a:spcPct val="0"/>
        </a:spcBef>
        <a:buNone/>
        <a:defRPr sz="2794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56500" indent="-256500" algn="l" defTabSz="685697" rtl="0" eaLnBrk="1" latinLnBrk="0" hangingPunct="1">
        <a:lnSpc>
          <a:spcPct val="90000"/>
        </a:lnSpc>
        <a:spcBef>
          <a:spcPts val="750"/>
        </a:spcBef>
        <a:buClr>
          <a:srgbClr val="707070"/>
        </a:buClr>
        <a:buFont typeface="Arial" panose="020B0604020202020204" pitchFamily="34" charset="0"/>
        <a:buChar char="•"/>
        <a:defRPr sz="2000" kern="1200">
          <a:solidFill>
            <a:srgbClr val="32374B"/>
          </a:solidFill>
          <a:latin typeface="+mn-lt"/>
          <a:ea typeface="+mn-ea"/>
          <a:cs typeface="+mn-cs"/>
        </a:defRPr>
      </a:lvl1pPr>
      <a:lvl2pPr marL="7048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600" kern="1200">
          <a:solidFill>
            <a:srgbClr val="32374B"/>
          </a:solidFill>
          <a:latin typeface="+mn-lt"/>
          <a:ea typeface="+mn-ea"/>
          <a:cs typeface="+mn-cs"/>
        </a:defRPr>
      </a:lvl2pPr>
      <a:lvl3pPr marL="10096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3pPr>
      <a:lvl4pPr marL="1309688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4pPr>
      <a:lvl5pPr marL="1647825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5pPr>
      <a:lvl6pPr marL="1885667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6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4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3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7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6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4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3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1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er poi t in prog10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4000" cy="5145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815" y="120246"/>
            <a:ext cx="6151589" cy="658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814" y="952859"/>
            <a:ext cx="8315988" cy="3375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79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342900" rtl="0" eaLnBrk="1" latinLnBrk="0" hangingPunct="1">
        <a:spcBef>
          <a:spcPct val="0"/>
        </a:spcBef>
        <a:buNone/>
        <a:defRPr sz="1800" kern="1200">
          <a:solidFill>
            <a:srgbClr val="4E1A65"/>
          </a:solidFill>
          <a:latin typeface="Magallanes Mitie Bold"/>
          <a:ea typeface="+mj-ea"/>
          <a:cs typeface="Magallanes Mitie Bold"/>
        </a:defRPr>
      </a:lvl1pPr>
    </p:titleStyle>
    <p:bodyStyle>
      <a:lvl1pPr marL="0" indent="0" algn="l" defTabSz="342900" rtl="0" eaLnBrk="1" latinLnBrk="0" hangingPunct="1">
        <a:spcBef>
          <a:spcPts val="450"/>
        </a:spcBef>
        <a:spcAft>
          <a:spcPts val="450"/>
        </a:spcAft>
        <a:buFontTx/>
        <a:buNone/>
        <a:defRPr sz="1200" b="1" kern="1200">
          <a:solidFill>
            <a:srgbClr val="4E1A65"/>
          </a:solidFill>
          <a:latin typeface="+mn-lt"/>
          <a:ea typeface="+mn-ea"/>
          <a:cs typeface="+mn-cs"/>
        </a:defRPr>
      </a:lvl1pPr>
      <a:lvl2pPr marL="0" indent="0" algn="l" defTabSz="342900" rtl="0" eaLnBrk="1" latinLnBrk="0" hangingPunct="1">
        <a:spcBef>
          <a:spcPts val="450"/>
        </a:spcBef>
        <a:spcAft>
          <a:spcPts val="450"/>
        </a:spcAft>
        <a:buFontTx/>
        <a:buNone/>
        <a:defRPr sz="1200" kern="1200">
          <a:solidFill>
            <a:srgbClr val="565A5C"/>
          </a:solidFill>
          <a:latin typeface="+mn-lt"/>
          <a:ea typeface="+mn-ea"/>
          <a:cs typeface="+mn-cs"/>
        </a:defRPr>
      </a:lvl2pPr>
      <a:lvl3pPr marL="132160" indent="-132160" algn="l" defTabSz="342900" rtl="0" eaLnBrk="1" latinLnBrk="0" hangingPunct="1">
        <a:spcBef>
          <a:spcPts val="450"/>
        </a:spcBef>
        <a:spcAft>
          <a:spcPts val="450"/>
        </a:spcAft>
        <a:buClr>
          <a:srgbClr val="4E1A65"/>
        </a:buClr>
        <a:buFont typeface="Arial"/>
        <a:buChar char="•"/>
        <a:defRPr sz="1200" b="1" kern="1200">
          <a:solidFill>
            <a:srgbClr val="565A5C"/>
          </a:solidFill>
          <a:latin typeface="+mn-lt"/>
          <a:ea typeface="+mn-ea"/>
          <a:cs typeface="+mn-cs"/>
        </a:defRPr>
      </a:lvl3pPr>
      <a:lvl4pPr marL="132160" indent="-132160" algn="l" defTabSz="342900" rtl="0" eaLnBrk="1" latinLnBrk="0" hangingPunct="1">
        <a:spcBef>
          <a:spcPts val="450"/>
        </a:spcBef>
        <a:spcAft>
          <a:spcPts val="450"/>
        </a:spcAft>
        <a:buFont typeface="Arial"/>
        <a:buChar char="•"/>
        <a:defRPr sz="1200" b="0" kern="1200">
          <a:solidFill>
            <a:srgbClr val="4E1A65"/>
          </a:solidFill>
          <a:latin typeface="+mn-lt"/>
          <a:ea typeface="+mn-ea"/>
          <a:cs typeface="+mn-cs"/>
        </a:defRPr>
      </a:lvl4pPr>
      <a:lvl5pPr marL="132160" indent="-132160" algn="l" defTabSz="342900" rtl="0" eaLnBrk="1" latinLnBrk="0" hangingPunct="1">
        <a:spcBef>
          <a:spcPts val="450"/>
        </a:spcBef>
        <a:spcAft>
          <a:spcPts val="450"/>
        </a:spcAft>
        <a:buFont typeface="Arial"/>
        <a:buChar char="•"/>
        <a:defRPr sz="1200" b="1" kern="1200">
          <a:solidFill>
            <a:srgbClr val="565A5C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gray">
          <a:xfrm>
            <a:off x="415870" y="1179888"/>
            <a:ext cx="8316000" cy="344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435291" y="4792390"/>
            <a:ext cx="720000" cy="14401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fr-FR" sz="375" b="0" smtClean="0">
                <a:solidFill>
                  <a:schemeClr val="tx1"/>
                </a:solidFill>
              </a:defRPr>
            </a:lvl1pPr>
          </a:lstStyle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963966" algn="l"/>
                <a:tab pos="1438883" algn="l"/>
                <a:tab pos="1913801" algn="l"/>
                <a:tab pos="7191584" algn="r"/>
              </a:tabLst>
            </a:pPr>
            <a:fld id="{B0A9F6E7-FE5B-4861-9484-6E92718E32B1}" type="slidenum">
              <a:rPr lang="en-US" smtClean="0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tabLst>
                  <a:tab pos="963966" algn="l"/>
                  <a:tab pos="1438883" algn="l"/>
                  <a:tab pos="1913801" algn="l"/>
                  <a:tab pos="7191584" algn="r"/>
                </a:tabLst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–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98426" y="4792390"/>
            <a:ext cx="6120000" cy="13793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fr-FR" sz="375" b="0"/>
            </a:lvl1pPr>
          </a:lstStyle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963966" algn="l"/>
                <a:tab pos="1438883" algn="l"/>
                <a:tab pos="1913801" algn="l"/>
                <a:tab pos="7191584" algn="r"/>
              </a:tabLst>
            </a:pPr>
            <a:r>
              <a:rPr lang="en-US">
                <a:solidFill>
                  <a:srgbClr val="000000"/>
                </a:solidFill>
              </a:rPr>
              <a:t>Sales Effectiveness initiative I Anne Porcario I oct 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0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  <p:sldLayoutId id="2147483864" r:id="rId18"/>
    <p:sldLayoutId id="2147483865" r:id="rId19"/>
    <p:sldLayoutId id="2147483866" r:id="rId20"/>
    <p:sldLayoutId id="2147483867" r:id="rId21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cap="all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75">
          <a:solidFill>
            <a:schemeClr val="bg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75">
          <a:solidFill>
            <a:schemeClr val="bg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75">
          <a:solidFill>
            <a:schemeClr val="bg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75">
          <a:solidFill>
            <a:schemeClr val="bg2"/>
          </a:solidFill>
          <a:latin typeface="Arial" charset="0"/>
        </a:defRPr>
      </a:lvl5pPr>
      <a:lvl6pPr marL="40707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75">
          <a:solidFill>
            <a:schemeClr val="bg2"/>
          </a:solidFill>
          <a:latin typeface="Arial" charset="0"/>
        </a:defRPr>
      </a:lvl6pPr>
      <a:lvl7pPr marL="81414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75">
          <a:solidFill>
            <a:schemeClr val="bg2"/>
          </a:solidFill>
          <a:latin typeface="Arial" charset="0"/>
        </a:defRPr>
      </a:lvl7pPr>
      <a:lvl8pPr marL="122121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75">
          <a:solidFill>
            <a:schemeClr val="bg2"/>
          </a:solidFill>
          <a:latin typeface="Arial" charset="0"/>
        </a:defRPr>
      </a:lvl8pPr>
      <a:lvl9pPr marL="16282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75">
          <a:solidFill>
            <a:schemeClr val="bg2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534"/>
        </a:spcBef>
        <a:spcAft>
          <a:spcPts val="534"/>
        </a:spcAft>
        <a:buClr>
          <a:schemeClr val="accent1"/>
        </a:buClr>
        <a:buSzPct val="120000"/>
        <a:buFont typeface="Arial" pitchFamily="34" charset="0"/>
        <a:buNone/>
        <a:tabLst>
          <a:tab pos="963966" algn="l"/>
          <a:tab pos="1438883" algn="l"/>
          <a:tab pos="1913801" algn="l"/>
          <a:tab pos="7191584" algn="r"/>
        </a:tabLst>
        <a:defRPr sz="1875" b="1">
          <a:solidFill>
            <a:schemeClr val="tx2"/>
          </a:solidFill>
          <a:latin typeface="+mn-lt"/>
          <a:ea typeface="+mn-ea"/>
          <a:cs typeface="+mn-cs"/>
        </a:defRPr>
      </a:lvl1pPr>
      <a:lvl2pPr marL="199169" indent="-199169" algn="l" rtl="0" eaLnBrk="1" fontAlgn="base" hangingPunct="1">
        <a:lnSpc>
          <a:spcPct val="90000"/>
        </a:lnSpc>
        <a:spcBef>
          <a:spcPts val="534"/>
        </a:spcBef>
        <a:spcAft>
          <a:spcPts val="534"/>
        </a:spcAft>
        <a:buClr>
          <a:schemeClr val="accent1"/>
        </a:buClr>
        <a:buSzPct val="100000"/>
        <a:buFont typeface="Wingdings" panose="05000000000000000000" pitchFamily="2" charset="2"/>
        <a:buChar char="§"/>
        <a:tabLst>
          <a:tab pos="1438547" algn="l"/>
          <a:tab pos="2074553" algn="l"/>
          <a:tab pos="7191056" algn="r"/>
        </a:tabLst>
        <a:defRPr sz="1575" b="0">
          <a:solidFill>
            <a:schemeClr val="tx2"/>
          </a:solidFill>
          <a:latin typeface="+mn-lt"/>
        </a:defRPr>
      </a:lvl2pPr>
      <a:lvl3pPr marL="380768" indent="-156490" algn="l" rtl="0" eaLnBrk="1" fontAlgn="base" hangingPunct="1">
        <a:lnSpc>
          <a:spcPct val="90000"/>
        </a:lnSpc>
        <a:spcBef>
          <a:spcPts val="534"/>
        </a:spcBef>
        <a:spcAft>
          <a:spcPts val="534"/>
        </a:spcAft>
        <a:buClr>
          <a:schemeClr val="bg2"/>
        </a:buClr>
        <a:buSzPct val="120000"/>
        <a:buFontTx/>
        <a:buBlip>
          <a:blip r:embed="rId23"/>
        </a:buBlip>
        <a:tabLst>
          <a:tab pos="1913042" algn="l"/>
          <a:tab pos="7191056" algn="r"/>
        </a:tabLst>
        <a:defRPr sz="1275">
          <a:solidFill>
            <a:schemeClr val="tx1"/>
          </a:solidFill>
          <a:latin typeface="+mn-lt"/>
        </a:defRPr>
      </a:lvl3pPr>
      <a:lvl4pPr marL="609228" indent="-159001" algn="l" rtl="0" eaLnBrk="1" fontAlgn="base" hangingPunct="1">
        <a:lnSpc>
          <a:spcPct val="90000"/>
        </a:lnSpc>
        <a:spcBef>
          <a:spcPts val="534"/>
        </a:spcBef>
        <a:spcAft>
          <a:spcPts val="534"/>
        </a:spcAft>
        <a:buClr>
          <a:schemeClr val="bg2"/>
        </a:buClr>
        <a:buSzPct val="120000"/>
        <a:buFontTx/>
        <a:buBlip>
          <a:blip r:embed="rId23"/>
        </a:buBlip>
        <a:tabLst>
          <a:tab pos="7001928" algn="l"/>
          <a:tab pos="7191056" algn="r"/>
        </a:tabLst>
        <a:defRPr sz="1275">
          <a:solidFill>
            <a:schemeClr val="tx1"/>
          </a:solidFill>
          <a:latin typeface="+mn-lt"/>
        </a:defRPr>
      </a:lvl4pPr>
      <a:lvl5pPr marL="215549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963966" algn="l"/>
          <a:tab pos="1438883" algn="l"/>
          <a:tab pos="1913801" algn="l"/>
          <a:tab pos="7191584" algn="r"/>
        </a:tabLst>
        <a:defRPr sz="1425">
          <a:solidFill>
            <a:schemeClr val="tx2"/>
          </a:solidFill>
          <a:latin typeface="+mn-lt"/>
        </a:defRPr>
      </a:lvl5pPr>
      <a:lvl6pPr marL="256256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963966" algn="l"/>
          <a:tab pos="1438883" algn="l"/>
          <a:tab pos="1913801" algn="l"/>
          <a:tab pos="7191584" algn="r"/>
        </a:tabLst>
        <a:defRPr sz="1425">
          <a:solidFill>
            <a:schemeClr val="tx2"/>
          </a:solidFill>
          <a:latin typeface="+mn-lt"/>
        </a:defRPr>
      </a:lvl6pPr>
      <a:lvl7pPr marL="296964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963966" algn="l"/>
          <a:tab pos="1438883" algn="l"/>
          <a:tab pos="1913801" algn="l"/>
          <a:tab pos="7191584" algn="r"/>
        </a:tabLst>
        <a:defRPr sz="1425">
          <a:solidFill>
            <a:schemeClr val="tx2"/>
          </a:solidFill>
          <a:latin typeface="+mn-lt"/>
        </a:defRPr>
      </a:lvl7pPr>
      <a:lvl8pPr marL="3376712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963966" algn="l"/>
          <a:tab pos="1438883" algn="l"/>
          <a:tab pos="1913801" algn="l"/>
          <a:tab pos="7191584" algn="r"/>
        </a:tabLst>
        <a:defRPr sz="1425">
          <a:solidFill>
            <a:schemeClr val="tx2"/>
          </a:solidFill>
          <a:latin typeface="+mn-lt"/>
        </a:defRPr>
      </a:lvl8pPr>
      <a:lvl9pPr marL="3783781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963966" algn="l"/>
          <a:tab pos="1438883" algn="l"/>
          <a:tab pos="1913801" algn="l"/>
          <a:tab pos="7191584" algn="r"/>
        </a:tabLst>
        <a:defRPr sz="1425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814143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7071" algn="l" defTabSz="814143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14143" algn="l" defTabSz="814143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21214" algn="l" defTabSz="814143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28285" algn="l" defTabSz="814143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35354" algn="l" defTabSz="814143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42424" algn="l" defTabSz="814143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49497" algn="l" defTabSz="814143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56567" algn="l" defTabSz="814143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2" y="302493"/>
            <a:ext cx="8205787" cy="40692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188367"/>
            <a:ext cx="8205786" cy="34173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5200" y="4841497"/>
            <a:ext cx="3592800" cy="11432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Sodexos selskapspresentasjon 2020</a:t>
            </a:r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30" y="4841496"/>
            <a:ext cx="235646" cy="11523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1">
                <a:solidFill>
                  <a:schemeClr val="accent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165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  <p:sldLayoutId id="2147483886" r:id="rId18"/>
    <p:sldLayoutId id="2147483887" r:id="rId19"/>
    <p:sldLayoutId id="2147483888" r:id="rId20"/>
    <p:sldLayoutId id="2147483889" r:id="rId21"/>
    <p:sldLayoutId id="2147483890" r:id="rId22"/>
    <p:sldLayoutId id="2147483891" r:id="rId23"/>
    <p:sldLayoutId id="2147483892" r:id="rId24"/>
    <p:sldLayoutId id="2147483893" r:id="rId25"/>
    <p:sldLayoutId id="2147483894" r:id="rId26"/>
    <p:sldLayoutId id="2147483895" r:id="rId27"/>
    <p:sldLayoutId id="2147483896" r:id="rId28"/>
    <p:sldLayoutId id="2147483897" r:id="rId29"/>
    <p:sldLayoutId id="2147483898" r:id="rId30"/>
    <p:sldLayoutId id="2147483899" r:id="rId31"/>
    <p:sldLayoutId id="2147483900" r:id="rId32"/>
    <p:sldLayoutId id="2147483901" r:id="rId33"/>
    <p:sldLayoutId id="2147483902" r:id="rId34"/>
    <p:sldLayoutId id="2147483903" r:id="rId35"/>
    <p:sldLayoutId id="2147483904" r:id="rId36"/>
    <p:sldLayoutId id="2147483905" r:id="rId37"/>
    <p:sldLayoutId id="2147483906" r:id="rId38"/>
    <p:sldLayoutId id="2147483907" r:id="rId39"/>
    <p:sldLayoutId id="2147483908" r:id="rId40"/>
    <p:sldLayoutId id="2147483909" r:id="rId41"/>
    <p:sldLayoutId id="2147483910" r:id="rId42"/>
    <p:sldLayoutId id="2147483911" r:id="rId43"/>
    <p:sldLayoutId id="2147483912" r:id="rId44"/>
    <p:sldLayoutId id="2147483913" r:id="rId45"/>
    <p:sldLayoutId id="2147483914" r:id="rId46"/>
    <p:sldLayoutId id="2147483915" r:id="rId47"/>
    <p:sldLayoutId id="2147483916" r:id="rId48"/>
    <p:sldLayoutId id="2147483917" r:id="rId4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hf hdr="0" dt="0"/>
  <p:txStyles>
    <p:titleStyle>
      <a:lvl1pPr algn="l" defTabSz="816137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6162" indent="-176162" algn="l" defTabSz="816137" rtl="0" eaLnBrk="1" latinLnBrk="0" hangingPunct="1">
        <a:spcBef>
          <a:spcPts val="6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6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63433" indent="-187272" algn="l" defTabSz="816137" rtl="0" eaLnBrk="1" latinLnBrk="0" hangingPunct="1">
        <a:spcBef>
          <a:spcPts val="300"/>
        </a:spcBef>
        <a:spcAft>
          <a:spcPts val="0"/>
        </a:spcAft>
        <a:buClr>
          <a:schemeClr val="accent2"/>
        </a:buClr>
        <a:buSzPct val="120000"/>
        <a:buFont typeface="Arial" panose="020B0604020202020204" pitchFamily="34" charset="0"/>
        <a:buChar char="›"/>
        <a:defRPr sz="1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39593" indent="-176162" algn="l" defTabSz="816137" rtl="0" eaLnBrk="1" latinLnBrk="0" hangingPunct="1">
        <a:spcBef>
          <a:spcPts val="300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8" indent="0" algn="l" defTabSz="816137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816137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Font typeface="Arial" pitchFamily="34" charset="0"/>
        <a:buNone/>
        <a:defRPr sz="1400" b="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244371" indent="-204034" algn="l" defTabSz="81613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438" indent="-204034" algn="l" defTabSz="81613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506" indent="-204034" algn="l" defTabSz="81613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572" indent="-204034" algn="l" defTabSz="81613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1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69" algn="l" defTabSz="8161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137" algn="l" defTabSz="8161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203" algn="l" defTabSz="8161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269" algn="l" defTabSz="8161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337" algn="l" defTabSz="8161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405" algn="l" defTabSz="8161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470" algn="l" defTabSz="8161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539" algn="l" defTabSz="8161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8">
          <p15:clr>
            <a:srgbClr val="F26B43"/>
          </p15:clr>
        </p15:guide>
        <p15:guide id="2" pos="2880">
          <p15:clr>
            <a:srgbClr val="F26B43"/>
          </p15:clr>
        </p15:guide>
        <p15:guide id="3" pos="5466">
          <p15:clr>
            <a:srgbClr val="F26B43"/>
          </p15:clr>
        </p15:guide>
        <p15:guide id="4" orient="horz" pos="378">
          <p15:clr>
            <a:srgbClr val="F26B43"/>
          </p15:clr>
        </p15:guide>
        <p15:guide id="5" orient="horz" pos="1620">
          <p15:clr>
            <a:srgbClr val="F26B43"/>
          </p15:clr>
        </p15:guide>
        <p15:guide id="6" orient="horz" pos="2896">
          <p15:clr>
            <a:srgbClr val="F26B43"/>
          </p15:clr>
        </p15:guide>
        <p15:guide id="7" orient="horz" pos="3004">
          <p15:clr>
            <a:srgbClr val="F26B43"/>
          </p15:clr>
        </p15:guide>
        <p15:guide id="8" orient="horz" pos="3110">
          <p15:clr>
            <a:srgbClr val="F26B43"/>
          </p15:clr>
        </p15:guide>
        <p15:guide id="9" orient="horz" pos="586">
          <p15:clr>
            <a:srgbClr val="F26B43"/>
          </p15:clr>
        </p15:guide>
        <p15:guide id="10" orient="horz" pos="873">
          <p15:clr>
            <a:srgbClr val="F26B43"/>
          </p15:clr>
        </p15:guide>
        <p15:guide id="11" pos="297">
          <p15:clr>
            <a:srgbClr val="F26B43"/>
          </p15:clr>
        </p15:guide>
        <p15:guide id="12" pos="2149">
          <p15:clr>
            <a:srgbClr val="F26B43"/>
          </p15:clr>
        </p15:guide>
        <p15:guide id="13" pos="2052">
          <p15:clr>
            <a:srgbClr val="F26B43"/>
          </p15:clr>
        </p15:guide>
        <p15:guide id="14" pos="203">
          <p15:clr>
            <a:srgbClr val="F26B43"/>
          </p15:clr>
        </p15:guide>
        <p15:guide id="15" pos="56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nbud@ruter.n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ruter.no/kollektivanbud/moter/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315C44-F1F2-4AEC-A06E-458D2FE7C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355127"/>
            <a:ext cx="7980536" cy="1261884"/>
          </a:xfrm>
        </p:spPr>
        <p:txBody>
          <a:bodyPr/>
          <a:lstStyle/>
          <a:p>
            <a:r>
              <a:rPr lang="nb-NO" dirty="0"/>
              <a:t>DIALOGKONFERANSE</a:t>
            </a:r>
            <a:br>
              <a:rPr lang="nb-NO" dirty="0"/>
            </a:br>
            <a:r>
              <a:rPr lang="nb-NO" sz="3200" dirty="0"/>
              <a:t>FACILITY MANAGEMENT TJENESTER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56A4428-9749-4033-94DE-620A960B8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2817970"/>
            <a:ext cx="7980536" cy="276999"/>
          </a:xfrm>
        </p:spPr>
        <p:txBody>
          <a:bodyPr/>
          <a:lstStyle/>
          <a:p>
            <a:r>
              <a:rPr lang="nb-NO" sz="1800" dirty="0"/>
              <a:t>Digital konferanse 28. januar 2021 kl. 09.00-12.00</a:t>
            </a:r>
          </a:p>
        </p:txBody>
      </p:sp>
    </p:spTree>
    <p:extLst>
      <p:ext uri="{BB962C8B-B14F-4D97-AF65-F5344CB8AC3E}">
        <p14:creationId xmlns:p14="http://schemas.microsoft.com/office/powerpoint/2010/main" val="299036673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DF2BEE-53AB-4AD1-BFCA-1BF19E52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49378"/>
            <a:ext cx="7886700" cy="646331"/>
          </a:xfrm>
        </p:spPr>
        <p:txBody>
          <a:bodyPr/>
          <a:lstStyle/>
          <a:p>
            <a:r>
              <a:rPr lang="nb-NO" dirty="0"/>
              <a:t>CBRE</a:t>
            </a:r>
          </a:p>
        </p:txBody>
      </p:sp>
    </p:spTree>
    <p:extLst>
      <p:ext uri="{BB962C8B-B14F-4D97-AF65-F5344CB8AC3E}">
        <p14:creationId xmlns:p14="http://schemas.microsoft.com/office/powerpoint/2010/main" val="310541316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DF2BEE-53AB-4AD1-BFCA-1BF19E52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49378"/>
            <a:ext cx="7886700" cy="646331"/>
          </a:xfrm>
        </p:spPr>
        <p:txBody>
          <a:bodyPr/>
          <a:lstStyle/>
          <a:p>
            <a:r>
              <a:rPr lang="nb-NO" dirty="0"/>
              <a:t>Compass Group</a:t>
            </a:r>
          </a:p>
        </p:txBody>
      </p:sp>
    </p:spTree>
    <p:extLst>
      <p:ext uri="{BB962C8B-B14F-4D97-AF65-F5344CB8AC3E}">
        <p14:creationId xmlns:p14="http://schemas.microsoft.com/office/powerpoint/2010/main" val="238260327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DF2BEE-53AB-4AD1-BFCA-1BF19E52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49378"/>
            <a:ext cx="7886700" cy="646331"/>
          </a:xfrm>
        </p:spPr>
        <p:txBody>
          <a:bodyPr/>
          <a:lstStyle/>
          <a:p>
            <a:r>
              <a:rPr lang="nb-NO" dirty="0"/>
              <a:t>Elite Service Partner</a:t>
            </a:r>
          </a:p>
        </p:txBody>
      </p:sp>
    </p:spTree>
    <p:extLst>
      <p:ext uri="{BB962C8B-B14F-4D97-AF65-F5344CB8AC3E}">
        <p14:creationId xmlns:p14="http://schemas.microsoft.com/office/powerpoint/2010/main" val="182206629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DF2BEE-53AB-4AD1-BFCA-1BF19E52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49378"/>
            <a:ext cx="7886700" cy="646331"/>
          </a:xfrm>
        </p:spPr>
        <p:txBody>
          <a:bodyPr/>
          <a:lstStyle/>
          <a:p>
            <a:r>
              <a:rPr lang="nb-NO" dirty="0" err="1"/>
              <a:t>Mitie</a:t>
            </a:r>
            <a:r>
              <a:rPr lang="nb-NO" dirty="0"/>
              <a:t> Norge</a:t>
            </a:r>
          </a:p>
        </p:txBody>
      </p:sp>
    </p:spTree>
    <p:extLst>
      <p:ext uri="{BB962C8B-B14F-4D97-AF65-F5344CB8AC3E}">
        <p14:creationId xmlns:p14="http://schemas.microsoft.com/office/powerpoint/2010/main" val="294524467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DF2BEE-53AB-4AD1-BFCA-1BF19E52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49378"/>
            <a:ext cx="7886700" cy="646331"/>
          </a:xfrm>
        </p:spPr>
        <p:txBody>
          <a:bodyPr/>
          <a:lstStyle/>
          <a:p>
            <a:r>
              <a:rPr lang="nb-NO" dirty="0" err="1"/>
              <a:t>Sodexo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523290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DF2BEE-53AB-4AD1-BFCA-1BF19E52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49378"/>
            <a:ext cx="7886700" cy="646331"/>
          </a:xfrm>
        </p:spPr>
        <p:txBody>
          <a:bodyPr/>
          <a:lstStyle/>
          <a:p>
            <a:r>
              <a:rPr lang="nb-NO" dirty="0" err="1"/>
              <a:t>Toma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777385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DF2BEE-53AB-4AD1-BFCA-1BF19E52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26213"/>
            <a:ext cx="7886700" cy="1292662"/>
          </a:xfrm>
        </p:spPr>
        <p:txBody>
          <a:bodyPr/>
          <a:lstStyle/>
          <a:p>
            <a:r>
              <a:rPr lang="nb-NO" dirty="0"/>
              <a:t>Plan for videre anskaffelsesprosess</a:t>
            </a:r>
          </a:p>
        </p:txBody>
      </p:sp>
    </p:spTree>
    <p:extLst>
      <p:ext uri="{BB962C8B-B14F-4D97-AF65-F5344CB8AC3E}">
        <p14:creationId xmlns:p14="http://schemas.microsoft.com/office/powerpoint/2010/main" val="318854794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BE37D97C-E347-4BAC-927D-E5B1E39B3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Skriftlige innspill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F3D83C95-68A5-414A-AA83-CF0B20F17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400" dirty="0"/>
              <a:t>Deltagere inviteres til å gi et skriftlig innspill til Ruter for det videre arbeidet med konkurransegrunnlaget. Innspillet kan være på maks fire A4 sider, formatet skal være PDF. </a:t>
            </a:r>
          </a:p>
          <a:p>
            <a:pPr marL="0" indent="0">
              <a:buNone/>
            </a:pPr>
            <a:r>
              <a:rPr lang="nb-NO" sz="1400" b="1" dirty="0"/>
              <a:t>Frist</a:t>
            </a:r>
            <a:r>
              <a:rPr lang="nb-NO" sz="1400" dirty="0"/>
              <a:t>: 4. februar 2021 </a:t>
            </a:r>
            <a:r>
              <a:rPr lang="nb-NO" sz="1400" dirty="0" err="1"/>
              <a:t>kl</a:t>
            </a:r>
            <a:r>
              <a:rPr lang="nb-NO" sz="1400" dirty="0"/>
              <a:t> 12.00. Innspill sendes til </a:t>
            </a:r>
            <a:r>
              <a:rPr lang="nb-NO" sz="1400" dirty="0">
                <a:hlinkClick r:id="rId3"/>
              </a:rPr>
              <a:t>anbud@ruter.no</a:t>
            </a:r>
            <a:endParaRPr lang="nb-NO" sz="1400" dirty="0"/>
          </a:p>
          <a:p>
            <a:pPr marL="0" indent="0">
              <a:buNone/>
            </a:pPr>
            <a:r>
              <a:rPr lang="nb-NO" sz="1400" b="1" dirty="0"/>
              <a:t>Emnefelt</a:t>
            </a:r>
            <a:r>
              <a:rPr lang="nb-NO" sz="1400" dirty="0"/>
              <a:t>: «Innspill FM-tjenester»</a:t>
            </a:r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r>
              <a:rPr lang="nb-NO" sz="1400" dirty="0">
                <a:solidFill>
                  <a:schemeClr val="tx1"/>
                </a:solidFill>
              </a:rPr>
              <a:t>Informasjonen som sendes til Ruter vil bli behandlet konfidensielt. Deler av innholdet vil kunne bli benyttet i videre utarbeidelse av konkurransegrunnlaget for FM-tjenester. </a:t>
            </a:r>
          </a:p>
          <a:p>
            <a:pPr marL="0" indent="0">
              <a:buNone/>
            </a:pPr>
            <a:r>
              <a:rPr lang="nb-NO" sz="1400" dirty="0">
                <a:solidFill>
                  <a:schemeClr val="tx1"/>
                </a:solidFill>
              </a:rPr>
              <a:t>Ruter er underlagt </a:t>
            </a:r>
            <a:r>
              <a:rPr lang="nb-NO" sz="1400" dirty="0" err="1">
                <a:solidFill>
                  <a:schemeClr val="tx1"/>
                </a:solidFill>
              </a:rPr>
              <a:t>offentleglova</a:t>
            </a:r>
            <a:r>
              <a:rPr lang="nb-NO" sz="1400" dirty="0"/>
              <a:t>, og alle innspill vil bli behandlet i tråd med regelverket.</a:t>
            </a:r>
          </a:p>
          <a:p>
            <a:pPr marL="214313" indent="-214313">
              <a:buFontTx/>
              <a:buChar char="-"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290715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BE37D97C-E347-4BAC-927D-E5B1E39B3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En-til-en møter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F3D83C95-68A5-414A-AA83-CF0B20F17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49" y="1369642"/>
            <a:ext cx="7980536" cy="1109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400" dirty="0"/>
              <a:t>Ruter vil vurdere å invitere deltagere fra dialogkonferansen videre til en-til-en møter dersom det er behov for ytterligere informasjon. Denne vurderingen vil bli gjort etter deltagernes innsending av skriftlige innspill.</a:t>
            </a:r>
          </a:p>
          <a:p>
            <a:pPr marL="0" indent="0">
              <a:buNone/>
            </a:pPr>
            <a:r>
              <a:rPr lang="nb-NO" sz="1400" dirty="0"/>
              <a:t>Ruter vil gi informasjon til samtlige deltagere dersom det blir aktuelt med en-til-en møter.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Tittel 7">
            <a:extLst>
              <a:ext uri="{FF2B5EF4-FFF2-40B4-BE49-F238E27FC236}">
                <a16:creationId xmlns:a16="http://schemas.microsoft.com/office/drawing/2014/main" id="{814873B7-D608-4D21-99B6-3BB7FF6F61CE}"/>
              </a:ext>
            </a:extLst>
          </p:cNvPr>
          <p:cNvSpPr txBox="1">
            <a:spLocks/>
          </p:cNvSpPr>
          <p:nvPr/>
        </p:nvSpPr>
        <p:spPr>
          <a:xfrm>
            <a:off x="580649" y="2666283"/>
            <a:ext cx="7980536" cy="42999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68569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Foreløpig fremdrift for anbudet</a:t>
            </a:r>
          </a:p>
        </p:txBody>
      </p:sp>
      <p:sp>
        <p:nvSpPr>
          <p:cNvPr id="5" name="Plassholder for innhold 9">
            <a:extLst>
              <a:ext uri="{FF2B5EF4-FFF2-40B4-BE49-F238E27FC236}">
                <a16:creationId xmlns:a16="http://schemas.microsoft.com/office/drawing/2014/main" id="{D9C8D85C-C68E-418E-A996-928B4C8969EA}"/>
              </a:ext>
            </a:extLst>
          </p:cNvPr>
          <p:cNvSpPr txBox="1">
            <a:spLocks/>
          </p:cNvSpPr>
          <p:nvPr/>
        </p:nvSpPr>
        <p:spPr>
          <a:xfrm>
            <a:off x="580649" y="3386842"/>
            <a:ext cx="7980536" cy="101751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56500" indent="-256500" algn="l" defTabSz="68569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70707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2374B"/>
                </a:solidFill>
                <a:latin typeface="+mn-lt"/>
                <a:ea typeface="+mn-ea"/>
                <a:cs typeface="+mn-cs"/>
              </a:defRPr>
            </a:lvl1pPr>
            <a:lvl2pPr marL="704850" indent="-170855" algn="l" defTabSz="685697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32374B"/>
              </a:buClr>
              <a:buFont typeface="Arial" panose="020B0604020202020204" pitchFamily="34" charset="0"/>
              <a:buChar char="­"/>
              <a:defRPr sz="2000" kern="1200">
                <a:solidFill>
                  <a:srgbClr val="32374B"/>
                </a:solidFill>
                <a:latin typeface="+mn-lt"/>
                <a:ea typeface="+mn-ea"/>
                <a:cs typeface="+mn-cs"/>
              </a:defRPr>
            </a:lvl2pPr>
            <a:lvl3pPr marL="1009650" indent="-170855" algn="l" defTabSz="685697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32374B"/>
              </a:buClr>
              <a:buFont typeface="Arial" panose="020B0604020202020204" pitchFamily="34" charset="0"/>
              <a:buChar char="­"/>
              <a:defRPr sz="2000" kern="1200">
                <a:solidFill>
                  <a:srgbClr val="32374B"/>
                </a:solidFill>
                <a:latin typeface="+mn-lt"/>
                <a:ea typeface="+mn-ea"/>
                <a:cs typeface="+mn-cs"/>
              </a:defRPr>
            </a:lvl3pPr>
            <a:lvl4pPr marL="1309688" indent="-170855" algn="l" defTabSz="685697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32374B"/>
              </a:buClr>
              <a:buFont typeface="Arial" panose="020B0604020202020204" pitchFamily="34" charset="0"/>
              <a:buChar char="­"/>
              <a:defRPr sz="2000" kern="1200">
                <a:solidFill>
                  <a:srgbClr val="32374B"/>
                </a:solidFill>
                <a:latin typeface="+mn-lt"/>
                <a:ea typeface="+mn-ea"/>
                <a:cs typeface="+mn-cs"/>
              </a:defRPr>
            </a:lvl4pPr>
            <a:lvl5pPr marL="1647825" indent="-170855" algn="l" defTabSz="685697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32374B"/>
              </a:buClr>
              <a:buFont typeface="Arial" panose="020B0604020202020204" pitchFamily="34" charset="0"/>
              <a:buChar char="­"/>
              <a:defRPr sz="2000" kern="1200">
                <a:solidFill>
                  <a:srgbClr val="32374B"/>
                </a:solidFill>
                <a:latin typeface="+mn-lt"/>
                <a:ea typeface="+mn-ea"/>
                <a:cs typeface="+mn-cs"/>
              </a:defRPr>
            </a:lvl5pPr>
            <a:lvl6pPr marL="1885667" indent="-171424" algn="l" defTabSz="6856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16" indent="-171424" algn="l" defTabSz="6856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364" indent="-171424" algn="l" defTabSz="6856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213" indent="-171424" algn="l" defTabSz="6856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dirty="0"/>
              <a:t>Utlysning av konkurransen planlegges i mars 2021</a:t>
            </a:r>
          </a:p>
          <a:p>
            <a:r>
              <a:rPr lang="nb-NO" sz="1400" dirty="0"/>
              <a:t>Oppstart planlegges i Q3/Q4 2021</a:t>
            </a:r>
          </a:p>
        </p:txBody>
      </p:sp>
    </p:spTree>
    <p:extLst>
      <p:ext uri="{BB962C8B-B14F-4D97-AF65-F5344CB8AC3E}">
        <p14:creationId xmlns:p14="http://schemas.microsoft.com/office/powerpoint/2010/main" val="97872202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DF2BEE-53AB-4AD1-BFCA-1BF19E52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03047"/>
            <a:ext cx="7886700" cy="1292662"/>
          </a:xfrm>
        </p:spPr>
        <p:txBody>
          <a:bodyPr/>
          <a:lstStyle/>
          <a:p>
            <a:r>
              <a:rPr lang="nb-NO" dirty="0"/>
              <a:t>Oppsummering og eventuelle spørsmål</a:t>
            </a:r>
          </a:p>
        </p:txBody>
      </p:sp>
    </p:spTree>
    <p:extLst>
      <p:ext uri="{BB962C8B-B14F-4D97-AF65-F5344CB8AC3E}">
        <p14:creationId xmlns:p14="http://schemas.microsoft.com/office/powerpoint/2010/main" val="410669816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5DEFB2E-2A52-4CB7-AC88-109E8E006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FAD5A4B-E7B5-4DE1-AF3E-00EE66578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Innledning og velkommen</a:t>
            </a:r>
          </a:p>
          <a:p>
            <a:r>
              <a:rPr lang="nb-NO" sz="1600" dirty="0"/>
              <a:t>Presentasjoner fra samtlige deltagere på oppgitte punkter</a:t>
            </a:r>
          </a:p>
          <a:p>
            <a:r>
              <a:rPr lang="nb-NO" sz="1600" dirty="0"/>
              <a:t>Plan for videre anskaffelsesprosess</a:t>
            </a:r>
          </a:p>
          <a:p>
            <a:r>
              <a:rPr lang="nb-NO" sz="1600" dirty="0"/>
              <a:t>Oppsummering og eventuelle spørsmål</a:t>
            </a:r>
          </a:p>
          <a:p>
            <a:r>
              <a:rPr lang="nb-NO" sz="1600" dirty="0"/>
              <a:t>Avslutning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512543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BE37D97C-E347-4BAC-927D-E5B1E39B3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Takk for deltagelse!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F3D83C95-68A5-414A-AA83-CF0B20F17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600" dirty="0"/>
              <a:t>Alle de enkeltes presentasjoner og referat vil bli lagt ut på Ruters hjemmeside: </a:t>
            </a:r>
            <a:r>
              <a:rPr lang="nb-NO" sz="1600" dirty="0">
                <a:hlinkClick r:id="rId2"/>
              </a:rPr>
              <a:t>https://ruter.no/kollektivanbud/moter/</a:t>
            </a:r>
            <a:endParaRPr lang="nb-NO" sz="1600" dirty="0"/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dirty="0"/>
              <a:t>.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8264761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83156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F86E46-7289-4F07-ACF6-004D586E4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Deltagere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85A197A-D1E3-4A3B-95E8-AC0EF991367E}"/>
              </a:ext>
            </a:extLst>
          </p:cNvPr>
          <p:cNvSpPr txBox="1"/>
          <p:nvPr/>
        </p:nvSpPr>
        <p:spPr>
          <a:xfrm>
            <a:off x="580649" y="1427242"/>
            <a:ext cx="3029326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/>
              <a:t>Leverandører:</a:t>
            </a:r>
          </a:p>
          <a:p>
            <a:endParaRPr lang="nb-NO" b="1" dirty="0"/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4Services 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CBRE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Compass Group 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Elite Service Partner 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 err="1"/>
              <a:t>Mitie</a:t>
            </a:r>
            <a:r>
              <a:rPr lang="nb-NO" dirty="0"/>
              <a:t> Norge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 err="1"/>
              <a:t>Sodexo</a:t>
            </a:r>
            <a:r>
              <a:rPr lang="nb-NO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 err="1"/>
              <a:t>Toma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1C10975-816A-4CA2-B289-0920F6E114F6}"/>
              </a:ext>
            </a:extLst>
          </p:cNvPr>
          <p:cNvSpPr txBox="1"/>
          <p:nvPr/>
        </p:nvSpPr>
        <p:spPr>
          <a:xfrm>
            <a:off x="3810001" y="1427242"/>
            <a:ext cx="4105274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/>
              <a:t>Fra Ruter: </a:t>
            </a:r>
          </a:p>
          <a:p>
            <a:endParaRPr lang="nb-NO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Anders Finckenhagen, Direktør/spesialrådgiver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Annette Schjerpen, Leder administrasjon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Bjørn Auglend, HR-direktør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Anita Eek Vandsemb, Senior innkjøper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Hanna Nyman, Innleid konsulent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Magne </a:t>
            </a:r>
            <a:r>
              <a:rPr lang="nb-NO" dirty="0" err="1"/>
              <a:t>Vetås</a:t>
            </a:r>
            <a:r>
              <a:rPr lang="nb-NO" dirty="0"/>
              <a:t>, Observatør / tillitsvalgt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249664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BE37D97C-E347-4BAC-927D-E5B1E39B3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Praktisk informasjon </a:t>
            </a:r>
          </a:p>
        </p:txBody>
      </p:sp>
      <p:pic>
        <p:nvPicPr>
          <p:cNvPr id="1026" name="Picture 2" descr="Audio, mic, microphone, mute, sound icon - Free download">
            <a:extLst>
              <a:ext uri="{FF2B5EF4-FFF2-40B4-BE49-F238E27FC236}">
                <a16:creationId xmlns:a16="http://schemas.microsoft.com/office/drawing/2014/main" id="{2DACDC02-FE6D-4D4E-B614-8E28DEACB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41" y="1775040"/>
            <a:ext cx="914401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F0791B3D-E134-4232-A56B-49705E7B020A}"/>
              </a:ext>
            </a:extLst>
          </p:cNvPr>
          <p:cNvSpPr txBox="1"/>
          <p:nvPr/>
        </p:nvSpPr>
        <p:spPr>
          <a:xfrm>
            <a:off x="416434" y="3109447"/>
            <a:ext cx="17722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Vi er mange deltagere og deltagere som ikke presenterer bes </a:t>
            </a:r>
            <a:r>
              <a:rPr lang="nb-NO" sz="1200" u="sng" dirty="0"/>
              <a:t>skru av mikrofon</a:t>
            </a:r>
            <a:r>
              <a:rPr lang="nb-NO" sz="1200" dirty="0"/>
              <a:t> for å unngå forstyrrelser 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7ABA9F4-12E7-4388-8F6B-89E5967CD680}"/>
              </a:ext>
            </a:extLst>
          </p:cNvPr>
          <p:cNvSpPr txBox="1"/>
          <p:nvPr/>
        </p:nvSpPr>
        <p:spPr>
          <a:xfrm>
            <a:off x="4732757" y="3109447"/>
            <a:ext cx="1772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Hver deltager har </a:t>
            </a:r>
            <a:r>
              <a:rPr lang="nb-NO" sz="1200" u="sng" dirty="0"/>
              <a:t>maks 10 minutter </a:t>
            </a:r>
            <a:r>
              <a:rPr lang="nb-NO" sz="1200" dirty="0"/>
              <a:t>til sin presentasjon.</a:t>
            </a:r>
          </a:p>
          <a:p>
            <a:pPr algn="ctr"/>
            <a:r>
              <a:rPr lang="nb-NO" sz="1200" dirty="0"/>
              <a:t>Etterfølges av eventuelle avklaringer fra Ruter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DFAE8BC9-5534-4A31-B20C-080B9B0842A8}"/>
              </a:ext>
            </a:extLst>
          </p:cNvPr>
          <p:cNvSpPr txBox="1"/>
          <p:nvPr/>
        </p:nvSpPr>
        <p:spPr>
          <a:xfrm>
            <a:off x="2638955" y="3109446"/>
            <a:ext cx="1772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Det blir gjort </a:t>
            </a:r>
          </a:p>
          <a:p>
            <a:pPr algn="ctr"/>
            <a:r>
              <a:rPr lang="nb-NO" sz="1200" dirty="0"/>
              <a:t>opptak av dialogkonferansen til referat formål</a:t>
            </a:r>
          </a:p>
        </p:txBody>
      </p:sp>
      <p:pic>
        <p:nvPicPr>
          <p:cNvPr id="9" name="Grafikk 8" descr="Filmklapper">
            <a:extLst>
              <a:ext uri="{FF2B5EF4-FFF2-40B4-BE49-F238E27FC236}">
                <a16:creationId xmlns:a16="http://schemas.microsoft.com/office/drawing/2014/main" id="{C88C6CA9-31D2-4641-AEAA-92162F5D1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82478" y="1775040"/>
            <a:ext cx="914400" cy="914400"/>
          </a:xfrm>
          <a:prstGeom prst="rect">
            <a:avLst/>
          </a:prstGeom>
        </p:spPr>
      </p:pic>
      <p:pic>
        <p:nvPicPr>
          <p:cNvPr id="3" name="Grafikk 2" descr="Stoppeklokke">
            <a:extLst>
              <a:ext uri="{FF2B5EF4-FFF2-40B4-BE49-F238E27FC236}">
                <a16:creationId xmlns:a16="http://schemas.microsoft.com/office/drawing/2014/main" id="{53B6C70A-7597-42D0-B104-969ADB7F0E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47124" y="1775040"/>
            <a:ext cx="914400" cy="914400"/>
          </a:xfrm>
          <a:prstGeom prst="rect">
            <a:avLst/>
          </a:prstGeom>
        </p:spPr>
      </p:pic>
      <p:pic>
        <p:nvPicPr>
          <p:cNvPr id="4" name="Grafikk 3" descr="Chat VH">
            <a:extLst>
              <a:ext uri="{FF2B5EF4-FFF2-40B4-BE49-F238E27FC236}">
                <a16:creationId xmlns:a16="http://schemas.microsoft.com/office/drawing/2014/main" id="{F1615EAD-87F0-4835-9348-864668188C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11770" y="1775040"/>
            <a:ext cx="914400" cy="914400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57E73625-DD81-42C3-B656-989429647870}"/>
              </a:ext>
            </a:extLst>
          </p:cNvPr>
          <p:cNvSpPr txBox="1"/>
          <p:nvPr/>
        </p:nvSpPr>
        <p:spPr>
          <a:xfrm>
            <a:off x="6782825" y="3109446"/>
            <a:ext cx="1772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Det vil ikke være anledning </a:t>
            </a:r>
          </a:p>
          <a:p>
            <a:pPr algn="ctr"/>
            <a:r>
              <a:rPr lang="nb-NO" sz="1200" dirty="0"/>
              <a:t>til å bruke chatfunksjonen </a:t>
            </a:r>
          </a:p>
          <a:p>
            <a:pPr algn="ctr"/>
            <a:r>
              <a:rPr lang="nb-NO" sz="1200" dirty="0"/>
              <a:t>til spørsmål underveis </a:t>
            </a:r>
          </a:p>
          <a:p>
            <a:pPr algn="ctr"/>
            <a:r>
              <a:rPr lang="nb-NO" sz="1200" dirty="0"/>
              <a:t>i dialogkonferansen </a:t>
            </a:r>
          </a:p>
        </p:txBody>
      </p:sp>
    </p:spTree>
    <p:extLst>
      <p:ext uri="{BB962C8B-B14F-4D97-AF65-F5344CB8AC3E}">
        <p14:creationId xmlns:p14="http://schemas.microsoft.com/office/powerpoint/2010/main" val="220906735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BE37D97C-E347-4BAC-927D-E5B1E39B3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Om Ruter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F3D83C95-68A5-414A-AA83-CF0B20F17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49" y="1552522"/>
            <a:ext cx="7980536" cy="3194504"/>
          </a:xfrm>
        </p:spPr>
        <p:txBody>
          <a:bodyPr/>
          <a:lstStyle/>
          <a:p>
            <a:pPr marL="0" indent="0">
              <a:buNone/>
            </a:pPr>
            <a:r>
              <a:rPr lang="nb-NO" sz="1400" dirty="0"/>
              <a:t>Ruter er et felles administrasjonsselskap for kollektivtrafikken i Oslo og deler av Viken (tidligere Akershus fylke). Ruter står i dag for over halvparten av landets kollektivtransport. </a:t>
            </a:r>
          </a:p>
          <a:p>
            <a:pPr marL="0" indent="0">
              <a:buNone/>
            </a:pPr>
            <a:r>
              <a:rPr lang="nb-NO" sz="1400" dirty="0"/>
              <a:t>Ruters hovedkontor ligger i Dronningensgate 40 og er på ca. 7000 kvm. Totalt er det ca. 400 ansatte som har tilhørighet til dette kontorlokalet. </a:t>
            </a:r>
          </a:p>
          <a:p>
            <a:pPr marL="0" indent="0">
              <a:buNone/>
            </a:pPr>
            <a:r>
              <a:rPr lang="nb-NO" sz="1400" dirty="0"/>
              <a:t>I tillegg har Ruter et konferanse- og kundesenter på Jernbanetorget, Ruter S på ca. 1400 kvm.</a:t>
            </a:r>
          </a:p>
          <a:p>
            <a:pPr marL="0" indent="0">
              <a:buNone/>
            </a:pPr>
            <a:endParaRPr lang="nb-NO" dirty="0"/>
          </a:p>
          <a:p>
            <a:pPr marL="214313" indent="-214313">
              <a:buFontTx/>
              <a:buChar char="-"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9175308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BE37D97C-E347-4BAC-927D-E5B1E39B3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Formål med anskaffelsen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F3D83C95-68A5-414A-AA83-CF0B20F17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49" y="1552522"/>
            <a:ext cx="7980536" cy="3194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400" dirty="0" err="1"/>
              <a:t>Facility</a:t>
            </a:r>
            <a:r>
              <a:rPr lang="nb-NO" sz="1400" dirty="0"/>
              <a:t> Management tjenestene til Ruter utføres i dag av flere ulike leverandører. Ruter opplever følgende utfordringer med dagens </a:t>
            </a:r>
            <a:r>
              <a:rPr lang="nb-NO" sz="1400" dirty="0" err="1"/>
              <a:t>Facility</a:t>
            </a:r>
            <a:r>
              <a:rPr lang="nb-NO" sz="1400" dirty="0"/>
              <a:t> Management tjenester:</a:t>
            </a:r>
          </a:p>
          <a:p>
            <a:pPr marL="0" lvl="0" indent="0">
              <a:buNone/>
            </a:pPr>
            <a:endParaRPr lang="nb-NO" sz="1400" b="1" dirty="0"/>
          </a:p>
          <a:p>
            <a:pPr marL="0" lvl="0" indent="0">
              <a:buNone/>
            </a:pPr>
            <a:r>
              <a:rPr lang="nb-NO" sz="1400" b="1" dirty="0"/>
              <a:t>Mange leverandører/kontrakter </a:t>
            </a:r>
          </a:p>
          <a:p>
            <a:pPr marL="0" indent="0">
              <a:buNone/>
            </a:pPr>
            <a:r>
              <a:rPr lang="nb-NO" sz="1400" dirty="0"/>
              <a:t>Ruter har i dag ca. 15 ulike leverandører og kontrakter fordelt på tjenestene som vurderes i </a:t>
            </a:r>
            <a:r>
              <a:rPr lang="nb-NO" sz="1400" dirty="0" err="1"/>
              <a:t>Facility</a:t>
            </a:r>
            <a:r>
              <a:rPr lang="nb-NO" sz="1400" dirty="0"/>
              <a:t> Management anskaffelsen. </a:t>
            </a:r>
          </a:p>
          <a:p>
            <a:pPr marL="0" indent="0">
              <a:buNone/>
            </a:pPr>
            <a:endParaRPr lang="nb-NO" sz="1400" dirty="0"/>
          </a:p>
          <a:p>
            <a:pPr marL="0" lvl="0" indent="0">
              <a:buNone/>
            </a:pPr>
            <a:r>
              <a:rPr lang="nb-NO" sz="1400" b="1" dirty="0"/>
              <a:t>Administrasjon</a:t>
            </a:r>
          </a:p>
          <a:p>
            <a:pPr marL="0" indent="0">
              <a:buNone/>
            </a:pPr>
            <a:r>
              <a:rPr lang="nb-NO" sz="1400" dirty="0"/>
              <a:t>Oppfølging av </a:t>
            </a:r>
            <a:r>
              <a:rPr lang="nb-NO" sz="1400" dirty="0" err="1"/>
              <a:t>Facility</a:t>
            </a:r>
            <a:r>
              <a:rPr lang="nb-NO" sz="1400" dirty="0"/>
              <a:t> Management tjenestene administreres i dag internt i Ruter. Det er behov for en Operativ Site Manager som tar over disse arbeidsoppgavene og som har hovedansvaret for den operative dag-til-dag oppfølgingen av tjenestene.</a:t>
            </a:r>
          </a:p>
          <a:p>
            <a:pPr marL="214313" indent="-214313">
              <a:buFontTx/>
              <a:buChar char="-"/>
            </a:pPr>
            <a:endParaRPr lang="nb-NO" dirty="0"/>
          </a:p>
          <a:p>
            <a:pPr marL="214313" indent="-214313">
              <a:buFontTx/>
              <a:buChar char="-"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845123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DF2BEE-53AB-4AD1-BFCA-1BF19E52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49378"/>
            <a:ext cx="7886700" cy="646331"/>
          </a:xfrm>
        </p:spPr>
        <p:txBody>
          <a:bodyPr/>
          <a:lstStyle/>
          <a:p>
            <a:r>
              <a:rPr lang="nb-NO" dirty="0"/>
              <a:t>Presentasjoner</a:t>
            </a:r>
          </a:p>
        </p:txBody>
      </p:sp>
    </p:spTree>
    <p:extLst>
      <p:ext uri="{BB962C8B-B14F-4D97-AF65-F5344CB8AC3E}">
        <p14:creationId xmlns:p14="http://schemas.microsoft.com/office/powerpoint/2010/main" val="396222900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BE37D97C-E347-4BAC-927D-E5B1E39B3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Presentasjoner fra deltagere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F3D83C95-68A5-414A-AA83-CF0B20F17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1400" dirty="0"/>
              <a:t>Hver deltager skal presentere sine innspill og forslag til løsninger på punktene Ruter har satt opp for dialogkonferansen. Presentasjonen kan være på </a:t>
            </a:r>
            <a:r>
              <a:rPr lang="nb-NO" sz="1400" u="sng" dirty="0"/>
              <a:t>maks 10 minutter</a:t>
            </a:r>
            <a:r>
              <a:rPr lang="nb-NO" sz="1400" dirty="0"/>
              <a:t>. </a:t>
            </a:r>
          </a:p>
          <a:p>
            <a:pPr marL="0" indent="0">
              <a:buNone/>
            </a:pPr>
            <a:r>
              <a:rPr lang="nb-NO" sz="1400" dirty="0"/>
              <a:t>Etter hver enkelt presentasjon vil Ruter komme med eventuelle spørsmål og avklaringer.</a:t>
            </a:r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r>
              <a:rPr lang="nb-NO" sz="1400" dirty="0"/>
              <a:t>Rekkefølge på presentasjonene (i alfabetisk rekkefølge): 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400" dirty="0"/>
              <a:t>4Services 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400" dirty="0"/>
              <a:t>CBRE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nb-NO" sz="1400" dirty="0"/>
              <a:t>Compass Group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nb-NO" sz="1400" dirty="0"/>
              <a:t>Elite Service Partner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nb-NO" sz="1400" dirty="0" err="1"/>
              <a:t>Mitie</a:t>
            </a:r>
            <a:r>
              <a:rPr lang="nb-NO" sz="1400" dirty="0"/>
              <a:t> Norge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400" dirty="0" err="1"/>
              <a:t>Sodexo</a:t>
            </a:r>
            <a:r>
              <a:rPr lang="nb-NO" sz="14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400" dirty="0" err="1"/>
              <a:t>Toma</a:t>
            </a: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342900" indent="-342900">
              <a:buFont typeface="+mj-lt"/>
              <a:buAutoNum type="arabicPeriod"/>
            </a:pPr>
            <a:endParaRPr lang="nb-NO" sz="1400" dirty="0"/>
          </a:p>
          <a:p>
            <a:pPr marL="214313" indent="-214313">
              <a:buFontTx/>
              <a:buChar char="-"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154379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DF2BEE-53AB-4AD1-BFCA-1BF19E52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49378"/>
            <a:ext cx="7886700" cy="646331"/>
          </a:xfrm>
        </p:spPr>
        <p:txBody>
          <a:bodyPr/>
          <a:lstStyle/>
          <a:p>
            <a:r>
              <a:rPr lang="nb-NO" dirty="0"/>
              <a:t>4Service</a:t>
            </a:r>
          </a:p>
        </p:txBody>
      </p:sp>
    </p:spTree>
    <p:extLst>
      <p:ext uri="{BB962C8B-B14F-4D97-AF65-F5344CB8AC3E}">
        <p14:creationId xmlns:p14="http://schemas.microsoft.com/office/powerpoint/2010/main" val="407036477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-tema">
  <a:themeElements>
    <a:clrScheme name="Ruter 1">
      <a:dk1>
        <a:srgbClr val="000000"/>
      </a:dk1>
      <a:lt1>
        <a:srgbClr val="FFFFFF"/>
      </a:lt1>
      <a:dk2>
        <a:srgbClr val="32374B"/>
      </a:dk2>
      <a:lt2>
        <a:srgbClr val="F5F5F5"/>
      </a:lt2>
      <a:accent1>
        <a:srgbClr val="E60000"/>
      </a:accent1>
      <a:accent2>
        <a:srgbClr val="EC700C"/>
      </a:accent2>
      <a:accent3>
        <a:srgbClr val="FFC800"/>
      </a:accent3>
      <a:accent4>
        <a:srgbClr val="76A300"/>
      </a:accent4>
      <a:accent5>
        <a:srgbClr val="0B91EF"/>
      </a:accent5>
      <a:accent6>
        <a:srgbClr val="682C88"/>
      </a:accent6>
      <a:hlink>
        <a:srgbClr val="006BB3"/>
      </a:hlink>
      <a:folHlink>
        <a:srgbClr val="006B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ter_PowerPoint" id="{DD10C708-B229-DD41-9CC3-4A81E6263A85}" vid="{7DCE9115-4930-4F40-ABFC-A51E0AF087DF}"/>
    </a:ext>
  </a:extLst>
</a:theme>
</file>

<file path=ppt/theme/theme2.xml><?xml version="1.0" encoding="utf-8"?>
<a:theme xmlns:a="http://schemas.openxmlformats.org/drawingml/2006/main" name="10_Santander 24th - PC MASTER">
  <a:themeElements>
    <a:clrScheme name="Fullmåne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odexo_FR_2012_format_16_9">
  <a:themeElements>
    <a:clrScheme name="2012-Sodexo-blue">
      <a:dk1>
        <a:srgbClr val="000000"/>
      </a:dk1>
      <a:lt1>
        <a:srgbClr val="FFFFFF"/>
      </a:lt1>
      <a:dk2>
        <a:srgbClr val="2A295C"/>
      </a:dk2>
      <a:lt2>
        <a:srgbClr val="D3D0C9"/>
      </a:lt2>
      <a:accent1>
        <a:srgbClr val="FF0000"/>
      </a:accent1>
      <a:accent2>
        <a:srgbClr val="55547D"/>
      </a:accent2>
      <a:accent3>
        <a:srgbClr val="FF3333"/>
      </a:accent3>
      <a:accent4>
        <a:srgbClr val="9392B6"/>
      </a:accent4>
      <a:accent5>
        <a:srgbClr val="FF6666"/>
      </a:accent5>
      <a:accent6>
        <a:srgbClr val="B7B6CE"/>
      </a:accent6>
      <a:hlink>
        <a:srgbClr val="55547D"/>
      </a:hlink>
      <a:folHlink>
        <a:srgbClr val="D3D0C9"/>
      </a:folHlink>
    </a:clrScheme>
    <a:fontScheme name="Sodex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dexo EN 2010 1">
        <a:dk1>
          <a:srgbClr val="000000"/>
        </a:dk1>
        <a:lt1>
          <a:srgbClr val="283897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F0037F"/>
        </a:accent2>
        <a:accent3>
          <a:srgbClr val="ACAEC9"/>
        </a:accent3>
        <a:accent4>
          <a:srgbClr val="000000"/>
        </a:accent4>
        <a:accent5>
          <a:srgbClr val="AACDDF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2">
        <a:dk1>
          <a:srgbClr val="000000"/>
        </a:dk1>
        <a:lt1>
          <a:srgbClr val="7994BF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F0037F"/>
        </a:accent2>
        <a:accent3>
          <a:srgbClr val="BEC8DC"/>
        </a:accent3>
        <a:accent4>
          <a:srgbClr val="000000"/>
        </a:accent4>
        <a:accent5>
          <a:srgbClr val="CAAECA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3">
        <a:dk1>
          <a:srgbClr val="000000"/>
        </a:dk1>
        <a:lt1>
          <a:srgbClr val="034865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A6CB12"/>
        </a:accent2>
        <a:accent3>
          <a:srgbClr val="AAB1B8"/>
        </a:accent3>
        <a:accent4>
          <a:srgbClr val="000000"/>
        </a:accent4>
        <a:accent5>
          <a:srgbClr val="AACDDF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4">
        <a:dk1>
          <a:srgbClr val="000000"/>
        </a:dk1>
        <a:lt1>
          <a:srgbClr val="0B72B5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B300"/>
        </a:accent2>
        <a:accent3>
          <a:srgbClr val="AABCD7"/>
        </a:accent3>
        <a:accent4>
          <a:srgbClr val="000000"/>
        </a:accent4>
        <a:accent5>
          <a:srgbClr val="BADAB4"/>
        </a:accent5>
        <a:accent6>
          <a:srgbClr val="E7A200"/>
        </a:accent6>
        <a:hlink>
          <a:srgbClr val="F0037F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5">
        <a:dk1>
          <a:srgbClr val="000000"/>
        </a:dk1>
        <a:lt1>
          <a:srgbClr val="013B2B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0000"/>
        </a:accent2>
        <a:accent3>
          <a:srgbClr val="AAAFAC"/>
        </a:accent3>
        <a:accent4>
          <a:srgbClr val="000000"/>
        </a:accent4>
        <a:accent5>
          <a:srgbClr val="BADAB4"/>
        </a:accent5>
        <a:accent6>
          <a:srgbClr val="E70000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6">
        <a:dk1>
          <a:srgbClr val="000000"/>
        </a:dk1>
        <a:lt1>
          <a:srgbClr val="678442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A6CB12"/>
        </a:accent2>
        <a:accent3>
          <a:srgbClr val="B8C2B0"/>
        </a:accent3>
        <a:accent4>
          <a:srgbClr val="000000"/>
        </a:accent4>
        <a:accent5>
          <a:srgbClr val="CAAECA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7">
        <a:dk1>
          <a:srgbClr val="000000"/>
        </a:dk1>
        <a:lt1>
          <a:srgbClr val="76AC7D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983998"/>
        </a:accent2>
        <a:accent3>
          <a:srgbClr val="BDD2BF"/>
        </a:accent3>
        <a:accent4>
          <a:srgbClr val="000000"/>
        </a:accent4>
        <a:accent5>
          <a:srgbClr val="AACDDF"/>
        </a:accent5>
        <a:accent6>
          <a:srgbClr val="893389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8">
        <a:dk1>
          <a:srgbClr val="000000"/>
        </a:dk1>
        <a:lt1>
          <a:srgbClr val="7B002F"/>
        </a:lt1>
        <a:dk2>
          <a:srgbClr val="283897"/>
        </a:dk2>
        <a:lt2>
          <a:srgbClr val="FFFFFF"/>
        </a:lt2>
        <a:accent1>
          <a:srgbClr val="FF0000"/>
        </a:accent1>
        <a:accent2>
          <a:srgbClr val="FFB300"/>
        </a:accent2>
        <a:accent3>
          <a:srgbClr val="BFAAAD"/>
        </a:accent3>
        <a:accent4>
          <a:srgbClr val="000000"/>
        </a:accent4>
        <a:accent5>
          <a:srgbClr val="FFAAAA"/>
        </a:accent5>
        <a:accent6>
          <a:srgbClr val="E7A200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9">
        <a:dk1>
          <a:srgbClr val="000000"/>
        </a:dk1>
        <a:lt1>
          <a:srgbClr val="B0403C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00A0C6"/>
        </a:accent2>
        <a:accent3>
          <a:srgbClr val="D4AFAF"/>
        </a:accent3>
        <a:accent4>
          <a:srgbClr val="000000"/>
        </a:accent4>
        <a:accent5>
          <a:srgbClr val="BADAB4"/>
        </a:accent5>
        <a:accent6>
          <a:srgbClr val="0091B3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10">
        <a:dk1>
          <a:srgbClr val="000000"/>
        </a:dk1>
        <a:lt1>
          <a:srgbClr val="C876A2"/>
        </a:lt1>
        <a:dk2>
          <a:srgbClr val="283897"/>
        </a:dk2>
        <a:lt2>
          <a:srgbClr val="FFFFFF"/>
        </a:lt2>
        <a:accent1>
          <a:srgbClr val="F0037F"/>
        </a:accent1>
        <a:accent2>
          <a:srgbClr val="6CBC58"/>
        </a:accent2>
        <a:accent3>
          <a:srgbClr val="E0BDCE"/>
        </a:accent3>
        <a:accent4>
          <a:srgbClr val="000000"/>
        </a:accent4>
        <a:accent5>
          <a:srgbClr val="F6AAC0"/>
        </a:accent5>
        <a:accent6>
          <a:srgbClr val="61AA4F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161216_Saffron_Sodexo_PPT_Template">
  <a:themeElements>
    <a:clrScheme name="Sodexo_colors_2017">
      <a:dk1>
        <a:srgbClr val="000000"/>
      </a:dk1>
      <a:lt1>
        <a:srgbClr val="FFFFFF"/>
      </a:lt1>
      <a:dk2>
        <a:srgbClr val="7F7F7F"/>
      </a:dk2>
      <a:lt2>
        <a:srgbClr val="D3D0C9"/>
      </a:lt2>
      <a:accent1>
        <a:srgbClr val="2A295C"/>
      </a:accent1>
      <a:accent2>
        <a:srgbClr val="FF0000"/>
      </a:accent2>
      <a:accent3>
        <a:srgbClr val="8282DC"/>
      </a:accent3>
      <a:accent4>
        <a:srgbClr val="D2DC28"/>
      </a:accent4>
      <a:accent5>
        <a:srgbClr val="CC1480"/>
      </a:accent5>
      <a:accent6>
        <a:srgbClr val="FF9673"/>
      </a:accent6>
      <a:hlink>
        <a:srgbClr val="8282DC"/>
      </a:hlink>
      <a:folHlink>
        <a:srgbClr val="3CDCC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dexo_PPTtemplate16X9_Newcolors_FR" id="{9EF77D11-61B7-3E49-B1CF-C3C7A3E5AFF3}" vid="{659EE0A5-9557-9C41-BC9E-E55A93A75ED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EA2C8341D5374B979BB9F28DA65E95" ma:contentTypeVersion="6" ma:contentTypeDescription="Create a new document." ma:contentTypeScope="" ma:versionID="bea370d8c6350e98a3a2600ec1492061">
  <xsd:schema xmlns:xsd="http://www.w3.org/2001/XMLSchema" xmlns:xs="http://www.w3.org/2001/XMLSchema" xmlns:p="http://schemas.microsoft.com/office/2006/metadata/properties" xmlns:ns3="c97729e3-caab-4c12-896b-2af08edf82f7" targetNamespace="http://schemas.microsoft.com/office/2006/metadata/properties" ma:root="true" ma:fieldsID="a1e91876328554cf2345b2fbd3b87584" ns3:_="">
    <xsd:import namespace="c97729e3-caab-4c12-896b-2af08edf82f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7729e3-caab-4c12-896b-2af08edf82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FB61D3-693B-418C-8B37-F7AE16623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7729e3-caab-4c12-896b-2af08edf82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F3BE2D-B51D-4CED-822A-E6BCC8E77F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6B0D86-47E7-4012-8348-D12FEA8F666B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97729e3-caab-4c12-896b-2af08edf82f7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10398</TotalTime>
  <Words>586</Words>
  <Application>Microsoft Office PowerPoint</Application>
  <PresentationFormat>Egendefinert</PresentationFormat>
  <Paragraphs>98</Paragraphs>
  <Slides>21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21</vt:i4>
      </vt:variant>
    </vt:vector>
  </HeadingPairs>
  <TitlesOfParts>
    <vt:vector size="29" baseType="lpstr">
      <vt:lpstr>Arial</vt:lpstr>
      <vt:lpstr>Calibri</vt:lpstr>
      <vt:lpstr>Magallanes Mitie Bold</vt:lpstr>
      <vt:lpstr>Wingdings</vt:lpstr>
      <vt:lpstr>Office-tema</vt:lpstr>
      <vt:lpstr>10_Santander 24th - PC MASTER</vt:lpstr>
      <vt:lpstr>Sodexo_FR_2012_format_16_9</vt:lpstr>
      <vt:lpstr>2_161216_Saffron_Sodexo_PPT_Template</vt:lpstr>
      <vt:lpstr>DIALOGKONFERANSE FACILITY MANAGEMENT TJENESTER</vt:lpstr>
      <vt:lpstr>Agenda</vt:lpstr>
      <vt:lpstr>Deltagere</vt:lpstr>
      <vt:lpstr>Praktisk informasjon </vt:lpstr>
      <vt:lpstr>Om Ruter</vt:lpstr>
      <vt:lpstr>Formål med anskaffelsen</vt:lpstr>
      <vt:lpstr>Presentasjoner</vt:lpstr>
      <vt:lpstr>Presentasjoner fra deltagere</vt:lpstr>
      <vt:lpstr>4Service</vt:lpstr>
      <vt:lpstr>CBRE</vt:lpstr>
      <vt:lpstr>Compass Group</vt:lpstr>
      <vt:lpstr>Elite Service Partner</vt:lpstr>
      <vt:lpstr>Mitie Norge</vt:lpstr>
      <vt:lpstr>Sodexo</vt:lpstr>
      <vt:lpstr>Toma</vt:lpstr>
      <vt:lpstr>Plan for videre anskaffelsesprosess</vt:lpstr>
      <vt:lpstr>Skriftlige innspill</vt:lpstr>
      <vt:lpstr>En-til-en møter</vt:lpstr>
      <vt:lpstr>Oppsummering og eventuelle spørsmål</vt:lpstr>
      <vt:lpstr>Takk for deltagelse!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Løken Arve</dc:creator>
  <dc:description>Template by addpoint.no</dc:description>
  <cp:lastModifiedBy>Vandsemb Anita Eek</cp:lastModifiedBy>
  <cp:revision>125</cp:revision>
  <dcterms:created xsi:type="dcterms:W3CDTF">2020-09-17T12:09:03Z</dcterms:created>
  <dcterms:modified xsi:type="dcterms:W3CDTF">2021-01-29T08:08:38Z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  <property fmtid="{D5CDD505-2E9C-101B-9397-08002B2CF9AE}" pid="3" name="ContentTypeId">
    <vt:lpwstr>0x01010059EA2C8341D5374B979BB9F28DA65E95</vt:lpwstr>
  </property>
</Properties>
</file>