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" y="317"/>
            <a:ext cx="10690575" cy="75599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2548184"/>
            <a:ext cx="6216332" cy="692497"/>
          </a:xfrm>
        </p:spPr>
        <p:txBody>
          <a:bodyPr wrap="square" lIns="0" tIns="0" rIns="0" bIns="0" anchor="t">
            <a:noAutofit/>
          </a:bodyPr>
          <a:lstStyle>
            <a:lvl1pPr algn="l"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2123011"/>
            <a:ext cx="6216332" cy="249299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7758970" y="216026"/>
            <a:ext cx="2790349" cy="2185473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7758970" y="2646331"/>
            <a:ext cx="2790349" cy="218547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Plassholder for bilde 12"/>
          <p:cNvSpPr>
            <a:spLocks noGrp="1"/>
          </p:cNvSpPr>
          <p:nvPr>
            <p:ph type="pic" sz="quarter" idx="15"/>
          </p:nvPr>
        </p:nvSpPr>
        <p:spPr>
          <a:xfrm>
            <a:off x="7758969" y="5094637"/>
            <a:ext cx="2790349" cy="2185473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0068" y="1119250"/>
            <a:ext cx="6216332" cy="23544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Sted, dato</a:t>
            </a:r>
            <a:endParaRPr lang="nb-NO" dirty="0"/>
          </a:p>
        </p:txBody>
      </p:sp>
      <p:sp>
        <p:nvSpPr>
          <p:cNvPr id="22" name="Plassholder for tekst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0068" y="3282596"/>
            <a:ext cx="6216332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r>
              <a:rPr lang="nb-NO" dirty="0" smtClean="0"/>
              <a:t>,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360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06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73" y="2374900"/>
            <a:ext cx="4148328" cy="44340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5137841" y="2743200"/>
            <a:ext cx="5553971" cy="351078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0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8125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76072" y="2374900"/>
            <a:ext cx="4500563" cy="44340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5297198" y="2374900"/>
            <a:ext cx="4500563" cy="44340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34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2374900"/>
            <a:ext cx="4500563" cy="90821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576072" y="3283110"/>
            <a:ext cx="4500563" cy="352584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576072" y="1504566"/>
            <a:ext cx="9221689" cy="45704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5297198" y="2374900"/>
            <a:ext cx="4500563" cy="90821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5297198" y="3283110"/>
            <a:ext cx="4500563" cy="352584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3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79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1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" y="317"/>
            <a:ext cx="10690575" cy="755991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1504566"/>
            <a:ext cx="9221689" cy="457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2374900"/>
            <a:ext cx="9221689" cy="44340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80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36701" y="417235"/>
            <a:ext cx="6216332" cy="692497"/>
          </a:xfrm>
        </p:spPr>
        <p:txBody>
          <a:bodyPr/>
          <a:lstStyle/>
          <a:p>
            <a:r>
              <a:rPr lang="nb-NO" dirty="0" smtClean="0"/>
              <a:t>Kollektivtrafikkforeningen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36701" y="3496005"/>
            <a:ext cx="6216332" cy="249299"/>
          </a:xfrm>
        </p:spPr>
        <p:txBody>
          <a:bodyPr/>
          <a:lstStyle/>
          <a:p>
            <a:r>
              <a:rPr lang="nb-NO" dirty="0" smtClean="0"/>
              <a:t>Hvilke muligheter ser vi?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7758968" y="198025"/>
            <a:ext cx="2790349" cy="2185473"/>
          </a:xfrm>
        </p:spPr>
      </p:sp>
      <p:sp>
        <p:nvSpPr>
          <p:cNvPr id="7" name="Plassholder for bilde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lassholder for bilde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436701" y="1733635"/>
            <a:ext cx="6216332" cy="1471172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Kollektivtrafikkforeningen er en nasjonal bransjeorganisasjon for offentlige </a:t>
            </a:r>
            <a:r>
              <a:rPr lang="nb-NO" dirty="0"/>
              <a:t>aktører som planlegger, markedsfører og kjøper kollektivtrafikktjenester</a:t>
            </a:r>
            <a:r>
              <a:rPr lang="nb-NO" dirty="0" smtClean="0"/>
              <a:t>. </a:t>
            </a:r>
          </a:p>
          <a:p>
            <a:r>
              <a:rPr lang="nb-NO" dirty="0" smtClean="0"/>
              <a:t>Våre medlemmer </a:t>
            </a:r>
            <a:r>
              <a:rPr lang="nb-NO" dirty="0"/>
              <a:t>har ansvar for lokal og regional kollektivtrafikk i alle landets fylker.</a:t>
            </a:r>
          </a:p>
          <a:p>
            <a:r>
              <a:rPr lang="nb-NO" dirty="0"/>
              <a:t>Erfaringsutveksling, læring og utvikling innenfor ulike fagområder er en viktig del av foreningens funksjon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2" name="Undertittel 4"/>
          <p:cNvSpPr txBox="1">
            <a:spLocks/>
          </p:cNvSpPr>
          <p:nvPr/>
        </p:nvSpPr>
        <p:spPr>
          <a:xfrm>
            <a:off x="438032" y="1441483"/>
            <a:ext cx="6216332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Hvem er vi?</a:t>
            </a:r>
            <a:endParaRPr lang="nb-NO" dirty="0"/>
          </a:p>
        </p:txBody>
      </p:sp>
      <p:sp>
        <p:nvSpPr>
          <p:cNvPr id="13" name="Undertittel 4"/>
          <p:cNvSpPr txBox="1">
            <a:spLocks/>
          </p:cNvSpPr>
          <p:nvPr/>
        </p:nvSpPr>
        <p:spPr>
          <a:xfrm>
            <a:off x="436701" y="4493447"/>
            <a:ext cx="6216332" cy="6011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Vår visjon for mobilitet i hele Norge:</a:t>
            </a:r>
          </a:p>
          <a:p>
            <a:pPr algn="ctr"/>
            <a:r>
              <a:rPr lang="nb-NO" i="1" dirty="0" smtClean="0"/>
              <a:t>Vern miljøet – reis kollektivt</a:t>
            </a:r>
            <a:endParaRPr lang="nb-NO" i="1" dirty="0"/>
          </a:p>
        </p:txBody>
      </p:sp>
      <p:sp>
        <p:nvSpPr>
          <p:cNvPr id="14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436701" y="3834825"/>
            <a:ext cx="6216332" cy="193899"/>
          </a:xfrm>
        </p:spPr>
        <p:txBody>
          <a:bodyPr/>
          <a:lstStyle/>
          <a:p>
            <a:r>
              <a:rPr lang="nb-NO" dirty="0" smtClean="0"/>
              <a:t>Vi ønsker å samarbeide om </a:t>
            </a:r>
            <a:r>
              <a:rPr lang="nb-NO" smtClean="0"/>
              <a:t>utvikling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2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3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.potx" id="{C63F9A91-2CCD-41DF-B0F9-64DCD6CDF013}" vid="{30B22319-1DFD-4BE9-86C2-D7D310A477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(002)</Template>
  <TotalTime>47</TotalTime>
  <Words>75</Words>
  <Application>Microsoft Office PowerPoint</Application>
  <PresentationFormat>Egendefinert</PresentationFormat>
  <Paragraphs>10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Kollektivtrafikkforeningen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Grøtting Olov</dc:creator>
  <cp:lastModifiedBy>Christina Bech Godskesen Andersen</cp:lastModifiedBy>
  <cp:revision>6</cp:revision>
  <dcterms:created xsi:type="dcterms:W3CDTF">2015-09-18T13:13:30Z</dcterms:created>
  <dcterms:modified xsi:type="dcterms:W3CDTF">2016-03-30T08:43:14Z</dcterms:modified>
</cp:coreProperties>
</file>