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9" r:id="rId5"/>
    <p:sldMasterId id="2147483672" r:id="rId6"/>
    <p:sldMasterId id="2147483689" r:id="rId7"/>
    <p:sldMasterId id="2147483703" r:id="rId8"/>
  </p:sldMasterIdLst>
  <p:notesMasterIdLst>
    <p:notesMasterId r:id="rId20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x="24384000" cy="13716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Light" panose="020B0604020202020204" charset="0"/>
      <p:regular r:id="rId33"/>
      <p:bold r:id="rId34"/>
      <p:italic r:id="rId35"/>
      <p:boldItalic r:id="rId36"/>
    </p:embeddedFont>
    <p:embeddedFont>
      <p:font typeface="Raleway" panose="020B0604020202020204" charset="0"/>
      <p:regular r:id="rId37"/>
      <p:bold r:id="rId38"/>
      <p:italic r:id="rId39"/>
      <p:boldItalic r:id="rId40"/>
    </p:embeddedFont>
    <p:embeddedFont>
      <p:font typeface="Raleway Thin" panose="020B0604020202020204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  <p:embeddedFont>
      <p:font typeface="Source Sans Pro Light" panose="020B0403030403020204" pitchFamily="34" charset="0"/>
      <p:regular r:id="rId49"/>
      <p:bold r:id="rId50"/>
      <p:italic r:id="rId51"/>
      <p:boldItalic r:id="rId52"/>
    </p:embeddedFont>
    <p:embeddedFont>
      <p:font typeface="Source Sans Pro SemiBold" panose="020B0603030403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X2PnOpf5SUAdksd53wMh56yC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122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font" Target="fonts/font36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40682714f_1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Google Shape;354;g540682714f_1_3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176c689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d176c689f5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6" name="Google Shape;506;p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176c689f5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gd176c689f5_1_2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Fast forwarding 4 years – and we have a totally different picture!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Fast forwarding 4 years – and we have a totally different picture!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a1c16b20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ga1c16b208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But things have changed, in 2020 the opportunities in the Norwegian – and the Nordic – markets are enormous!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176c689f5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176c689f5_1_1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7299d913d_1_5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gd7299d913d_1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d176c689f5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d176c689f5_1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d176c689f5_1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d176c689f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d176c689f5_1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d176c689f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d176c689f5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tellysbil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540682714f_1_27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g540682714f_1_271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g540682714f_1_271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283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g540682714f_1_2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22230" y="500879"/>
            <a:ext cx="3110399" cy="31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 1">
  <p:cSld name="Bare tittel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40682714f_1_292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re tittel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5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Light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6" cy="244681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5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m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6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61" name="Google Shape;61;p6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66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3" name="Google Shape;63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6" cy="244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7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Source Sans Pro Light"/>
              <a:buNone/>
              <a:defRPr sz="7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7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316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tellysbilde">
  <p:cSld name="1_Tittellysbil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8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Source Sans Pro Light"/>
              <a:buNone/>
              <a:defRPr sz="7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8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283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1" name="Google Shape;7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6" cy="244681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8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>
  <p:cSld name="Tittel og innhold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9"/>
          <p:cNvSpPr txBox="1">
            <a:spLocks noGrp="1"/>
          </p:cNvSpPr>
          <p:nvPr>
            <p:ph type="body" idx="1"/>
          </p:nvPr>
        </p:nvSpPr>
        <p:spPr>
          <a:xfrm>
            <a:off x="1053547" y="3651250"/>
            <a:ext cx="222240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9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>
  <p:cSld name="To innholdsdel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0"/>
          <p:cNvSpPr txBox="1">
            <a:spLocks noGrp="1"/>
          </p:cNvSpPr>
          <p:nvPr>
            <p:ph type="body" idx="1"/>
          </p:nvPr>
        </p:nvSpPr>
        <p:spPr>
          <a:xfrm>
            <a:off x="1040301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70"/>
          <p:cNvSpPr txBox="1">
            <a:spLocks noGrp="1"/>
          </p:cNvSpPr>
          <p:nvPr>
            <p:ph type="body" idx="2"/>
          </p:nvPr>
        </p:nvSpPr>
        <p:spPr>
          <a:xfrm>
            <a:off x="12268200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0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1"/>
          <p:cNvSpPr txBox="1">
            <a:spLocks noGrp="1"/>
          </p:cNvSpPr>
          <p:nvPr>
            <p:ph type="body" idx="1"/>
          </p:nvPr>
        </p:nvSpPr>
        <p:spPr>
          <a:xfrm>
            <a:off x="1043469" y="3362325"/>
            <a:ext cx="10315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71"/>
          <p:cNvSpPr txBox="1">
            <a:spLocks noGrp="1"/>
          </p:cNvSpPr>
          <p:nvPr>
            <p:ph type="body" idx="2"/>
          </p:nvPr>
        </p:nvSpPr>
        <p:spPr>
          <a:xfrm>
            <a:off x="1043469" y="5010150"/>
            <a:ext cx="10315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1"/>
          <p:cNvSpPr txBox="1">
            <a:spLocks noGrp="1"/>
          </p:cNvSpPr>
          <p:nvPr>
            <p:ph type="body" idx="3"/>
          </p:nvPr>
        </p:nvSpPr>
        <p:spPr>
          <a:xfrm>
            <a:off x="12344400" y="3362325"/>
            <a:ext cx="10366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71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2"/>
          <p:cNvSpPr>
            <a:spLocks noGrp="1"/>
          </p:cNvSpPr>
          <p:nvPr>
            <p:ph type="pic" idx="2"/>
          </p:nvPr>
        </p:nvSpPr>
        <p:spPr>
          <a:xfrm>
            <a:off x="1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>
  <p:cSld name="Bare tittel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3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540682714f_1_259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540682714f_1_259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gendefinert oppsett">
  <p:cSld name="Egendefinert oppset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75"/>
          <p:cNvSpPr txBox="1">
            <a:spLocks noGrp="1"/>
          </p:cNvSpPr>
          <p:nvPr>
            <p:ph type="title"/>
          </p:nvPr>
        </p:nvSpPr>
        <p:spPr>
          <a:xfrm>
            <a:off x="1147711" y="2165683"/>
            <a:ext cx="22088700" cy="80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ans Pro Light"/>
              <a:buNone/>
              <a:defRPr sz="12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4" name="Google Shape;9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6" cy="244681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75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gendefinert oppsett">
  <p:cSld name="1_Egendefinert oppset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6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76"/>
          <p:cNvSpPr txBox="1">
            <a:spLocks noGrp="1"/>
          </p:cNvSpPr>
          <p:nvPr>
            <p:ph type="title"/>
          </p:nvPr>
        </p:nvSpPr>
        <p:spPr>
          <a:xfrm>
            <a:off x="1147711" y="2165683"/>
            <a:ext cx="22088700" cy="80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ans Pro Light"/>
              <a:buNone/>
              <a:defRPr sz="12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" name="Google Shape;99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76939" y="11549269"/>
            <a:ext cx="2446816" cy="244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>
  <p:cSld name="Tittel og innhol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d3c84a10e_0_177"/>
          <p:cNvSpPr txBox="1">
            <a:spLocks noGrp="1"/>
          </p:cNvSpPr>
          <p:nvPr>
            <p:ph type="body" idx="1"/>
          </p:nvPr>
        </p:nvSpPr>
        <p:spPr>
          <a:xfrm>
            <a:off x="1053547" y="3651250"/>
            <a:ext cx="222240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bd3c84a10e_0_177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m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d3c84a10e_0_149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  <a:defRPr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10" name="Google Shape;110;gbd3c84a10e_0_14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bd3c84a10e_0_149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ADFE"/>
              </a:buClr>
              <a:buSzPts val="1200"/>
              <a:buFont typeface="Source Sans Pro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" name="Google Shape;112;gbd3c84a10e_0_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7" cy="244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tellysbil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d3c84a10e_0_154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bd3c84a10e_0_154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Source Sans Pro Light"/>
              <a:buNone/>
              <a:defRPr sz="7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bd3c84a10e_0_154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283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7" name="Google Shape;117;gbd3c84a10e_0_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7" cy="244681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bd3c84a10e_0_154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ADFE"/>
              </a:buClr>
              <a:buSzPts val="1200"/>
              <a:buFont typeface="Source Sans Pro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>
  <p:cSld name="Bare tittel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d3c84a10e_0_160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re tittel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d3c84a10e_0_16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bd3c84a10e_0_162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Light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gbd3c84a10e_0_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7" cy="244681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bd3c84a10e_0_162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ADFE"/>
              </a:buClr>
              <a:buSzPts val="1200"/>
              <a:buFont typeface="Source Sans Pro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d3c84a10e_0_167"/>
          <p:cNvSpPr txBox="1">
            <a:spLocks noGrp="1"/>
          </p:cNvSpPr>
          <p:nvPr>
            <p:ph type="body" idx="1"/>
          </p:nvPr>
        </p:nvSpPr>
        <p:spPr>
          <a:xfrm>
            <a:off x="1043469" y="3362325"/>
            <a:ext cx="10315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gbd3c84a10e_0_167"/>
          <p:cNvSpPr txBox="1">
            <a:spLocks noGrp="1"/>
          </p:cNvSpPr>
          <p:nvPr>
            <p:ph type="body" idx="2"/>
          </p:nvPr>
        </p:nvSpPr>
        <p:spPr>
          <a:xfrm>
            <a:off x="1043469" y="5010150"/>
            <a:ext cx="10315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bd3c84a10e_0_167"/>
          <p:cNvSpPr txBox="1">
            <a:spLocks noGrp="1"/>
          </p:cNvSpPr>
          <p:nvPr>
            <p:ph type="body" idx="3"/>
          </p:nvPr>
        </p:nvSpPr>
        <p:spPr>
          <a:xfrm>
            <a:off x="12344400" y="3362325"/>
            <a:ext cx="10366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gbd3c84a10e_0_167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gbd3c84a10e_0_167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gendefinert oppsett">
  <p:cSld name="1_Egendefinert oppset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d3c84a10e_0_17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gbd3c84a10e_0_173"/>
          <p:cNvSpPr txBox="1">
            <a:spLocks noGrp="1"/>
          </p:cNvSpPr>
          <p:nvPr>
            <p:ph type="title"/>
          </p:nvPr>
        </p:nvSpPr>
        <p:spPr>
          <a:xfrm>
            <a:off x="1147711" y="2165683"/>
            <a:ext cx="22088700" cy="80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ans Pro Light"/>
              <a:buNone/>
              <a:defRPr sz="12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gbd3c84a10e_0_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76939" y="11549269"/>
            <a:ext cx="2446817" cy="244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540682714f_1_262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540682714f_1_262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g540682714f_1_262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>
  <p:cSld name="To innholdsdel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d3c84a10e_0_180"/>
          <p:cNvSpPr txBox="1">
            <a:spLocks noGrp="1"/>
          </p:cNvSpPr>
          <p:nvPr>
            <p:ph type="body" idx="1"/>
          </p:nvPr>
        </p:nvSpPr>
        <p:spPr>
          <a:xfrm>
            <a:off x="1040301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gbd3c84a10e_0_180"/>
          <p:cNvSpPr txBox="1">
            <a:spLocks noGrp="1"/>
          </p:cNvSpPr>
          <p:nvPr>
            <p:ph type="body" idx="2"/>
          </p:nvPr>
        </p:nvSpPr>
        <p:spPr>
          <a:xfrm>
            <a:off x="12268200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gbd3c84a10e_0_180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gendefinert oppsett">
  <p:cSld name="Egendefinert oppset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d3c84a10e_0_184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bd3c84a10e_0_184"/>
          <p:cNvSpPr txBox="1">
            <a:spLocks noGrp="1"/>
          </p:cNvSpPr>
          <p:nvPr>
            <p:ph type="title"/>
          </p:nvPr>
        </p:nvSpPr>
        <p:spPr>
          <a:xfrm>
            <a:off x="1147711" y="2165683"/>
            <a:ext cx="22088700" cy="80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Source Sans Pro Light"/>
              <a:buNone/>
              <a:defRPr sz="12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gbd3c84a10e_0_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81771"/>
            <a:ext cx="2446817" cy="244681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bd3c84a10e_0_184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ADFE"/>
              </a:buClr>
              <a:buSzPts val="1200"/>
              <a:buFont typeface="Source Sans Pro"/>
              <a:buNone/>
            </a:pPr>
            <a:r>
              <a:rPr lang="no-NO" sz="1200" b="0" i="0" u="none" strike="noStrike" cap="none">
                <a:solidFill>
                  <a:srgbClr val="79ADF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79ADF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>
  <p:cSld name="Tittellysbild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d3c84a10e_0_189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Source Sans Pro Light"/>
              <a:buNone/>
              <a:defRPr sz="7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bd3c84a10e_0_189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316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" type="tx">
  <p:cSld name="TITLE_AND_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d3c84a10e_0_192"/>
          <p:cNvSpPr>
            <a:spLocks noGrp="1"/>
          </p:cNvSpPr>
          <p:nvPr>
            <p:ph type="pic" idx="2"/>
          </p:nvPr>
        </p:nvSpPr>
        <p:spPr>
          <a:xfrm>
            <a:off x="1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ammenligning">
  <p:cSld name="1_Sammenligning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176c689f5_1_16"/>
          <p:cNvSpPr txBox="1">
            <a:spLocks noGrp="1"/>
          </p:cNvSpPr>
          <p:nvPr>
            <p:ph type="body" idx="1"/>
          </p:nvPr>
        </p:nvSpPr>
        <p:spPr>
          <a:xfrm>
            <a:off x="1043469" y="3362325"/>
            <a:ext cx="10315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  <a:defRPr sz="4800" b="0" i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gd176c689f5_1_16"/>
          <p:cNvSpPr txBox="1">
            <a:spLocks noGrp="1"/>
          </p:cNvSpPr>
          <p:nvPr>
            <p:ph type="body" idx="2"/>
          </p:nvPr>
        </p:nvSpPr>
        <p:spPr>
          <a:xfrm>
            <a:off x="1043469" y="5010150"/>
            <a:ext cx="10315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Char char="•"/>
              <a:defRPr/>
            </a:lvl1pPr>
            <a:lvl2pPr marL="91440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0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Char char="•"/>
              <a:defRPr/>
            </a:lvl3pPr>
            <a:lvl4pPr marL="182880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  <a:defRPr/>
            </a:lvl4pPr>
            <a:lvl5pPr marL="228600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d176c689f5_1_16"/>
          <p:cNvSpPr txBox="1">
            <a:spLocks noGrp="1"/>
          </p:cNvSpPr>
          <p:nvPr>
            <p:ph type="body" idx="3"/>
          </p:nvPr>
        </p:nvSpPr>
        <p:spPr>
          <a:xfrm>
            <a:off x="12344400" y="3362325"/>
            <a:ext cx="10366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  <a:defRPr sz="4800" b="0" i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gd176c689f5_1_16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Char char="•"/>
              <a:defRPr/>
            </a:lvl1pPr>
            <a:lvl2pPr marL="91440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0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Char char="•"/>
              <a:defRPr/>
            </a:lvl3pPr>
            <a:lvl4pPr marL="182880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200"/>
              <a:buChar char="•"/>
              <a:defRPr/>
            </a:lvl4pPr>
            <a:lvl5pPr marL="228600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d176c689f5_1_16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1" type="obj">
  <p:cSld name="OBJEC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176c689f5_1_22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d176c689f5_1_22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gd176c689f5_1_22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 1" type="twoObj">
  <p:cSld name="TWO_OBJECT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176c689f5_1_26"/>
          <p:cNvSpPr txBox="1">
            <a:spLocks noGrp="1"/>
          </p:cNvSpPr>
          <p:nvPr>
            <p:ph type="title"/>
          </p:nvPr>
        </p:nvSpPr>
        <p:spPr>
          <a:xfrm>
            <a:off x="3454488" y="1035050"/>
            <a:ext cx="17386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d176c689f5_1_26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d176c689f5_1_26"/>
          <p:cNvSpPr txBox="1">
            <a:spLocks noGrp="1"/>
          </p:cNvSpPr>
          <p:nvPr>
            <p:ph type="body" idx="2"/>
          </p:nvPr>
        </p:nvSpPr>
        <p:spPr>
          <a:xfrm>
            <a:off x="12268200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gd176c689f5_1_26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176c689f5_1_31"/>
          <p:cNvSpPr txBox="1">
            <a:spLocks noGrp="1"/>
          </p:cNvSpPr>
          <p:nvPr>
            <p:ph type="body" idx="1"/>
          </p:nvPr>
        </p:nvSpPr>
        <p:spPr>
          <a:xfrm>
            <a:off x="1295661" y="2663388"/>
            <a:ext cx="21810300" cy="88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d176c689f5_1_31"/>
          <p:cNvSpPr txBox="1">
            <a:spLocks noGrp="1"/>
          </p:cNvSpPr>
          <p:nvPr>
            <p:ph type="sldNum" idx="12"/>
          </p:nvPr>
        </p:nvSpPr>
        <p:spPr>
          <a:xfrm>
            <a:off x="1295663" y="12747108"/>
            <a:ext cx="6477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69" name="Google Shape;169;gd176c689f5_1_31"/>
          <p:cNvSpPr txBox="1">
            <a:spLocks noGrp="1"/>
          </p:cNvSpPr>
          <p:nvPr>
            <p:ph type="title"/>
          </p:nvPr>
        </p:nvSpPr>
        <p:spPr>
          <a:xfrm>
            <a:off x="1295661" y="720001"/>
            <a:ext cx="1439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d176c689f5_1_31"/>
          <p:cNvSpPr txBox="1">
            <a:spLocks noGrp="1"/>
          </p:cNvSpPr>
          <p:nvPr>
            <p:ph type="ftr" idx="11"/>
          </p:nvPr>
        </p:nvSpPr>
        <p:spPr>
          <a:xfrm>
            <a:off x="3062159" y="12747175"/>
            <a:ext cx="7917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tellysbilde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176c689f5_1_12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d176c689f5_1_128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d176c689f5_1_128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280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0" name="Google Shape;180;gd176c689f5_1_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22230" y="500879"/>
            <a:ext cx="3110399" cy="31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1">
  <p:cSld name="Tittel og innhold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540682714f_1_294"/>
          <p:cNvSpPr txBox="1">
            <a:spLocks noGrp="1"/>
          </p:cNvSpPr>
          <p:nvPr>
            <p:ph type="body" idx="1"/>
          </p:nvPr>
        </p:nvSpPr>
        <p:spPr>
          <a:xfrm>
            <a:off x="1053547" y="3651250"/>
            <a:ext cx="222240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g540682714f_1_294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m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176c689f5_1_133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83" name="Google Shape;183;gd176c689f5_1_13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d176c689f5_1_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22230" y="500879"/>
            <a:ext cx="3110399" cy="31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176c689f5_1_137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d176c689f5_1_137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176c689f5_1_140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d176c689f5_1_140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gd176c689f5_1_140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176c689f5_1_144"/>
          <p:cNvSpPr txBox="1">
            <a:spLocks noGrp="1"/>
          </p:cNvSpPr>
          <p:nvPr>
            <p:ph type="body" idx="1"/>
          </p:nvPr>
        </p:nvSpPr>
        <p:spPr>
          <a:xfrm>
            <a:off x="1679575" y="3362325"/>
            <a:ext cx="10315800" cy="1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gd176c689f5_1_144"/>
          <p:cNvSpPr txBox="1">
            <a:spLocks noGrp="1"/>
          </p:cNvSpPr>
          <p:nvPr>
            <p:ph type="body" idx="2"/>
          </p:nvPr>
        </p:nvSpPr>
        <p:spPr>
          <a:xfrm>
            <a:off x="1679575" y="5010150"/>
            <a:ext cx="103158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gd176c689f5_1_144"/>
          <p:cNvSpPr txBox="1">
            <a:spLocks noGrp="1"/>
          </p:cNvSpPr>
          <p:nvPr>
            <p:ph type="body" idx="3"/>
          </p:nvPr>
        </p:nvSpPr>
        <p:spPr>
          <a:xfrm>
            <a:off x="12344400" y="3362325"/>
            <a:ext cx="10366200" cy="1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gd176c689f5_1_144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2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gd176c689f5_1_144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98" name="Google Shape;198;gd176c689f5_1_144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82574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176c689f5_1_151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>
  <p:cSld name="Tittellysbil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176c689f5_1_153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d176c689f5_1_153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316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/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176c689f5_1_156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d176c689f5_1_156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4394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gd176c689f5_1_156"/>
          <p:cNvSpPr txBox="1">
            <a:spLocks noGrp="1"/>
          </p:cNvSpPr>
          <p:nvPr>
            <p:ph type="body" idx="2"/>
          </p:nvPr>
        </p:nvSpPr>
        <p:spPr>
          <a:xfrm>
            <a:off x="12268200" y="3651250"/>
            <a:ext cx="104394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gd176c689f5_1_156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" type="tx">
  <p:cSld name="TITLE_AND_BOD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176c689f5_1_161"/>
          <p:cNvSpPr>
            <a:spLocks noGrp="1"/>
          </p:cNvSpPr>
          <p:nvPr>
            <p:ph type="pic" idx="2"/>
          </p:nvPr>
        </p:nvSpPr>
        <p:spPr>
          <a:xfrm>
            <a:off x="1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tellysbilde 1">
  <p:cSld name="1_Tittellysbild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176c689f5_1_16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d176c689f5_1_163"/>
          <p:cNvSpPr txBox="1">
            <a:spLocks noGrp="1"/>
          </p:cNvSpPr>
          <p:nvPr>
            <p:ph type="ctrTitle"/>
          </p:nvPr>
        </p:nvSpPr>
        <p:spPr>
          <a:xfrm>
            <a:off x="3048000" y="2244726"/>
            <a:ext cx="16131600" cy="4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d176c689f5_1_163"/>
          <p:cNvSpPr txBox="1">
            <a:spLocks noGrp="1"/>
          </p:cNvSpPr>
          <p:nvPr>
            <p:ph type="subTitle" idx="1"/>
          </p:nvPr>
        </p:nvSpPr>
        <p:spPr>
          <a:xfrm>
            <a:off x="3048000" y="7204076"/>
            <a:ext cx="161280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5" name="Google Shape;215;gd176c689f5_1_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22230" y="500880"/>
            <a:ext cx="3110400" cy="31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 1">
  <p:cSld name="Bare tittel 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176c689f5_1_168"/>
          <p:cNvSpPr txBox="1">
            <a:spLocks noGrp="1"/>
          </p:cNvSpPr>
          <p:nvPr>
            <p:ph type="title"/>
          </p:nvPr>
        </p:nvSpPr>
        <p:spPr>
          <a:xfrm>
            <a:off x="1060181" y="676464"/>
            <a:ext cx="22197600" cy="18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50" rIns="243800" bIns="12185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540682714f_1_266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540682714f_1_266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g540682714f_1_266"/>
          <p:cNvSpPr txBox="1">
            <a:spLocks noGrp="1"/>
          </p:cNvSpPr>
          <p:nvPr>
            <p:ph type="body" idx="2"/>
          </p:nvPr>
        </p:nvSpPr>
        <p:spPr>
          <a:xfrm>
            <a:off x="12268200" y="3651250"/>
            <a:ext cx="104394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g540682714f_1_266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1">
  <p:cSld name="Tittel og innhold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176c689f5_1_170"/>
          <p:cNvSpPr txBox="1">
            <a:spLocks noGrp="1"/>
          </p:cNvSpPr>
          <p:nvPr>
            <p:ph type="body" idx="1"/>
          </p:nvPr>
        </p:nvSpPr>
        <p:spPr>
          <a:xfrm>
            <a:off x="1053547" y="3651250"/>
            <a:ext cx="22224000" cy="87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gd176c689f5_1_170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000" cy="18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 2">
  <p:cSld name="Bare tittel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176c689f5_1_173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600" cy="18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7299d913d_1_594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None/>
              <a:defRPr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31" name="Google Shape;231;gd7299d913d_1_59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482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482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i="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Font typeface="Montserrat"/>
              <a:buChar char="•"/>
              <a:defRPr i="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Font typeface="Montserrat"/>
              <a:buChar char="•"/>
              <a:defRPr i="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32" name="Google Shape;232;gd7299d913d_1_5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d7299d913d_1_594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34" name="Google Shape;234;gd7299d913d_1_594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35" name="Google Shape;235;gd7299d913d_1_594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36" name="Google Shape;236;gd7299d913d_1_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d7299d913d_1_5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4301" y="10491900"/>
            <a:ext cx="725600" cy="11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d7299d913d_1_5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7299d913d_1_604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None/>
              <a:defRPr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41" name="Google Shape;241;gd7299d913d_1_60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482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482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i="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Font typeface="Montserrat"/>
              <a:buChar char="•"/>
              <a:defRPr i="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Font typeface="Montserrat"/>
              <a:buChar char="•"/>
              <a:defRPr i="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gd7299d913d_1_604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43" name="Google Shape;243;gd7299d913d_1_604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44" name="Google Shape;244;gd7299d913d_1_604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7299d913d_1_610"/>
          <p:cNvSpPr txBox="1">
            <a:spLocks noGrp="1"/>
          </p:cNvSpPr>
          <p:nvPr>
            <p:ph type="title"/>
          </p:nvPr>
        </p:nvSpPr>
        <p:spPr>
          <a:xfrm>
            <a:off x="1663700" y="3677920"/>
            <a:ext cx="21031200" cy="19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0"/>
              <a:buNone/>
              <a:defRPr sz="12000"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d7299d913d_1_610"/>
          <p:cNvSpPr txBox="1">
            <a:spLocks noGrp="1"/>
          </p:cNvSpPr>
          <p:nvPr>
            <p:ph type="body" idx="1"/>
          </p:nvPr>
        </p:nvSpPr>
        <p:spPr>
          <a:xfrm>
            <a:off x="1663700" y="5724526"/>
            <a:ext cx="21031200" cy="30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 i="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gd7299d913d_1_610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49" name="Google Shape;249;gd7299d913d_1_610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50" name="Google Shape;250;gd7299d913d_1_610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51" name="Google Shape;251;gd7299d913d_1_6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d7299d913d_1_6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d7299d913d_1_6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7299d913d_1_619"/>
          <p:cNvSpPr txBox="1">
            <a:spLocks noGrp="1"/>
          </p:cNvSpPr>
          <p:nvPr>
            <p:ph type="title"/>
          </p:nvPr>
        </p:nvSpPr>
        <p:spPr>
          <a:xfrm>
            <a:off x="1679576" y="2133600"/>
            <a:ext cx="210312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None/>
              <a:defRPr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d7299d913d_1_619"/>
          <p:cNvSpPr txBox="1">
            <a:spLocks noGrp="1"/>
          </p:cNvSpPr>
          <p:nvPr>
            <p:ph type="body" idx="1"/>
          </p:nvPr>
        </p:nvSpPr>
        <p:spPr>
          <a:xfrm>
            <a:off x="1679576" y="3362326"/>
            <a:ext cx="10315800" cy="1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800"/>
              <a:buNone/>
              <a:defRPr sz="4800" b="0" i="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None/>
              <a:defRPr sz="4000" b="1"/>
            </a:lvl2pPr>
            <a:lvl3pPr marL="137160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None/>
              <a:defRPr sz="3600" b="1"/>
            </a:lvl3pPr>
            <a:lvl4pPr marL="182880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 b="1"/>
            </a:lvl4pPr>
            <a:lvl5pPr marL="228600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 b="1"/>
            </a:lvl5pPr>
            <a:lvl6pPr marL="2743200" lvl="5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257" name="Google Shape;257;gd7299d913d_1_619"/>
          <p:cNvSpPr txBox="1">
            <a:spLocks noGrp="1"/>
          </p:cNvSpPr>
          <p:nvPr>
            <p:ph type="body" idx="2"/>
          </p:nvPr>
        </p:nvSpPr>
        <p:spPr>
          <a:xfrm>
            <a:off x="1679576" y="5010150"/>
            <a:ext cx="103158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1pPr>
            <a:lvl2pPr marL="91440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2pPr>
            <a:lvl3pPr marL="137160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3pPr>
            <a:lvl4pPr marL="182880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4pPr>
            <a:lvl5pPr marL="228600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gd7299d913d_1_619"/>
          <p:cNvSpPr txBox="1">
            <a:spLocks noGrp="1"/>
          </p:cNvSpPr>
          <p:nvPr>
            <p:ph type="body" idx="3"/>
          </p:nvPr>
        </p:nvSpPr>
        <p:spPr>
          <a:xfrm>
            <a:off x="12344400" y="3362326"/>
            <a:ext cx="10366200" cy="1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800"/>
              <a:buNone/>
              <a:defRPr sz="4800" b="0" i="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None/>
              <a:defRPr sz="4000" b="1"/>
            </a:lvl2pPr>
            <a:lvl3pPr marL="137160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None/>
              <a:defRPr sz="3600" b="1"/>
            </a:lvl3pPr>
            <a:lvl4pPr marL="182880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 b="1"/>
            </a:lvl4pPr>
            <a:lvl5pPr marL="228600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 b="1"/>
            </a:lvl5pPr>
            <a:lvl6pPr marL="2743200" lvl="5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259" name="Google Shape;259;gd7299d913d_1_619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2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1pPr>
            <a:lvl2pPr marL="91440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2pPr>
            <a:lvl3pPr marL="137160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3pPr>
            <a:lvl4pPr marL="182880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4pPr>
            <a:lvl5pPr marL="228600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gd7299d913d_1_619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61" name="Google Shape;261;gd7299d913d_1_619"/>
          <p:cNvSpPr txBox="1">
            <a:spLocks noGrp="1"/>
          </p:cNvSpPr>
          <p:nvPr>
            <p:ph type="sldNum" idx="5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62" name="Google Shape;262;gd7299d913d_1_619"/>
          <p:cNvSpPr txBox="1">
            <a:spLocks noGrp="1"/>
          </p:cNvSpPr>
          <p:nvPr>
            <p:ph type="sldNum" idx="6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63" name="Google Shape;263;gd7299d913d_1_6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d7299d913d_1_6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d7299d913d_1_6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7299d913d_1_631"/>
          <p:cNvSpPr txBox="1">
            <a:spLocks noGrp="1"/>
          </p:cNvSpPr>
          <p:nvPr>
            <p:ph type="ctrTitle"/>
          </p:nvPr>
        </p:nvSpPr>
        <p:spPr>
          <a:xfrm>
            <a:off x="1676400" y="4302501"/>
            <a:ext cx="210312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0"/>
              <a:buNone/>
              <a:defRPr sz="12000"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d7299d913d_1_631"/>
          <p:cNvSpPr txBox="1">
            <a:spLocks noGrp="1"/>
          </p:cNvSpPr>
          <p:nvPr>
            <p:ph type="subTitle" idx="1"/>
          </p:nvPr>
        </p:nvSpPr>
        <p:spPr>
          <a:xfrm>
            <a:off x="3048000" y="7767695"/>
            <a:ext cx="182880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800"/>
              <a:buNone/>
              <a:defRPr sz="4800" b="0" i="0"/>
            </a:lvl1pPr>
            <a:lvl2pPr lvl="1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None/>
              <a:defRPr sz="4000"/>
            </a:lvl2pPr>
            <a:lvl3pPr lvl="2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None/>
              <a:defRPr sz="3600"/>
            </a:lvl3pPr>
            <a:lvl4pPr lvl="3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/>
            </a:lvl4pPr>
            <a:lvl5pPr lvl="4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/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gd7299d913d_1_631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70" name="Google Shape;270;gd7299d913d_1_631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71" name="Google Shape;271;gd7299d913d_1_631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72" name="Google Shape;272;gd7299d913d_1_6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d7299d913d_1_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d7299d913d_1_6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7299d913d_1_640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None/>
              <a:defRPr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gd7299d913d_1_640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363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1pPr>
            <a:lvl2pPr marL="91440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2pPr>
            <a:lvl3pPr marL="137160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3pPr>
            <a:lvl4pPr marL="182880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4pPr>
            <a:lvl5pPr marL="228600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gd7299d913d_1_640"/>
          <p:cNvSpPr txBox="1">
            <a:spLocks noGrp="1"/>
          </p:cNvSpPr>
          <p:nvPr>
            <p:ph type="body" idx="2"/>
          </p:nvPr>
        </p:nvSpPr>
        <p:spPr>
          <a:xfrm>
            <a:off x="12344400" y="3651250"/>
            <a:ext cx="10363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1pPr>
            <a:lvl2pPr marL="91440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2pPr>
            <a:lvl3pPr marL="137160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3pPr>
            <a:lvl4pPr marL="182880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4pPr>
            <a:lvl5pPr marL="228600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gd7299d913d_1_640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80" name="Google Shape;280;gd7299d913d_1_640"/>
          <p:cNvSpPr txBox="1">
            <a:spLocks noGrp="1"/>
          </p:cNvSpPr>
          <p:nvPr>
            <p:ph type="sldNum" idx="3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81" name="Google Shape;281;gd7299d913d_1_640"/>
          <p:cNvSpPr txBox="1">
            <a:spLocks noGrp="1"/>
          </p:cNvSpPr>
          <p:nvPr>
            <p:ph type="sldNum" idx="4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82" name="Google Shape;282;gd7299d913d_1_6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d7299d913d_1_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d7299d913d_1_6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7299d913d_1_650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None/>
              <a:defRPr b="1">
                <a:solidFill>
                  <a:srgbClr val="0C0C0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None/>
              <a:defRPr b="1">
                <a:solidFill>
                  <a:srgbClr val="0C0C0C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gd7299d913d_1_650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88" name="Google Shape;288;gd7299d913d_1_650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89" name="Google Shape;289;gd7299d913d_1_650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90" name="Google Shape;290;gd7299d913d_1_6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d7299d913d_1_6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d7299d913d_1_6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7299d913d_1_658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95" name="Google Shape;295;gd7299d913d_1_658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96" name="Google Shape;296;gd7299d913d_1_658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97" name="Google Shape;297;gd7299d913d_1_6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d7299d913d_1_6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d7299d913d_1_6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>
  <p:cSld name="Tittellysbil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540682714f_1_276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540682714f_1_276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316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7299d913d_1_665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302" name="Google Shape;302;gd7299d913d_1_665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303" name="Google Shape;303;gd7299d913d_1_665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04" name="Google Shape;304;gd7299d913d_1_6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d7299d913d_1_6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d7299d913d_1_6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7299d913d_1_672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</p:spPr>
        <p:txBody>
          <a:bodyPr spcFirstLastPara="1" wrap="square" lIns="182850" tIns="91400" rIns="182850" bIns="914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09" name="Google Shape;309;gd7299d913d_1_672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310" name="Google Shape;310;gd7299d913d_1_672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311" name="Google Shape;311;gd7299d913d_1_672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12" name="Google Shape;312;gd7299d913d_1_6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d7299d913d_1_6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d7299d913d_1_6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7299d913d_1_680"/>
          <p:cNvSpPr txBox="1">
            <a:spLocks noGrp="1"/>
          </p:cNvSpPr>
          <p:nvPr>
            <p:ph type="title"/>
          </p:nvPr>
        </p:nvSpPr>
        <p:spPr>
          <a:xfrm>
            <a:off x="1679576" y="1974848"/>
            <a:ext cx="7864200" cy="2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6400"/>
              <a:buFont typeface="Lato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gd7299d913d_1_680"/>
          <p:cNvSpPr txBox="1">
            <a:spLocks noGrp="1"/>
          </p:cNvSpPr>
          <p:nvPr>
            <p:ph type="body" idx="1"/>
          </p:nvPr>
        </p:nvSpPr>
        <p:spPr>
          <a:xfrm>
            <a:off x="10366376" y="1974850"/>
            <a:ext cx="12344400" cy="9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6350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6400"/>
              <a:buChar char="•"/>
              <a:defRPr sz="6400" b="0" i="0"/>
            </a:lvl1pPr>
            <a:lvl2pPr marL="914400" lvl="1" indent="-584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5600"/>
              <a:buChar char="•"/>
              <a:defRPr sz="5600" b="0" i="0"/>
            </a:lvl2pPr>
            <a:lvl3pPr marL="1371600" lvl="2" indent="-533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800"/>
              <a:buChar char="•"/>
              <a:defRPr sz="4800" b="0" i="0"/>
            </a:lvl3pPr>
            <a:lvl4pPr marL="1828800" lvl="3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sz="4000" b="0" i="0"/>
            </a:lvl4pPr>
            <a:lvl5pPr marL="2286000" lvl="4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sz="4000" b="0" i="0"/>
            </a:lvl5pPr>
            <a:lvl6pPr marL="2743200" lvl="5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marL="3200400" lvl="6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marL="3657600" lvl="7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marL="4114800" lvl="8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>
            <a:endParaRPr/>
          </a:p>
        </p:txBody>
      </p:sp>
      <p:sp>
        <p:nvSpPr>
          <p:cNvPr id="318" name="Google Shape;318;gd7299d913d_1_680"/>
          <p:cNvSpPr txBox="1">
            <a:spLocks noGrp="1"/>
          </p:cNvSpPr>
          <p:nvPr>
            <p:ph type="body" idx="2"/>
          </p:nvPr>
        </p:nvSpPr>
        <p:spPr>
          <a:xfrm>
            <a:off x="1679576" y="4114800"/>
            <a:ext cx="7864200" cy="7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 b="0" i="0"/>
            </a:lvl1pPr>
            <a:lvl2pPr marL="91440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800"/>
              <a:buNone/>
              <a:defRPr sz="2800"/>
            </a:lvl2pPr>
            <a:lvl3pPr marL="137160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400"/>
              <a:buNone/>
              <a:defRPr sz="2400"/>
            </a:lvl3pPr>
            <a:lvl4pPr marL="182880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000"/>
              <a:buNone/>
              <a:defRPr sz="2000"/>
            </a:lvl4pPr>
            <a:lvl5pPr marL="228600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000"/>
              <a:buNone/>
              <a:defRPr sz="2000"/>
            </a:lvl5pPr>
            <a:lvl6pPr marL="2743200" lvl="5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9" name="Google Shape;319;gd7299d913d_1_680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320" name="Google Shape;320;gd7299d913d_1_680"/>
          <p:cNvSpPr txBox="1">
            <a:spLocks noGrp="1"/>
          </p:cNvSpPr>
          <p:nvPr>
            <p:ph type="sldNum" idx="3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321" name="Google Shape;321;gd7299d913d_1_680"/>
          <p:cNvSpPr txBox="1">
            <a:spLocks noGrp="1"/>
          </p:cNvSpPr>
          <p:nvPr>
            <p:ph type="sldNum" idx="4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22" name="Google Shape;322;gd7299d913d_1_6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d7299d913d_1_6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d7299d913d_1_6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7299d913d_1_690"/>
          <p:cNvSpPr txBox="1">
            <a:spLocks noGrp="1"/>
          </p:cNvSpPr>
          <p:nvPr>
            <p:ph type="title"/>
          </p:nvPr>
        </p:nvSpPr>
        <p:spPr>
          <a:xfrm>
            <a:off x="1679576" y="1974848"/>
            <a:ext cx="7864200" cy="2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6400"/>
              <a:buFont typeface="Lato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gd7299d913d_1_690"/>
          <p:cNvSpPr txBox="1">
            <a:spLocks noGrp="1"/>
          </p:cNvSpPr>
          <p:nvPr>
            <p:ph type="body" idx="1"/>
          </p:nvPr>
        </p:nvSpPr>
        <p:spPr>
          <a:xfrm>
            <a:off x="1679576" y="4114800"/>
            <a:ext cx="7864200" cy="7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3200"/>
              <a:buNone/>
              <a:defRPr sz="3200" b="0" i="0"/>
            </a:lvl1pPr>
            <a:lvl2pPr marL="91440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800"/>
              <a:buNone/>
              <a:defRPr sz="2800"/>
            </a:lvl2pPr>
            <a:lvl3pPr marL="137160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400"/>
              <a:buNone/>
              <a:defRPr sz="2400"/>
            </a:lvl3pPr>
            <a:lvl4pPr marL="182880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000"/>
              <a:buNone/>
              <a:defRPr sz="2000"/>
            </a:lvl4pPr>
            <a:lvl5pPr marL="228600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2000"/>
              <a:buNone/>
              <a:defRPr sz="2000"/>
            </a:lvl5pPr>
            <a:lvl6pPr marL="2743200" lvl="5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8" name="Google Shape;328;gd7299d913d_1_690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329" name="Google Shape;329;gd7299d913d_1_690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330" name="Google Shape;330;gd7299d913d_1_690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31" name="Google Shape;331;gd7299d913d_1_6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d7299d913d_1_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d7299d913d_1_6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7299d913d_1_699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gd7299d913d_1_699"/>
          <p:cNvSpPr txBox="1">
            <a:spLocks noGrp="1"/>
          </p:cNvSpPr>
          <p:nvPr>
            <p:ph type="body" idx="1"/>
          </p:nvPr>
        </p:nvSpPr>
        <p:spPr>
          <a:xfrm rot="5400000">
            <a:off x="7840800" y="-2513150"/>
            <a:ext cx="8702400" cy="2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1pPr>
            <a:lvl2pPr marL="91440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2pPr>
            <a:lvl3pPr marL="137160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3pPr>
            <a:lvl4pPr marL="182880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4pPr>
            <a:lvl5pPr marL="228600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gd7299d913d_1_699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338" name="Google Shape;338;gd7299d913d_1_699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339" name="Google Shape;339;gd7299d913d_1_699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40" name="Google Shape;340;gd7299d913d_1_6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7299d913d_1_6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d7299d913d_1_6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7299d913d_1_708"/>
          <p:cNvSpPr txBox="1">
            <a:spLocks noGrp="1"/>
          </p:cNvSpPr>
          <p:nvPr>
            <p:ph type="title"/>
          </p:nvPr>
        </p:nvSpPr>
        <p:spPr>
          <a:xfrm rot="5400000">
            <a:off x="14266800" y="3913250"/>
            <a:ext cx="11623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gd7299d913d_1_708"/>
          <p:cNvSpPr txBox="1">
            <a:spLocks noGrp="1"/>
          </p:cNvSpPr>
          <p:nvPr>
            <p:ph type="body" idx="1"/>
          </p:nvPr>
        </p:nvSpPr>
        <p:spPr>
          <a:xfrm rot="5400000">
            <a:off x="3598800" y="-1192150"/>
            <a:ext cx="11623800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1pPr>
            <a:lvl2pPr marL="91440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2pPr>
            <a:lvl3pPr marL="137160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Char char="•"/>
              <a:defRPr b="0" i="0"/>
            </a:lvl3pPr>
            <a:lvl4pPr marL="182880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4pPr>
            <a:lvl5pPr marL="228600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Char char="•"/>
              <a:defRPr b="0" i="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gd7299d913d_1_708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347" name="Google Shape;347;gd7299d913d_1_708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348" name="Google Shape;348;gd7299d913d_1_708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49" name="Google Shape;349;gd7299d913d_1_7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0" y="-24300"/>
            <a:ext cx="4079151" cy="22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d7299d913d_1_7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513571"/>
            <a:ext cx="725600" cy="11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d7299d913d_1_7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52" y="714644"/>
            <a:ext cx="1188671" cy="8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540682714f_1_279"/>
          <p:cNvSpPr txBox="1">
            <a:spLocks noGrp="1"/>
          </p:cNvSpPr>
          <p:nvPr>
            <p:ph type="body" idx="1"/>
          </p:nvPr>
        </p:nvSpPr>
        <p:spPr>
          <a:xfrm>
            <a:off x="1679575" y="3362325"/>
            <a:ext cx="10315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g540682714f_1_279"/>
          <p:cNvSpPr txBox="1">
            <a:spLocks noGrp="1"/>
          </p:cNvSpPr>
          <p:nvPr>
            <p:ph type="body" idx="2"/>
          </p:nvPr>
        </p:nvSpPr>
        <p:spPr>
          <a:xfrm>
            <a:off x="1679575" y="5010150"/>
            <a:ext cx="10315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g540682714f_1_279"/>
          <p:cNvSpPr txBox="1">
            <a:spLocks noGrp="1"/>
          </p:cNvSpPr>
          <p:nvPr>
            <p:ph type="body" idx="3"/>
          </p:nvPr>
        </p:nvSpPr>
        <p:spPr>
          <a:xfrm>
            <a:off x="12344400" y="3362325"/>
            <a:ext cx="10366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g540682714f_1_279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500" cy="7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540682714f_1_279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40" name="Google Shape;40;g540682714f_1_279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82574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540682714f_1_286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m">
  <p:cSld name="1_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540682714f_1_288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45" name="Google Shape;45;g540682714f_1_28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Calibri"/>
              <a:buNone/>
            </a:pPr>
            <a:endParaRPr sz="4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g540682714f_1_2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22230" y="500879"/>
            <a:ext cx="3110399" cy="31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540682714f_1_253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540682714f_1_25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540682714f_1_253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9" name="Google Shape;9;g540682714f_1_25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422230" y="500879"/>
            <a:ext cx="3110400" cy="31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g540682714f_1_25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" y="1"/>
            <a:ext cx="2317898" cy="23178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4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ource Sans Pro Light"/>
              <a:buNone/>
              <a:defRPr sz="80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4"/>
          <p:cNvSpPr txBox="1">
            <a:spLocks noGrp="1"/>
          </p:cNvSpPr>
          <p:nvPr>
            <p:ph type="body" idx="1"/>
          </p:nvPr>
        </p:nvSpPr>
        <p:spPr>
          <a:xfrm>
            <a:off x="1060179" y="3651250"/>
            <a:ext cx="221973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" name="Google Shape;52;p6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188784"/>
            <a:ext cx="2446815" cy="244681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4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o-NO" sz="1200" b="0" i="0" u="none" strike="noStrike" cap="none">
                <a:solidFill>
                  <a:srgbClr val="AEABA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AEABA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d3c84a10e_0_144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ource Sans Pro Light"/>
              <a:buNone/>
              <a:defRPr sz="80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gbd3c84a10e_0_144"/>
          <p:cNvSpPr txBox="1">
            <a:spLocks noGrp="1"/>
          </p:cNvSpPr>
          <p:nvPr>
            <p:ph type="body" idx="1"/>
          </p:nvPr>
        </p:nvSpPr>
        <p:spPr>
          <a:xfrm>
            <a:off x="1060179" y="3651250"/>
            <a:ext cx="221973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3" name="Google Shape;103;gbd3c84a10e_0_1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-188784"/>
            <a:ext cx="2446813" cy="2446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bd3c84a10e_0_144"/>
          <p:cNvSpPr txBox="1"/>
          <p:nvPr/>
        </p:nvSpPr>
        <p:spPr>
          <a:xfrm>
            <a:off x="312091" y="13193659"/>
            <a:ext cx="473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Font typeface="Source Sans Pro"/>
              <a:buNone/>
            </a:pPr>
            <a:r>
              <a:rPr lang="no-NO" sz="1200" b="0" i="0" u="none" strike="noStrike" cap="none">
                <a:solidFill>
                  <a:srgbClr val="AEABA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© 2020 - Confidential</a:t>
            </a:r>
            <a:endParaRPr sz="1200" b="0" i="0" u="none" strike="noStrike" cap="none">
              <a:solidFill>
                <a:srgbClr val="AEABA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176c689f5_1_123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76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gd176c689f5_1_12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457200" marR="0" lvl="0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gd176c689f5_1_123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75" name="Google Shape;175;gd176c689f5_1_12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422230" y="500879"/>
            <a:ext cx="3110400" cy="3110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>
            <a:alpha val="0"/>
          </a:srgbClr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7299d913d_1_588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8800"/>
              <a:buFont typeface="Montserrat"/>
              <a:buNone/>
              <a:defRPr sz="88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Montserrat"/>
              <a:buNone/>
              <a:defRPr sz="36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gd7299d913d_1_588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marR="0" lvl="0" indent="-4826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482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4000"/>
              <a:buFont typeface="Montserrat"/>
              <a:buChar char="•"/>
              <a:defRPr sz="400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Font typeface="Montserrat"/>
              <a:buChar char="•"/>
              <a:defRPr sz="360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3600"/>
              <a:buFont typeface="Montserrat"/>
              <a:buChar char="•"/>
              <a:defRPr sz="360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 sz="3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 sz="3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 sz="3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•"/>
              <a:defRPr sz="3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6" name="Google Shape;226;gd7299d913d_1_588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COPYRIGHT © 2021 GRÜNDERACADEMY. ALL RIGHTS RESERVED</a:t>
            </a:r>
            <a:endParaRPr/>
          </a:p>
        </p:txBody>
      </p:sp>
      <p:sp>
        <p:nvSpPr>
          <p:cNvPr id="227" name="Google Shape;227;gd7299d913d_1_588"/>
          <p:cNvSpPr txBox="1">
            <a:spLocks noGrp="1"/>
          </p:cNvSpPr>
          <p:nvPr>
            <p:ph type="sldNum" idx="2"/>
          </p:nvPr>
        </p:nvSpPr>
        <p:spPr>
          <a:xfrm>
            <a:off x="1679600" y="12712725"/>
            <a:ext cx="870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None/>
              <a:defRPr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PRESENTASJONSMAL</a:t>
            </a:r>
            <a:endParaRPr/>
          </a:p>
        </p:txBody>
      </p:sp>
      <p:sp>
        <p:nvSpPr>
          <p:cNvPr id="228" name="Google Shape;228;gd7299d913d_1_588"/>
          <p:cNvSpPr txBox="1">
            <a:spLocks noGrp="1"/>
          </p:cNvSpPr>
          <p:nvPr>
            <p:ph type="sldNum" idx="3"/>
          </p:nvPr>
        </p:nvSpPr>
        <p:spPr>
          <a:xfrm>
            <a:off x="21736400" y="12712700"/>
            <a:ext cx="971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2800" b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hyperlink" Target="mailto:post@fintechfactory.no" TargetMode="External"/><Relationship Id="rId4" Type="http://schemas.openxmlformats.org/officeDocument/2006/relationships/hyperlink" Target="mailto:hc@thefactory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40682714f_1_337"/>
          <p:cNvSpPr txBox="1">
            <a:spLocks noGrp="1"/>
          </p:cNvSpPr>
          <p:nvPr>
            <p:ph type="ctrTitle"/>
          </p:nvPr>
        </p:nvSpPr>
        <p:spPr>
          <a:xfrm>
            <a:off x="3048000" y="2244725"/>
            <a:ext cx="161316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no-NO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TheFactory - Accelerator</a:t>
            </a:r>
            <a:endParaRPr b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7" name="Google Shape;357;g540682714f_1_337"/>
          <p:cNvSpPr txBox="1">
            <a:spLocks noGrp="1"/>
          </p:cNvSpPr>
          <p:nvPr>
            <p:ph type="subTitle" idx="1"/>
          </p:nvPr>
        </p:nvSpPr>
        <p:spPr>
          <a:xfrm>
            <a:off x="3048000" y="7204075"/>
            <a:ext cx="16128300" cy="3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ource Sans Pro"/>
              <a:buChar char="-"/>
            </a:pPr>
            <a:r>
              <a:rPr lang="no-NO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Nye muligheter gjennom samarbeid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d176c689f5_0_1"/>
          <p:cNvSpPr txBox="1">
            <a:spLocks noGrp="1"/>
          </p:cNvSpPr>
          <p:nvPr>
            <p:ph type="title"/>
          </p:nvPr>
        </p:nvSpPr>
        <p:spPr>
          <a:xfrm>
            <a:off x="2368875" y="673588"/>
            <a:ext cx="18538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    TheFactory x Ruter samarbeidsmuligheter</a:t>
            </a:r>
            <a:endParaRPr/>
          </a:p>
        </p:txBody>
      </p:sp>
      <p:pic>
        <p:nvPicPr>
          <p:cNvPr id="485" name="Google Shape;485;gd176c689f5_0_1"/>
          <p:cNvPicPr preferRelativeResize="0"/>
          <p:nvPr/>
        </p:nvPicPr>
        <p:blipFill rotWithShape="1">
          <a:blip r:embed="rId3">
            <a:alphaModFix/>
          </a:blip>
          <a:srcRect t="51975" b="19704"/>
          <a:stretch/>
        </p:blipFill>
        <p:spPr>
          <a:xfrm rot="-5400000">
            <a:off x="-264026" y="9029001"/>
            <a:ext cx="7378376" cy="7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d176c689f5_0_1"/>
          <p:cNvSpPr txBox="1"/>
          <p:nvPr/>
        </p:nvSpPr>
        <p:spPr>
          <a:xfrm>
            <a:off x="3056325" y="3562375"/>
            <a:ext cx="7265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7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Future Mobility Program</a:t>
            </a:r>
            <a:endParaRPr/>
          </a:p>
        </p:txBody>
      </p:sp>
      <p:sp>
        <p:nvSpPr>
          <p:cNvPr id="487" name="Google Shape;487;gd176c689f5_0_1"/>
          <p:cNvSpPr txBox="1"/>
          <p:nvPr/>
        </p:nvSpPr>
        <p:spPr>
          <a:xfrm>
            <a:off x="3879325" y="5985900"/>
            <a:ext cx="253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latin typeface="Source Sans Pro"/>
                <a:ea typeface="Source Sans Pro"/>
                <a:cs typeface="Source Sans Pro"/>
                <a:sym typeface="Source Sans Pro"/>
              </a:rPr>
              <a:t>Demodag/investordag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8" name="Google Shape;488;gd176c689f5_0_1"/>
          <p:cNvSpPr txBox="1"/>
          <p:nvPr/>
        </p:nvSpPr>
        <p:spPr>
          <a:xfrm>
            <a:off x="3056325" y="4554250"/>
            <a:ext cx="4394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6 måneder, 5-10 startups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Jobbe med Ruters problemstillinger, bidra til innovasjon, nye samarbeid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9" name="Google Shape;489;gd176c689f5_0_1"/>
          <p:cNvSpPr txBox="1"/>
          <p:nvPr/>
        </p:nvSpPr>
        <p:spPr>
          <a:xfrm>
            <a:off x="3801325" y="12169475"/>
            <a:ext cx="3165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latin typeface="Source Sans Pro"/>
                <a:ea typeface="Source Sans Pro"/>
                <a:cs typeface="Source Sans Pro"/>
                <a:sym typeface="Source Sans Pro"/>
              </a:rPr>
              <a:t>Kickoff camp, mentor matching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0" name="Google Shape;490;gd176c689f5_0_1"/>
          <p:cNvSpPr txBox="1"/>
          <p:nvPr/>
        </p:nvSpPr>
        <p:spPr>
          <a:xfrm>
            <a:off x="3913375" y="11092700"/>
            <a:ext cx="30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latin typeface="Source Sans Pro"/>
                <a:ea typeface="Source Sans Pro"/>
                <a:cs typeface="Source Sans Pro"/>
                <a:sym typeface="Source Sans Pro"/>
              </a:rPr>
              <a:t>Business camp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1" name="Google Shape;491;gd176c689f5_0_1"/>
          <p:cNvSpPr txBox="1"/>
          <p:nvPr/>
        </p:nvSpPr>
        <p:spPr>
          <a:xfrm>
            <a:off x="3879325" y="9465875"/>
            <a:ext cx="30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latin typeface="Source Sans Pro"/>
                <a:ea typeface="Source Sans Pro"/>
                <a:cs typeface="Source Sans Pro"/>
                <a:sym typeface="Source Sans Pro"/>
              </a:rPr>
              <a:t>Showcase progress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2" name="Google Shape;492;gd176c689f5_0_1"/>
          <p:cNvSpPr txBox="1"/>
          <p:nvPr/>
        </p:nvSpPr>
        <p:spPr>
          <a:xfrm>
            <a:off x="3913375" y="8001050"/>
            <a:ext cx="214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latin typeface="Source Sans Pro"/>
                <a:ea typeface="Source Sans Pro"/>
                <a:cs typeface="Source Sans Pro"/>
                <a:sym typeface="Source Sans Pro"/>
              </a:rPr>
              <a:t>Innovation camp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3" name="Google Shape;493;gd176c689f5_0_1"/>
          <p:cNvSpPr txBox="1"/>
          <p:nvPr/>
        </p:nvSpPr>
        <p:spPr>
          <a:xfrm>
            <a:off x="3913375" y="6993475"/>
            <a:ext cx="30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latin typeface="Source Sans Pro"/>
                <a:ea typeface="Source Sans Pro"/>
                <a:cs typeface="Source Sans Pro"/>
                <a:sym typeface="Source Sans Pro"/>
              </a:rPr>
              <a:t>Showcase progress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4" name="Google Shape;494;gd176c689f5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7226" y="6285400"/>
            <a:ext cx="9199425" cy="48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d176c689f5_0_1"/>
          <p:cNvSpPr txBox="1"/>
          <p:nvPr/>
        </p:nvSpPr>
        <p:spPr>
          <a:xfrm>
            <a:off x="10441275" y="3562382"/>
            <a:ext cx="7265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7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Speiding etter løsninger</a:t>
            </a:r>
            <a:endParaRPr/>
          </a:p>
        </p:txBody>
      </p:sp>
      <p:cxnSp>
        <p:nvCxnSpPr>
          <p:cNvPr id="496" name="Google Shape;496;gd176c689f5_0_1"/>
          <p:cNvCxnSpPr/>
          <p:nvPr/>
        </p:nvCxnSpPr>
        <p:spPr>
          <a:xfrm rot="10800000">
            <a:off x="9138900" y="3770425"/>
            <a:ext cx="48000" cy="9022200"/>
          </a:xfrm>
          <a:prstGeom prst="straightConnector1">
            <a:avLst/>
          </a:prstGeom>
          <a:noFill/>
          <a:ln w="63500" cap="flat" cmpd="sng">
            <a:solidFill>
              <a:srgbClr val="12C97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7" name="Google Shape;497;gd176c689f5_0_1"/>
          <p:cNvCxnSpPr/>
          <p:nvPr/>
        </p:nvCxnSpPr>
        <p:spPr>
          <a:xfrm rot="10800000">
            <a:off x="18471150" y="3720800"/>
            <a:ext cx="48000" cy="9022200"/>
          </a:xfrm>
          <a:prstGeom prst="straightConnector1">
            <a:avLst/>
          </a:prstGeom>
          <a:noFill/>
          <a:ln w="63500" cap="flat" cmpd="sng">
            <a:solidFill>
              <a:srgbClr val="12C97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8" name="Google Shape;498;gd176c689f5_0_1"/>
          <p:cNvSpPr txBox="1"/>
          <p:nvPr/>
        </p:nvSpPr>
        <p:spPr>
          <a:xfrm>
            <a:off x="18961050" y="3562375"/>
            <a:ext cx="5628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7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Innovasjonsarenaer</a:t>
            </a:r>
            <a:endParaRPr/>
          </a:p>
        </p:txBody>
      </p:sp>
      <p:sp>
        <p:nvSpPr>
          <p:cNvPr id="499" name="Google Shape;499;gd176c689f5_0_1"/>
          <p:cNvSpPr txBox="1"/>
          <p:nvPr/>
        </p:nvSpPr>
        <p:spPr>
          <a:xfrm>
            <a:off x="18961050" y="4554250"/>
            <a:ext cx="4394400" cy="9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TheFactory har lang erfaring i å skape innovajonsarenaer og møteplasser mellom ulike aktører. 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        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             ETABLERT NÆRINGSLIV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             STARTUPS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  	    STUDENTER	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latin typeface="Source Sans Pro"/>
                <a:ea typeface="Source Sans Pro"/>
                <a:cs typeface="Source Sans Pro"/>
                <a:sym typeface="Source Sans Pro"/>
              </a:rPr>
              <a:t>              SENIORER         </a:t>
            </a: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0" name="Google Shape;500;gd176c689f5_0_1"/>
          <p:cNvSpPr/>
          <p:nvPr/>
        </p:nvSpPr>
        <p:spPr>
          <a:xfrm>
            <a:off x="19232100" y="6540775"/>
            <a:ext cx="309000" cy="442800"/>
          </a:xfrm>
          <a:prstGeom prst="homePlate">
            <a:avLst>
              <a:gd name="adj" fmla="val 100000"/>
            </a:avLst>
          </a:prstGeom>
          <a:noFill/>
          <a:ln w="28575" cap="flat" cmpd="sng">
            <a:solidFill>
              <a:srgbClr val="12C9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1" name="Google Shape;501;gd176c689f5_0_1"/>
          <p:cNvSpPr/>
          <p:nvPr/>
        </p:nvSpPr>
        <p:spPr>
          <a:xfrm>
            <a:off x="19232100" y="8140975"/>
            <a:ext cx="309000" cy="442800"/>
          </a:xfrm>
          <a:prstGeom prst="homePlate">
            <a:avLst>
              <a:gd name="adj" fmla="val 100000"/>
            </a:avLst>
          </a:prstGeom>
          <a:noFill/>
          <a:ln w="28575" cap="flat" cmpd="sng">
            <a:solidFill>
              <a:srgbClr val="12C9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2" name="Google Shape;502;gd176c689f5_0_1"/>
          <p:cNvSpPr/>
          <p:nvPr/>
        </p:nvSpPr>
        <p:spPr>
          <a:xfrm>
            <a:off x="19232100" y="9741175"/>
            <a:ext cx="309000" cy="442800"/>
          </a:xfrm>
          <a:prstGeom prst="homePlate">
            <a:avLst>
              <a:gd name="adj" fmla="val 100000"/>
            </a:avLst>
          </a:prstGeom>
          <a:noFill/>
          <a:ln w="28575" cap="flat" cmpd="sng">
            <a:solidFill>
              <a:srgbClr val="12C9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3" name="Google Shape;503;gd176c689f5_0_1"/>
          <p:cNvSpPr/>
          <p:nvPr/>
        </p:nvSpPr>
        <p:spPr>
          <a:xfrm>
            <a:off x="19232100" y="11265175"/>
            <a:ext cx="309000" cy="442800"/>
          </a:xfrm>
          <a:prstGeom prst="homePlate">
            <a:avLst>
              <a:gd name="adj" fmla="val 100000"/>
            </a:avLst>
          </a:prstGeom>
          <a:noFill/>
          <a:ln w="28575" cap="flat" cmpd="sng">
            <a:solidFill>
              <a:srgbClr val="12C9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4942" y="3026775"/>
            <a:ext cx="6815558" cy="681555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2"/>
          <p:cNvSpPr/>
          <p:nvPr/>
        </p:nvSpPr>
        <p:spPr>
          <a:xfrm>
            <a:off x="2526827" y="6434554"/>
            <a:ext cx="2681044" cy="268104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9FF"/>
              </a:buClr>
              <a:buSzPts val="3600"/>
              <a:buFont typeface="Arial"/>
              <a:buNone/>
            </a:pPr>
            <a:r>
              <a:rPr lang="no-NO" sz="3600" b="1" i="0" u="none" strike="noStrike" cap="none">
                <a:solidFill>
                  <a:srgbClr val="12C97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Mentor</a:t>
            </a:r>
            <a:endParaRPr sz="1400" b="1" i="0" u="none" strike="noStrike" cap="none">
              <a:solidFill>
                <a:srgbClr val="12C97C"/>
              </a:solidFill>
            </a:endParaRPr>
          </a:p>
        </p:txBody>
      </p:sp>
      <p:sp>
        <p:nvSpPr>
          <p:cNvPr id="510" name="Google Shape;510;p62"/>
          <p:cNvSpPr/>
          <p:nvPr/>
        </p:nvSpPr>
        <p:spPr>
          <a:xfrm>
            <a:off x="3907340" y="1220129"/>
            <a:ext cx="4646641" cy="464664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9FF"/>
              </a:buClr>
              <a:buSzPts val="5400"/>
              <a:buFont typeface="Arial"/>
              <a:buNone/>
            </a:pPr>
            <a:r>
              <a:rPr lang="no-NO" sz="6600" b="1" i="0" u="none" strike="noStrike" cap="none">
                <a:solidFill>
                  <a:srgbClr val="12C97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</a:t>
            </a:r>
            <a:endParaRPr sz="2600" b="1" i="0" u="none" strike="noStrike" cap="none">
              <a:solidFill>
                <a:srgbClr val="12C97C"/>
              </a:solidFill>
            </a:endParaRPr>
          </a:p>
        </p:txBody>
      </p:sp>
      <p:sp>
        <p:nvSpPr>
          <p:cNvPr id="511" name="Google Shape;511;p62"/>
          <p:cNvSpPr/>
          <p:nvPr/>
        </p:nvSpPr>
        <p:spPr>
          <a:xfrm>
            <a:off x="5518152" y="8328554"/>
            <a:ext cx="4773600" cy="477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9FF"/>
              </a:buClr>
              <a:buSzPts val="4000"/>
              <a:buFont typeface="Arial"/>
              <a:buNone/>
            </a:pPr>
            <a:r>
              <a:rPr lang="no-NO" sz="4000" b="1" i="0" u="none" strike="noStrike" cap="none">
                <a:solidFill>
                  <a:srgbClr val="12C97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Gründer</a:t>
            </a:r>
            <a:endParaRPr sz="1400" b="1" i="0" u="none" strike="noStrike" cap="none">
              <a:solidFill>
                <a:srgbClr val="12C97C"/>
              </a:solidFill>
            </a:endParaRPr>
          </a:p>
        </p:txBody>
      </p:sp>
      <p:sp>
        <p:nvSpPr>
          <p:cNvPr id="512" name="Google Shape;512;p62"/>
          <p:cNvSpPr/>
          <p:nvPr/>
        </p:nvSpPr>
        <p:spPr>
          <a:xfrm>
            <a:off x="14679084" y="1220129"/>
            <a:ext cx="6908400" cy="690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no-NO" sz="5400" b="1" i="0" u="none" strike="noStrike" cap="none">
                <a:solidFill>
                  <a:srgbClr val="12C97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Takk for tiden!</a:t>
            </a:r>
            <a:endParaRPr b="1">
              <a:solidFill>
                <a:srgbClr val="12C97C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o-NO" sz="3600" b="1" u="sng">
                <a:solidFill>
                  <a:schemeClr val="hlink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  <a:hlinkClick r:id="rId4"/>
              </a:rPr>
              <a:t>hc@thefactory.no</a:t>
            </a:r>
            <a:endParaRPr sz="3600" b="1">
              <a:solidFill>
                <a:srgbClr val="2179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o-NO" sz="3600" b="1">
                <a:solidFill>
                  <a:srgbClr val="2179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Hans Christian Bjørne</a:t>
            </a:r>
            <a:endParaRPr sz="3600" b="1">
              <a:solidFill>
                <a:srgbClr val="2179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o-NO" sz="3600" b="1">
                <a:solidFill>
                  <a:srgbClr val="2179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Partner</a:t>
            </a:r>
            <a:endParaRPr sz="3600" b="1">
              <a:solidFill>
                <a:srgbClr val="2179FF"/>
              </a:solidFill>
              <a:uFill>
                <a:noFill/>
              </a:uFill>
              <a:latin typeface="Source Sans Pro SemiBold"/>
              <a:ea typeface="Source Sans Pro SemiBold"/>
              <a:cs typeface="Source Sans Pro SemiBold"/>
              <a:sym typeface="Source Sans Pro SemiBold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13" name="Google Shape;513;p62"/>
          <p:cNvSpPr/>
          <p:nvPr/>
        </p:nvSpPr>
        <p:spPr>
          <a:xfrm>
            <a:off x="13345091" y="9784926"/>
            <a:ext cx="2667987" cy="26679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9FF"/>
              </a:buClr>
              <a:buSzPts val="4000"/>
              <a:buFont typeface="Arial"/>
              <a:buNone/>
            </a:pPr>
            <a:r>
              <a:rPr lang="no-NO" sz="4000" b="1" i="0" u="none" strike="noStrike" cap="none">
                <a:solidFill>
                  <a:srgbClr val="12C97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Investor</a:t>
            </a:r>
            <a:endParaRPr sz="1400" b="1" i="0" u="none" strike="noStrike" cap="none">
              <a:solidFill>
                <a:srgbClr val="12C97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d176c689f5_1_202"/>
          <p:cNvPicPr preferRelativeResize="0"/>
          <p:nvPr/>
        </p:nvPicPr>
        <p:blipFill rotWithShape="1">
          <a:blip r:embed="rId3">
            <a:alphaModFix/>
          </a:blip>
          <a:srcRect t="14862" b="33905"/>
          <a:stretch/>
        </p:blipFill>
        <p:spPr>
          <a:xfrm>
            <a:off x="19850" y="6049625"/>
            <a:ext cx="24384001" cy="77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d176c689f5_1_202"/>
          <p:cNvPicPr preferRelativeResize="0"/>
          <p:nvPr/>
        </p:nvPicPr>
        <p:blipFill rotWithShape="1">
          <a:blip r:embed="rId3">
            <a:alphaModFix/>
          </a:blip>
          <a:srcRect t="14862" b="33905"/>
          <a:stretch/>
        </p:blipFill>
        <p:spPr>
          <a:xfrm>
            <a:off x="19850" y="6049625"/>
            <a:ext cx="24384001" cy="77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d176c689f5_1_202" descr="Rakett med heldekkende fy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3821" y="3365977"/>
            <a:ext cx="1893601" cy="1893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5" name="Google Shape;365;gd176c689f5_1_202" descr="Saturn med heldekkende fy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4020" y="3365964"/>
            <a:ext cx="1893601" cy="18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d176c689f5_1_202"/>
          <p:cNvSpPr txBox="1"/>
          <p:nvPr/>
        </p:nvSpPr>
        <p:spPr>
          <a:xfrm>
            <a:off x="3772109" y="3967073"/>
            <a:ext cx="37392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530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Akselerator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7" name="Google Shape;367;gd176c689f5_1_202" descr="Konstellasjon med heldekkende fy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9172" y="3365984"/>
            <a:ext cx="1893601" cy="18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d176c689f5_1_202"/>
          <p:cNvSpPr txBox="1"/>
          <p:nvPr/>
        </p:nvSpPr>
        <p:spPr>
          <a:xfrm>
            <a:off x="10737625" y="3967075"/>
            <a:ext cx="26424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530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Growth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9" name="Google Shape;369;gd176c689f5_1_202"/>
          <p:cNvSpPr txBox="1"/>
          <p:nvPr/>
        </p:nvSpPr>
        <p:spPr>
          <a:xfrm>
            <a:off x="16606353" y="3967075"/>
            <a:ext cx="60297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5300">
                <a:latin typeface="Source Sans Pro"/>
                <a:ea typeface="Source Sans Pro"/>
                <a:cs typeface="Source Sans Pro"/>
                <a:sym typeface="Source Sans Pro"/>
              </a:rPr>
              <a:t>Partner Innovation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"/>
          <p:cNvSpPr txBox="1">
            <a:spLocks noGrp="1"/>
          </p:cNvSpPr>
          <p:nvPr>
            <p:ph type="title"/>
          </p:nvPr>
        </p:nvSpPr>
        <p:spPr>
          <a:xfrm>
            <a:off x="2678125" y="709350"/>
            <a:ext cx="1776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Source Sans Pro Light"/>
              <a:buNone/>
            </a:pPr>
            <a:r>
              <a:rPr lang="no-NO">
                <a:solidFill>
                  <a:srgbClr val="000000"/>
                </a:solidFill>
              </a:rPr>
              <a:t>Siden 2016 har vi...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5" name="Google Shape;375;p14"/>
          <p:cNvSpPr/>
          <p:nvPr/>
        </p:nvSpPr>
        <p:spPr>
          <a:xfrm>
            <a:off x="4862925" y="4026750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14" descr="Rock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861" y="4556401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4"/>
          <p:cNvSpPr/>
          <p:nvPr/>
        </p:nvSpPr>
        <p:spPr>
          <a:xfrm>
            <a:off x="4687602" y="8360333"/>
            <a:ext cx="28653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Startups accelerated</a:t>
            </a:r>
            <a:endParaRPr sz="3000" b="0" i="0" u="none" strike="noStrike" cap="non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8" name="Google Shape;378;p14"/>
          <p:cNvSpPr/>
          <p:nvPr/>
        </p:nvSpPr>
        <p:spPr>
          <a:xfrm>
            <a:off x="4916202" y="7216049"/>
            <a:ext cx="23679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no-NO" sz="6600" b="0" i="0" u="none" strike="noStrike" cap="none">
                <a:latin typeface="Source Sans Pro Light"/>
                <a:ea typeface="Source Sans Pro Light"/>
                <a:cs typeface="Source Sans Pro Light"/>
                <a:sym typeface="Source Sans Pro Light"/>
              </a:rPr>
              <a:t>100+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4"/>
          <p:cNvSpPr/>
          <p:nvPr/>
        </p:nvSpPr>
        <p:spPr>
          <a:xfrm>
            <a:off x="18627500" y="4090350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14" descr="Mone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3161" y="4556401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4"/>
          <p:cNvSpPr/>
          <p:nvPr/>
        </p:nvSpPr>
        <p:spPr>
          <a:xfrm>
            <a:off x="7549283" y="8512933"/>
            <a:ext cx="28653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o-NO" sz="3000">
                <a:latin typeface="Source Sans Pro"/>
                <a:ea typeface="Source Sans Pro"/>
                <a:cs typeface="Source Sans Pro"/>
                <a:sym typeface="Source Sans Pro"/>
              </a:rPr>
              <a:t>MNOK </a:t>
            </a:r>
            <a:br>
              <a:rPr lang="no-NO" sz="300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Raised</a:t>
            </a:r>
            <a:endParaRPr sz="3000" b="0" i="0" u="none" strike="noStrike" cap="non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2" name="Google Shape;382;p14"/>
          <p:cNvSpPr/>
          <p:nvPr/>
        </p:nvSpPr>
        <p:spPr>
          <a:xfrm>
            <a:off x="7456525" y="7240850"/>
            <a:ext cx="33096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no-NO" sz="6600">
                <a:latin typeface="Source Sans Pro Light"/>
                <a:ea typeface="Source Sans Pro Light"/>
                <a:cs typeface="Source Sans Pro Light"/>
                <a:sym typeface="Source Sans Pro Light"/>
              </a:rPr>
              <a:t>170+ 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4"/>
          <p:cNvSpPr/>
          <p:nvPr/>
        </p:nvSpPr>
        <p:spPr>
          <a:xfrm>
            <a:off x="10321524" y="4026749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14" descr="Office work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2460" y="4556401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4"/>
          <p:cNvSpPr/>
          <p:nvPr/>
        </p:nvSpPr>
        <p:spPr>
          <a:xfrm>
            <a:off x="10126172" y="8360567"/>
            <a:ext cx="2865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Angel </a:t>
            </a:r>
            <a:b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no-NO" sz="3000">
                <a:latin typeface="Source Sans Pro"/>
                <a:ea typeface="Source Sans Pro"/>
                <a:cs typeface="Source Sans Pro"/>
                <a:sym typeface="Source Sans Pro"/>
              </a:rPr>
              <a:t>Investors</a:t>
            </a:r>
            <a:endParaRPr sz="3000" b="0" i="0" u="none" strike="noStrike" cap="non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6" name="Google Shape;386;p14"/>
          <p:cNvSpPr/>
          <p:nvPr/>
        </p:nvSpPr>
        <p:spPr>
          <a:xfrm>
            <a:off x="10374801" y="7216049"/>
            <a:ext cx="23679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no-NO" sz="6600" b="0" i="0" u="none" strike="noStrike" cap="none">
                <a:latin typeface="Source Sans Pro Light"/>
                <a:ea typeface="Source Sans Pro Light"/>
                <a:cs typeface="Source Sans Pro Light"/>
                <a:sym typeface="Source Sans Pro Light"/>
              </a:rPr>
              <a:t>100+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4"/>
          <p:cNvSpPr/>
          <p:nvPr/>
        </p:nvSpPr>
        <p:spPr>
          <a:xfrm>
            <a:off x="13050823" y="4026749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4" descr="Group of peop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71760" y="4556401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4"/>
          <p:cNvSpPr/>
          <p:nvPr/>
        </p:nvSpPr>
        <p:spPr>
          <a:xfrm>
            <a:off x="12855472" y="8360600"/>
            <a:ext cx="2865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Mentor </a:t>
            </a:r>
            <a:b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no-NO" sz="3000">
                <a:latin typeface="Source Sans Pro"/>
                <a:ea typeface="Source Sans Pro"/>
                <a:cs typeface="Source Sans Pro"/>
                <a:sym typeface="Source Sans Pro"/>
              </a:rPr>
              <a:t>N</a:t>
            </a: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etwork</a:t>
            </a:r>
            <a:endParaRPr sz="3000" b="0" i="0" u="none" strike="noStrike" cap="non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0" name="Google Shape;390;p14"/>
          <p:cNvSpPr/>
          <p:nvPr/>
        </p:nvSpPr>
        <p:spPr>
          <a:xfrm>
            <a:off x="13104101" y="7216049"/>
            <a:ext cx="23679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no-NO" sz="6600" b="0" i="0" u="none" strike="noStrike" cap="none">
                <a:latin typeface="Source Sans Pro Light"/>
                <a:ea typeface="Source Sans Pro Light"/>
                <a:cs typeface="Source Sans Pro Light"/>
                <a:sym typeface="Source Sans Pro Light"/>
              </a:rPr>
              <a:t>150+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4"/>
          <p:cNvSpPr/>
          <p:nvPr/>
        </p:nvSpPr>
        <p:spPr>
          <a:xfrm>
            <a:off x="2133626" y="4026750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14" descr="Lightbulb and ge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4562" y="4556401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4"/>
          <p:cNvSpPr/>
          <p:nvPr/>
        </p:nvSpPr>
        <p:spPr>
          <a:xfrm>
            <a:off x="2156600" y="7013350"/>
            <a:ext cx="2474400" cy="15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no-NO" sz="6600" b="0" i="0" u="none" strike="noStrike" cap="none">
                <a:latin typeface="Source Sans Pro Light"/>
                <a:ea typeface="Source Sans Pro Light"/>
                <a:cs typeface="Source Sans Pro Light"/>
                <a:sym typeface="Source Sans Pro Light"/>
              </a:rPr>
              <a:t>1.</a:t>
            </a:r>
            <a:r>
              <a:rPr lang="no-NO" sz="6600">
                <a:latin typeface="Source Sans Pro Light"/>
                <a:ea typeface="Source Sans Pro Light"/>
                <a:cs typeface="Source Sans Pro Light"/>
                <a:sym typeface="Source Sans Pro Light"/>
              </a:rPr>
              <a:t>5</a:t>
            </a:r>
            <a:r>
              <a:rPr lang="no-NO" sz="6600" b="0" i="0" u="none" strike="noStrike" cap="none">
                <a:latin typeface="Source Sans Pro Light"/>
                <a:ea typeface="Source Sans Pro Light"/>
                <a:cs typeface="Source Sans Pro Light"/>
                <a:sym typeface="Source Sans Pro Light"/>
              </a:rPr>
              <a:t>00+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4"/>
          <p:cNvSpPr/>
          <p:nvPr/>
        </p:nvSpPr>
        <p:spPr>
          <a:xfrm>
            <a:off x="1938274" y="8360367"/>
            <a:ext cx="2865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Startups screened</a:t>
            </a:r>
            <a:endParaRPr sz="3000" b="0" i="0" u="none" strike="noStrike" cap="non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5" name="Google Shape;395;p14"/>
          <p:cNvSpPr/>
          <p:nvPr/>
        </p:nvSpPr>
        <p:spPr>
          <a:xfrm>
            <a:off x="15780124" y="4026749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4"/>
          <p:cNvSpPr/>
          <p:nvPr/>
        </p:nvSpPr>
        <p:spPr>
          <a:xfrm>
            <a:off x="15584773" y="8360400"/>
            <a:ext cx="28653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o-NO" sz="30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Exits</a:t>
            </a:r>
            <a:endParaRPr sz="3000" b="0" i="0" u="none" strike="noStrike" cap="non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7" name="Google Shape;397;p14"/>
          <p:cNvSpPr/>
          <p:nvPr/>
        </p:nvSpPr>
        <p:spPr>
          <a:xfrm>
            <a:off x="15833402" y="7216049"/>
            <a:ext cx="23679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no-NO" sz="6600" b="0" i="0" u="none" strike="noStrike" cap="none">
                <a:latin typeface="Source Sans Pro Light"/>
                <a:ea typeface="Source Sans Pro Light"/>
                <a:cs typeface="Source Sans Pro Light"/>
                <a:sym typeface="Source Sans Pro Light"/>
              </a:rPr>
              <a:t>2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14" descr="Sta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01061" y="4556401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4"/>
          <p:cNvSpPr txBox="1"/>
          <p:nvPr/>
        </p:nvSpPr>
        <p:spPr>
          <a:xfrm>
            <a:off x="18815050" y="8360600"/>
            <a:ext cx="288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3000">
                <a:latin typeface="Source Sans Pro"/>
                <a:ea typeface="Source Sans Pro"/>
                <a:cs typeface="Source Sans Pro"/>
                <a:sym typeface="Source Sans Pro"/>
              </a:rPr>
              <a:t>TheFactory Norway Fund I </a:t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7592224" y="4025287"/>
            <a:ext cx="2474400" cy="252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14" descr="Mone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13148" y="4557863"/>
            <a:ext cx="1432575" cy="146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4" descr="Mone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48423" y="4621463"/>
            <a:ext cx="1432575" cy="1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4"/>
          <p:cNvSpPr/>
          <p:nvPr/>
        </p:nvSpPr>
        <p:spPr>
          <a:xfrm>
            <a:off x="18680752" y="7216049"/>
            <a:ext cx="23679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no-NO" sz="6600">
                <a:latin typeface="Source Sans Pro Light"/>
                <a:ea typeface="Source Sans Pro Light"/>
                <a:cs typeface="Source Sans Pro Light"/>
                <a:sym typeface="Source Sans Pro Light"/>
              </a:rPr>
              <a:t>1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1c16b208c_0_0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299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o-NO" b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Fintech &amp; Proptech </a:t>
            </a:r>
            <a:r>
              <a:rPr lang="no-NO"/>
              <a:t>i</a:t>
            </a:r>
            <a:r>
              <a:rPr lang="no-NO" b="0">
                <a:latin typeface="Source Sans Pro Light"/>
                <a:ea typeface="Source Sans Pro Light"/>
                <a:cs typeface="Source Sans Pro Light"/>
                <a:sym typeface="Source Sans Pro Light"/>
              </a:rPr>
              <a:t> Norge i 2020</a:t>
            </a:r>
            <a:endParaRPr/>
          </a:p>
        </p:txBody>
      </p:sp>
      <p:sp>
        <p:nvSpPr>
          <p:cNvPr id="409" name="Google Shape;409;ga1c16b208c_0_0"/>
          <p:cNvSpPr txBox="1"/>
          <p:nvPr/>
        </p:nvSpPr>
        <p:spPr>
          <a:xfrm>
            <a:off x="5562667" y="12004058"/>
            <a:ext cx="360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Fintech i Norge</a:t>
            </a:r>
            <a:endParaRPr sz="40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0" name="Google Shape;410;ga1c16b208c_0_0"/>
          <p:cNvSpPr txBox="1"/>
          <p:nvPr/>
        </p:nvSpPr>
        <p:spPr>
          <a:xfrm>
            <a:off x="15220669" y="12004058"/>
            <a:ext cx="398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o-NO" sz="4000" b="1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Proptech i Norge</a:t>
            </a:r>
            <a:endParaRPr sz="40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1" name="Google Shape;411;ga1c16b208c_0_0"/>
          <p:cNvPicPr preferRelativeResize="0"/>
          <p:nvPr/>
        </p:nvPicPr>
        <p:blipFill rotWithShape="1">
          <a:blip r:embed="rId3">
            <a:alphaModFix/>
          </a:blip>
          <a:srcRect t="8181"/>
          <a:stretch/>
        </p:blipFill>
        <p:spPr>
          <a:xfrm>
            <a:off x="12417244" y="2872645"/>
            <a:ext cx="9153076" cy="905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a1c16b208c_0_0"/>
          <p:cNvPicPr preferRelativeResize="0"/>
          <p:nvPr/>
        </p:nvPicPr>
        <p:blipFill rotWithShape="1">
          <a:blip r:embed="rId4">
            <a:alphaModFix/>
          </a:blip>
          <a:srcRect t="7252" r="1283"/>
          <a:stretch/>
        </p:blipFill>
        <p:spPr>
          <a:xfrm>
            <a:off x="2946200" y="2745825"/>
            <a:ext cx="8833552" cy="905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176c689f5_1_181"/>
          <p:cNvSpPr txBox="1">
            <a:spLocks noGrp="1"/>
          </p:cNvSpPr>
          <p:nvPr>
            <p:ph type="title"/>
          </p:nvPr>
        </p:nvSpPr>
        <p:spPr>
          <a:xfrm>
            <a:off x="0" y="7313525"/>
            <a:ext cx="24384000" cy="186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Oslo - Bergen - Stavanger - Kristiansand</a:t>
            </a:r>
            <a:endParaRPr/>
          </a:p>
        </p:txBody>
      </p:sp>
      <p:pic>
        <p:nvPicPr>
          <p:cNvPr id="418" name="Google Shape;418;gd176c689f5_1_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125" y="-974434"/>
            <a:ext cx="16833650" cy="91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d176c689f5_1_181"/>
          <p:cNvSpPr txBox="1"/>
          <p:nvPr/>
        </p:nvSpPr>
        <p:spPr>
          <a:xfrm>
            <a:off x="0" y="9649750"/>
            <a:ext cx="243840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4800" b="1">
                <a:solidFill>
                  <a:srgbClr val="11E27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#FINTECH  #PROPTECH  #NEW ENERGY  #MOBILITY  #GREEN  #ROBOTICS  #RETAIL</a:t>
            </a:r>
            <a:endParaRPr sz="4800" b="1">
              <a:solidFill>
                <a:srgbClr val="11E27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7299d913d_1_573"/>
          <p:cNvSpPr txBox="1">
            <a:spLocks noGrp="1"/>
          </p:cNvSpPr>
          <p:nvPr>
            <p:ph type="title"/>
          </p:nvPr>
        </p:nvSpPr>
        <p:spPr>
          <a:xfrm>
            <a:off x="1676400" y="2191204"/>
            <a:ext cx="21031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ct val="111392"/>
              <a:buFont typeface="Lato"/>
              <a:buNone/>
            </a:pPr>
            <a:r>
              <a:rPr lang="no-NO" sz="7900"/>
              <a:t>33 New Norwegian Startups!!!</a:t>
            </a:r>
            <a:endParaRPr/>
          </a:p>
        </p:txBody>
      </p:sp>
      <p:sp>
        <p:nvSpPr>
          <p:cNvPr id="425" name="Google Shape;425;gd7299d913d_1_57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7582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no-NO"/>
              <a:t>Awesome kick-off for Norway’s largest startup accelerator program GRÜNDER ACADEMY!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6" name="Google Shape;426;gd7299d913d_1_573"/>
          <p:cNvPicPr preferRelativeResize="0"/>
          <p:nvPr/>
        </p:nvPicPr>
        <p:blipFill rotWithShape="1">
          <a:blip r:embed="rId4">
            <a:alphaModFix/>
          </a:blip>
          <a:srcRect b="33576"/>
          <a:stretch/>
        </p:blipFill>
        <p:spPr>
          <a:xfrm>
            <a:off x="9367950" y="3651250"/>
            <a:ext cx="11678311" cy="656690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7" name="Google Shape;427;gd7299d913d_1_573"/>
          <p:cNvPicPr preferRelativeResize="0"/>
          <p:nvPr/>
        </p:nvPicPr>
        <p:blipFill rotWithShape="1">
          <a:blip r:embed="rId5">
            <a:alphaModFix/>
          </a:blip>
          <a:srcRect l="12080" r="12081"/>
          <a:stretch/>
        </p:blipFill>
        <p:spPr>
          <a:xfrm>
            <a:off x="11776400" y="3651250"/>
            <a:ext cx="2244547" cy="16401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8" name="Google Shape;428;gd7299d913d_1_573"/>
          <p:cNvSpPr txBox="1">
            <a:spLocks noGrp="1"/>
          </p:cNvSpPr>
          <p:nvPr>
            <p:ph type="sldNum" idx="12"/>
          </p:nvPr>
        </p:nvSpPr>
        <p:spPr>
          <a:xfrm>
            <a:off x="10750400" y="12712750"/>
            <a:ext cx="10986000" cy="73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rgbClr val="FFFFFF"/>
                </a:solidFill>
              </a:rPr>
              <a:t>COPYRIGHT © 2021 GRÜNDERACADEMY. ALL RIGHTS RESERVED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29" name="Google Shape;429;gd7299d913d_1_5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8250" y="10852530"/>
            <a:ext cx="16383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d7299d913d_1_5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89400" y="10642955"/>
            <a:ext cx="200025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d7299d913d_1_5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04000" y="1582325"/>
            <a:ext cx="3903617" cy="16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d7299d913d_1_5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019145" y="10750968"/>
            <a:ext cx="20002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d7299d913d_1_5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036460" y="10985868"/>
            <a:ext cx="33528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d7299d913d_1_5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84600" y="10810766"/>
            <a:ext cx="4689666" cy="130269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d7299d913d_1_573"/>
          <p:cNvSpPr/>
          <p:nvPr/>
        </p:nvSpPr>
        <p:spPr>
          <a:xfrm>
            <a:off x="1873500" y="6925350"/>
            <a:ext cx="6278400" cy="3292800"/>
          </a:xfrm>
          <a:prstGeom prst="rect">
            <a:avLst/>
          </a:prstGeom>
          <a:noFill/>
          <a:ln w="25400" cap="flat" cmpd="sng">
            <a:solidFill>
              <a:srgbClr val="12C97C"/>
            </a:solidFill>
            <a:prstDash val="dash"/>
            <a:miter lim="400000"/>
            <a:headEnd type="none" w="sm" len="sm"/>
            <a:tailEnd type="none" w="sm" len="sm"/>
          </a:ln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no-NO" sz="3000">
                <a:latin typeface="Raleway"/>
                <a:ea typeface="Raleway"/>
                <a:cs typeface="Raleway"/>
                <a:sym typeface="Raleway"/>
              </a:rPr>
              <a:t>#Fintech #Proptech #Retail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no-NO" sz="3000">
                <a:latin typeface="Raleway"/>
                <a:ea typeface="Raleway"/>
                <a:cs typeface="Raleway"/>
                <a:sym typeface="Raleway"/>
              </a:rPr>
              <a:t>#Energy #Logistics #Green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no-NO" sz="3000">
                <a:latin typeface="Raleway"/>
                <a:ea typeface="Raleway"/>
                <a:cs typeface="Raleway"/>
                <a:sym typeface="Raleway"/>
              </a:rPr>
              <a:t>and more...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d176c689f5_1_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38" y="2697878"/>
            <a:ext cx="12444523" cy="585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gd176c689f5_1_115"/>
          <p:cNvGrpSpPr/>
          <p:nvPr/>
        </p:nvGrpSpPr>
        <p:grpSpPr>
          <a:xfrm>
            <a:off x="4966793" y="8712266"/>
            <a:ext cx="4385204" cy="4251132"/>
            <a:chOff x="4194938" y="1981432"/>
            <a:chExt cx="1629824" cy="2271875"/>
          </a:xfrm>
        </p:grpSpPr>
        <p:sp>
          <p:nvSpPr>
            <p:cNvPr id="443" name="Google Shape;443;gd176c689f5_1_115"/>
            <p:cNvSpPr/>
            <p:nvPr/>
          </p:nvSpPr>
          <p:spPr>
            <a:xfrm>
              <a:off x="4591946" y="2355646"/>
              <a:ext cx="778821" cy="1820731"/>
            </a:xfrm>
            <a:custGeom>
              <a:avLst/>
              <a:gdLst/>
              <a:ahLst/>
              <a:cxnLst/>
              <a:rect l="l" t="t" r="r" b="b"/>
              <a:pathLst>
                <a:path w="696" h="1628" extrusionOk="0">
                  <a:moveTo>
                    <a:pt x="2" y="1255"/>
                  </a:moveTo>
                  <a:cubicBezTo>
                    <a:pt x="1" y="1264"/>
                    <a:pt x="0" y="1275"/>
                    <a:pt x="2" y="1284"/>
                  </a:cubicBezTo>
                  <a:cubicBezTo>
                    <a:pt x="3" y="1292"/>
                    <a:pt x="5" y="1298"/>
                    <a:pt x="4" y="1306"/>
                  </a:cubicBezTo>
                  <a:cubicBezTo>
                    <a:pt x="4" y="1308"/>
                    <a:pt x="4" y="1310"/>
                    <a:pt x="5" y="1312"/>
                  </a:cubicBezTo>
                  <a:cubicBezTo>
                    <a:pt x="6" y="1314"/>
                    <a:pt x="8" y="1315"/>
                    <a:pt x="9" y="1317"/>
                  </a:cubicBezTo>
                  <a:cubicBezTo>
                    <a:pt x="10" y="1319"/>
                    <a:pt x="9" y="1321"/>
                    <a:pt x="8" y="1324"/>
                  </a:cubicBezTo>
                  <a:cubicBezTo>
                    <a:pt x="8" y="1327"/>
                    <a:pt x="8" y="1330"/>
                    <a:pt x="8" y="1333"/>
                  </a:cubicBezTo>
                  <a:cubicBezTo>
                    <a:pt x="9" y="1339"/>
                    <a:pt x="14" y="1342"/>
                    <a:pt x="16" y="1348"/>
                  </a:cubicBezTo>
                  <a:cubicBezTo>
                    <a:pt x="18" y="1350"/>
                    <a:pt x="19" y="1357"/>
                    <a:pt x="20" y="1359"/>
                  </a:cubicBezTo>
                  <a:cubicBezTo>
                    <a:pt x="20" y="1357"/>
                    <a:pt x="20" y="1356"/>
                    <a:pt x="21" y="1354"/>
                  </a:cubicBezTo>
                  <a:cubicBezTo>
                    <a:pt x="23" y="1353"/>
                    <a:pt x="30" y="1355"/>
                    <a:pt x="32" y="1356"/>
                  </a:cubicBezTo>
                  <a:cubicBezTo>
                    <a:pt x="36" y="1358"/>
                    <a:pt x="33" y="1360"/>
                    <a:pt x="30" y="1361"/>
                  </a:cubicBezTo>
                  <a:cubicBezTo>
                    <a:pt x="28" y="1362"/>
                    <a:pt x="27" y="1362"/>
                    <a:pt x="27" y="1365"/>
                  </a:cubicBezTo>
                  <a:cubicBezTo>
                    <a:pt x="25" y="1372"/>
                    <a:pt x="27" y="1379"/>
                    <a:pt x="31" y="1384"/>
                  </a:cubicBezTo>
                  <a:cubicBezTo>
                    <a:pt x="34" y="1388"/>
                    <a:pt x="34" y="1394"/>
                    <a:pt x="35" y="1398"/>
                  </a:cubicBezTo>
                  <a:cubicBezTo>
                    <a:pt x="36" y="1401"/>
                    <a:pt x="37" y="1404"/>
                    <a:pt x="39" y="1406"/>
                  </a:cubicBezTo>
                  <a:cubicBezTo>
                    <a:pt x="40" y="1407"/>
                    <a:pt x="40" y="1407"/>
                    <a:pt x="41" y="1407"/>
                  </a:cubicBezTo>
                  <a:cubicBezTo>
                    <a:pt x="43" y="1408"/>
                    <a:pt x="44" y="1410"/>
                    <a:pt x="47" y="1410"/>
                  </a:cubicBezTo>
                  <a:cubicBezTo>
                    <a:pt x="48" y="1415"/>
                    <a:pt x="49" y="1420"/>
                    <a:pt x="49" y="1425"/>
                  </a:cubicBezTo>
                  <a:cubicBezTo>
                    <a:pt x="51" y="1426"/>
                    <a:pt x="54" y="1426"/>
                    <a:pt x="55" y="1427"/>
                  </a:cubicBezTo>
                  <a:cubicBezTo>
                    <a:pt x="57" y="1429"/>
                    <a:pt x="56" y="1432"/>
                    <a:pt x="57" y="1434"/>
                  </a:cubicBezTo>
                  <a:cubicBezTo>
                    <a:pt x="57" y="1438"/>
                    <a:pt x="59" y="1441"/>
                    <a:pt x="60" y="1445"/>
                  </a:cubicBezTo>
                  <a:cubicBezTo>
                    <a:pt x="61" y="1448"/>
                    <a:pt x="60" y="1452"/>
                    <a:pt x="62" y="1455"/>
                  </a:cubicBezTo>
                  <a:cubicBezTo>
                    <a:pt x="63" y="1457"/>
                    <a:pt x="64" y="1459"/>
                    <a:pt x="65" y="1460"/>
                  </a:cubicBezTo>
                  <a:cubicBezTo>
                    <a:pt x="67" y="1462"/>
                    <a:pt x="67" y="1464"/>
                    <a:pt x="68" y="1466"/>
                  </a:cubicBezTo>
                  <a:cubicBezTo>
                    <a:pt x="70" y="1470"/>
                    <a:pt x="73" y="1474"/>
                    <a:pt x="75" y="1479"/>
                  </a:cubicBezTo>
                  <a:cubicBezTo>
                    <a:pt x="75" y="1474"/>
                    <a:pt x="79" y="1474"/>
                    <a:pt x="81" y="1478"/>
                  </a:cubicBezTo>
                  <a:cubicBezTo>
                    <a:pt x="82" y="1479"/>
                    <a:pt x="82" y="1483"/>
                    <a:pt x="83" y="1484"/>
                  </a:cubicBezTo>
                  <a:cubicBezTo>
                    <a:pt x="83" y="1487"/>
                    <a:pt x="83" y="1490"/>
                    <a:pt x="85" y="1493"/>
                  </a:cubicBezTo>
                  <a:cubicBezTo>
                    <a:pt x="86" y="1495"/>
                    <a:pt x="88" y="1497"/>
                    <a:pt x="89" y="1498"/>
                  </a:cubicBezTo>
                  <a:cubicBezTo>
                    <a:pt x="91" y="1501"/>
                    <a:pt x="89" y="1500"/>
                    <a:pt x="91" y="1500"/>
                  </a:cubicBezTo>
                  <a:cubicBezTo>
                    <a:pt x="91" y="1503"/>
                    <a:pt x="90" y="1507"/>
                    <a:pt x="92" y="1509"/>
                  </a:cubicBezTo>
                  <a:cubicBezTo>
                    <a:pt x="93" y="1510"/>
                    <a:pt x="101" y="1514"/>
                    <a:pt x="97" y="1517"/>
                  </a:cubicBezTo>
                  <a:cubicBezTo>
                    <a:pt x="93" y="1512"/>
                    <a:pt x="87" y="1515"/>
                    <a:pt x="85" y="1521"/>
                  </a:cubicBezTo>
                  <a:cubicBezTo>
                    <a:pt x="84" y="1523"/>
                    <a:pt x="84" y="1525"/>
                    <a:pt x="85" y="1527"/>
                  </a:cubicBezTo>
                  <a:cubicBezTo>
                    <a:pt x="86" y="1531"/>
                    <a:pt x="95" y="1535"/>
                    <a:pt x="92" y="1540"/>
                  </a:cubicBezTo>
                  <a:cubicBezTo>
                    <a:pt x="90" y="1540"/>
                    <a:pt x="87" y="1541"/>
                    <a:pt x="85" y="1540"/>
                  </a:cubicBezTo>
                  <a:cubicBezTo>
                    <a:pt x="82" y="1539"/>
                    <a:pt x="83" y="1537"/>
                    <a:pt x="82" y="1534"/>
                  </a:cubicBezTo>
                  <a:cubicBezTo>
                    <a:pt x="81" y="1533"/>
                    <a:pt x="76" y="1535"/>
                    <a:pt x="75" y="1537"/>
                  </a:cubicBezTo>
                  <a:cubicBezTo>
                    <a:pt x="74" y="1539"/>
                    <a:pt x="76" y="1541"/>
                    <a:pt x="77" y="1543"/>
                  </a:cubicBezTo>
                  <a:cubicBezTo>
                    <a:pt x="78" y="1545"/>
                    <a:pt x="79" y="1547"/>
                    <a:pt x="81" y="1549"/>
                  </a:cubicBezTo>
                  <a:cubicBezTo>
                    <a:pt x="82" y="1550"/>
                    <a:pt x="83" y="1551"/>
                    <a:pt x="83" y="1551"/>
                  </a:cubicBezTo>
                  <a:cubicBezTo>
                    <a:pt x="84" y="1553"/>
                    <a:pt x="85" y="1554"/>
                    <a:pt x="86" y="1555"/>
                  </a:cubicBezTo>
                  <a:cubicBezTo>
                    <a:pt x="88" y="1556"/>
                    <a:pt x="92" y="1554"/>
                    <a:pt x="91" y="1558"/>
                  </a:cubicBezTo>
                  <a:cubicBezTo>
                    <a:pt x="90" y="1560"/>
                    <a:pt x="88" y="1559"/>
                    <a:pt x="88" y="1562"/>
                  </a:cubicBezTo>
                  <a:cubicBezTo>
                    <a:pt x="87" y="1563"/>
                    <a:pt x="88" y="1566"/>
                    <a:pt x="89" y="1568"/>
                  </a:cubicBezTo>
                  <a:cubicBezTo>
                    <a:pt x="90" y="1570"/>
                    <a:pt x="88" y="1569"/>
                    <a:pt x="91" y="1571"/>
                  </a:cubicBezTo>
                  <a:cubicBezTo>
                    <a:pt x="93" y="1572"/>
                    <a:pt x="96" y="1573"/>
                    <a:pt x="98" y="1574"/>
                  </a:cubicBezTo>
                  <a:cubicBezTo>
                    <a:pt x="104" y="1578"/>
                    <a:pt x="99" y="1583"/>
                    <a:pt x="98" y="1589"/>
                  </a:cubicBezTo>
                  <a:cubicBezTo>
                    <a:pt x="98" y="1591"/>
                    <a:pt x="98" y="1594"/>
                    <a:pt x="99" y="1596"/>
                  </a:cubicBezTo>
                  <a:cubicBezTo>
                    <a:pt x="100" y="1598"/>
                    <a:pt x="101" y="1598"/>
                    <a:pt x="102" y="1601"/>
                  </a:cubicBezTo>
                  <a:cubicBezTo>
                    <a:pt x="103" y="1606"/>
                    <a:pt x="98" y="1606"/>
                    <a:pt x="94" y="1606"/>
                  </a:cubicBezTo>
                  <a:cubicBezTo>
                    <a:pt x="91" y="1606"/>
                    <a:pt x="89" y="1605"/>
                    <a:pt x="88" y="1609"/>
                  </a:cubicBezTo>
                  <a:cubicBezTo>
                    <a:pt x="87" y="1611"/>
                    <a:pt x="87" y="1615"/>
                    <a:pt x="89" y="1617"/>
                  </a:cubicBezTo>
                  <a:cubicBezTo>
                    <a:pt x="90" y="1617"/>
                    <a:pt x="91" y="1617"/>
                    <a:pt x="92" y="1617"/>
                  </a:cubicBezTo>
                  <a:cubicBezTo>
                    <a:pt x="93" y="1617"/>
                    <a:pt x="93" y="1618"/>
                    <a:pt x="94" y="1619"/>
                  </a:cubicBezTo>
                  <a:cubicBezTo>
                    <a:pt x="95" y="1620"/>
                    <a:pt x="99" y="1620"/>
                    <a:pt x="100" y="1621"/>
                  </a:cubicBezTo>
                  <a:cubicBezTo>
                    <a:pt x="107" y="1623"/>
                    <a:pt x="114" y="1624"/>
                    <a:pt x="121" y="1626"/>
                  </a:cubicBezTo>
                  <a:cubicBezTo>
                    <a:pt x="123" y="1627"/>
                    <a:pt x="125" y="1628"/>
                    <a:pt x="127" y="1627"/>
                  </a:cubicBezTo>
                  <a:cubicBezTo>
                    <a:pt x="131" y="1626"/>
                    <a:pt x="133" y="1624"/>
                    <a:pt x="138" y="1624"/>
                  </a:cubicBezTo>
                  <a:cubicBezTo>
                    <a:pt x="143" y="1624"/>
                    <a:pt x="148" y="1625"/>
                    <a:pt x="153" y="1624"/>
                  </a:cubicBezTo>
                  <a:cubicBezTo>
                    <a:pt x="157" y="1624"/>
                    <a:pt x="160" y="1622"/>
                    <a:pt x="163" y="1619"/>
                  </a:cubicBezTo>
                  <a:cubicBezTo>
                    <a:pt x="167" y="1616"/>
                    <a:pt x="172" y="1611"/>
                    <a:pt x="173" y="1606"/>
                  </a:cubicBezTo>
                  <a:cubicBezTo>
                    <a:pt x="174" y="1605"/>
                    <a:pt x="174" y="1599"/>
                    <a:pt x="174" y="1598"/>
                  </a:cubicBezTo>
                  <a:cubicBezTo>
                    <a:pt x="173" y="1595"/>
                    <a:pt x="172" y="1595"/>
                    <a:pt x="170" y="1594"/>
                  </a:cubicBezTo>
                  <a:cubicBezTo>
                    <a:pt x="166" y="1592"/>
                    <a:pt x="162" y="1591"/>
                    <a:pt x="164" y="1585"/>
                  </a:cubicBezTo>
                  <a:cubicBezTo>
                    <a:pt x="165" y="1581"/>
                    <a:pt x="168" y="1577"/>
                    <a:pt x="171" y="1575"/>
                  </a:cubicBezTo>
                  <a:cubicBezTo>
                    <a:pt x="174" y="1572"/>
                    <a:pt x="179" y="1572"/>
                    <a:pt x="180" y="1568"/>
                  </a:cubicBezTo>
                  <a:cubicBezTo>
                    <a:pt x="181" y="1566"/>
                    <a:pt x="180" y="1564"/>
                    <a:pt x="180" y="1562"/>
                  </a:cubicBezTo>
                  <a:cubicBezTo>
                    <a:pt x="180" y="1560"/>
                    <a:pt x="183" y="1553"/>
                    <a:pt x="185" y="1553"/>
                  </a:cubicBezTo>
                  <a:cubicBezTo>
                    <a:pt x="185" y="1556"/>
                    <a:pt x="196" y="1562"/>
                    <a:pt x="198" y="1559"/>
                  </a:cubicBezTo>
                  <a:cubicBezTo>
                    <a:pt x="200" y="1556"/>
                    <a:pt x="195" y="1553"/>
                    <a:pt x="197" y="1550"/>
                  </a:cubicBezTo>
                  <a:cubicBezTo>
                    <a:pt x="199" y="1547"/>
                    <a:pt x="203" y="1547"/>
                    <a:pt x="206" y="1546"/>
                  </a:cubicBezTo>
                  <a:cubicBezTo>
                    <a:pt x="206" y="1545"/>
                    <a:pt x="206" y="1545"/>
                    <a:pt x="207" y="1545"/>
                  </a:cubicBezTo>
                  <a:cubicBezTo>
                    <a:pt x="208" y="1545"/>
                    <a:pt x="209" y="1545"/>
                    <a:pt x="209" y="1545"/>
                  </a:cubicBezTo>
                  <a:cubicBezTo>
                    <a:pt x="212" y="1545"/>
                    <a:pt x="213" y="1545"/>
                    <a:pt x="216" y="1544"/>
                  </a:cubicBezTo>
                  <a:cubicBezTo>
                    <a:pt x="220" y="1543"/>
                    <a:pt x="224" y="1543"/>
                    <a:pt x="228" y="1542"/>
                  </a:cubicBezTo>
                  <a:cubicBezTo>
                    <a:pt x="233" y="1540"/>
                    <a:pt x="236" y="1539"/>
                    <a:pt x="240" y="1544"/>
                  </a:cubicBezTo>
                  <a:cubicBezTo>
                    <a:pt x="243" y="1549"/>
                    <a:pt x="243" y="1556"/>
                    <a:pt x="250" y="1554"/>
                  </a:cubicBezTo>
                  <a:cubicBezTo>
                    <a:pt x="252" y="1554"/>
                    <a:pt x="254" y="1553"/>
                    <a:pt x="256" y="1552"/>
                  </a:cubicBezTo>
                  <a:cubicBezTo>
                    <a:pt x="257" y="1552"/>
                    <a:pt x="259" y="1553"/>
                    <a:pt x="261" y="1552"/>
                  </a:cubicBezTo>
                  <a:cubicBezTo>
                    <a:pt x="261" y="1550"/>
                    <a:pt x="263" y="1548"/>
                    <a:pt x="264" y="1546"/>
                  </a:cubicBezTo>
                  <a:cubicBezTo>
                    <a:pt x="265" y="1545"/>
                    <a:pt x="267" y="1543"/>
                    <a:pt x="268" y="1540"/>
                  </a:cubicBezTo>
                  <a:cubicBezTo>
                    <a:pt x="270" y="1536"/>
                    <a:pt x="272" y="1533"/>
                    <a:pt x="274" y="1529"/>
                  </a:cubicBezTo>
                  <a:cubicBezTo>
                    <a:pt x="276" y="1524"/>
                    <a:pt x="277" y="1519"/>
                    <a:pt x="278" y="1515"/>
                  </a:cubicBezTo>
                  <a:cubicBezTo>
                    <a:pt x="279" y="1512"/>
                    <a:pt x="282" y="1502"/>
                    <a:pt x="286" y="1502"/>
                  </a:cubicBezTo>
                  <a:cubicBezTo>
                    <a:pt x="289" y="1503"/>
                    <a:pt x="289" y="1512"/>
                    <a:pt x="290" y="1515"/>
                  </a:cubicBezTo>
                  <a:cubicBezTo>
                    <a:pt x="291" y="1520"/>
                    <a:pt x="291" y="1524"/>
                    <a:pt x="290" y="1530"/>
                  </a:cubicBezTo>
                  <a:cubicBezTo>
                    <a:pt x="290" y="1533"/>
                    <a:pt x="288" y="1543"/>
                    <a:pt x="290" y="1545"/>
                  </a:cubicBezTo>
                  <a:cubicBezTo>
                    <a:pt x="292" y="1543"/>
                    <a:pt x="294" y="1541"/>
                    <a:pt x="295" y="1539"/>
                  </a:cubicBezTo>
                  <a:cubicBezTo>
                    <a:pt x="296" y="1536"/>
                    <a:pt x="296" y="1533"/>
                    <a:pt x="297" y="1530"/>
                  </a:cubicBezTo>
                  <a:cubicBezTo>
                    <a:pt x="298" y="1524"/>
                    <a:pt x="300" y="1520"/>
                    <a:pt x="301" y="1514"/>
                  </a:cubicBezTo>
                  <a:cubicBezTo>
                    <a:pt x="303" y="1507"/>
                    <a:pt x="306" y="1500"/>
                    <a:pt x="309" y="1493"/>
                  </a:cubicBezTo>
                  <a:cubicBezTo>
                    <a:pt x="313" y="1485"/>
                    <a:pt x="317" y="1476"/>
                    <a:pt x="320" y="1467"/>
                  </a:cubicBezTo>
                  <a:cubicBezTo>
                    <a:pt x="321" y="1462"/>
                    <a:pt x="322" y="1456"/>
                    <a:pt x="323" y="1451"/>
                  </a:cubicBezTo>
                  <a:cubicBezTo>
                    <a:pt x="323" y="1448"/>
                    <a:pt x="323" y="1444"/>
                    <a:pt x="323" y="1440"/>
                  </a:cubicBezTo>
                  <a:cubicBezTo>
                    <a:pt x="323" y="1438"/>
                    <a:pt x="324" y="1430"/>
                    <a:pt x="320" y="1433"/>
                  </a:cubicBezTo>
                  <a:cubicBezTo>
                    <a:pt x="318" y="1434"/>
                    <a:pt x="317" y="1439"/>
                    <a:pt x="316" y="1441"/>
                  </a:cubicBezTo>
                  <a:cubicBezTo>
                    <a:pt x="315" y="1444"/>
                    <a:pt x="314" y="1446"/>
                    <a:pt x="312" y="1449"/>
                  </a:cubicBezTo>
                  <a:cubicBezTo>
                    <a:pt x="310" y="1454"/>
                    <a:pt x="308" y="1458"/>
                    <a:pt x="306" y="1462"/>
                  </a:cubicBezTo>
                  <a:cubicBezTo>
                    <a:pt x="304" y="1465"/>
                    <a:pt x="303" y="1469"/>
                    <a:pt x="303" y="1473"/>
                  </a:cubicBezTo>
                  <a:cubicBezTo>
                    <a:pt x="302" y="1475"/>
                    <a:pt x="302" y="1480"/>
                    <a:pt x="300" y="1482"/>
                  </a:cubicBezTo>
                  <a:cubicBezTo>
                    <a:pt x="299" y="1483"/>
                    <a:pt x="294" y="1486"/>
                    <a:pt x="293" y="1485"/>
                  </a:cubicBezTo>
                  <a:cubicBezTo>
                    <a:pt x="289" y="1484"/>
                    <a:pt x="290" y="1469"/>
                    <a:pt x="291" y="1465"/>
                  </a:cubicBezTo>
                  <a:cubicBezTo>
                    <a:pt x="292" y="1460"/>
                    <a:pt x="293" y="1456"/>
                    <a:pt x="293" y="1451"/>
                  </a:cubicBezTo>
                  <a:cubicBezTo>
                    <a:pt x="292" y="1450"/>
                    <a:pt x="292" y="1449"/>
                    <a:pt x="292" y="1447"/>
                  </a:cubicBezTo>
                  <a:cubicBezTo>
                    <a:pt x="292" y="1444"/>
                    <a:pt x="293" y="1440"/>
                    <a:pt x="295" y="1437"/>
                  </a:cubicBezTo>
                  <a:cubicBezTo>
                    <a:pt x="297" y="1435"/>
                    <a:pt x="299" y="1436"/>
                    <a:pt x="300" y="1433"/>
                  </a:cubicBezTo>
                  <a:cubicBezTo>
                    <a:pt x="301" y="1430"/>
                    <a:pt x="301" y="1426"/>
                    <a:pt x="302" y="1423"/>
                  </a:cubicBezTo>
                  <a:cubicBezTo>
                    <a:pt x="302" y="1414"/>
                    <a:pt x="301" y="1406"/>
                    <a:pt x="302" y="1397"/>
                  </a:cubicBezTo>
                  <a:cubicBezTo>
                    <a:pt x="303" y="1394"/>
                    <a:pt x="303" y="1391"/>
                    <a:pt x="304" y="1388"/>
                  </a:cubicBezTo>
                  <a:cubicBezTo>
                    <a:pt x="304" y="1387"/>
                    <a:pt x="305" y="1386"/>
                    <a:pt x="306" y="1384"/>
                  </a:cubicBezTo>
                  <a:cubicBezTo>
                    <a:pt x="306" y="1382"/>
                    <a:pt x="306" y="1379"/>
                    <a:pt x="307" y="1376"/>
                  </a:cubicBezTo>
                  <a:cubicBezTo>
                    <a:pt x="308" y="1369"/>
                    <a:pt x="310" y="1363"/>
                    <a:pt x="309" y="1356"/>
                  </a:cubicBezTo>
                  <a:cubicBezTo>
                    <a:pt x="309" y="1353"/>
                    <a:pt x="308" y="1349"/>
                    <a:pt x="309" y="1345"/>
                  </a:cubicBezTo>
                  <a:cubicBezTo>
                    <a:pt x="310" y="1341"/>
                    <a:pt x="317" y="1337"/>
                    <a:pt x="312" y="1332"/>
                  </a:cubicBezTo>
                  <a:cubicBezTo>
                    <a:pt x="310" y="1329"/>
                    <a:pt x="308" y="1330"/>
                    <a:pt x="309" y="1326"/>
                  </a:cubicBezTo>
                  <a:cubicBezTo>
                    <a:pt x="309" y="1325"/>
                    <a:pt x="310" y="1322"/>
                    <a:pt x="311" y="1321"/>
                  </a:cubicBezTo>
                  <a:cubicBezTo>
                    <a:pt x="313" y="1318"/>
                    <a:pt x="318" y="1317"/>
                    <a:pt x="316" y="1313"/>
                  </a:cubicBezTo>
                  <a:cubicBezTo>
                    <a:pt x="315" y="1311"/>
                    <a:pt x="313" y="1310"/>
                    <a:pt x="313" y="1309"/>
                  </a:cubicBezTo>
                  <a:cubicBezTo>
                    <a:pt x="312" y="1307"/>
                    <a:pt x="314" y="1306"/>
                    <a:pt x="314" y="1304"/>
                  </a:cubicBezTo>
                  <a:cubicBezTo>
                    <a:pt x="316" y="1300"/>
                    <a:pt x="315" y="1298"/>
                    <a:pt x="319" y="1298"/>
                  </a:cubicBezTo>
                  <a:cubicBezTo>
                    <a:pt x="322" y="1297"/>
                    <a:pt x="323" y="1297"/>
                    <a:pt x="325" y="1296"/>
                  </a:cubicBezTo>
                  <a:cubicBezTo>
                    <a:pt x="328" y="1294"/>
                    <a:pt x="330" y="1290"/>
                    <a:pt x="333" y="1288"/>
                  </a:cubicBezTo>
                  <a:cubicBezTo>
                    <a:pt x="336" y="1285"/>
                    <a:pt x="342" y="1286"/>
                    <a:pt x="346" y="1283"/>
                  </a:cubicBezTo>
                  <a:cubicBezTo>
                    <a:pt x="351" y="1280"/>
                    <a:pt x="352" y="1271"/>
                    <a:pt x="357" y="1268"/>
                  </a:cubicBezTo>
                  <a:cubicBezTo>
                    <a:pt x="357" y="1271"/>
                    <a:pt x="357" y="1277"/>
                    <a:pt x="361" y="1278"/>
                  </a:cubicBezTo>
                  <a:cubicBezTo>
                    <a:pt x="363" y="1278"/>
                    <a:pt x="367" y="1275"/>
                    <a:pt x="368" y="1274"/>
                  </a:cubicBezTo>
                  <a:cubicBezTo>
                    <a:pt x="369" y="1271"/>
                    <a:pt x="367" y="1267"/>
                    <a:pt x="368" y="1264"/>
                  </a:cubicBezTo>
                  <a:cubicBezTo>
                    <a:pt x="376" y="1264"/>
                    <a:pt x="387" y="1267"/>
                    <a:pt x="393" y="1262"/>
                  </a:cubicBezTo>
                  <a:cubicBezTo>
                    <a:pt x="394" y="1262"/>
                    <a:pt x="394" y="1260"/>
                    <a:pt x="395" y="1260"/>
                  </a:cubicBezTo>
                  <a:cubicBezTo>
                    <a:pt x="397" y="1259"/>
                    <a:pt x="399" y="1258"/>
                    <a:pt x="401" y="1257"/>
                  </a:cubicBezTo>
                  <a:cubicBezTo>
                    <a:pt x="403" y="1256"/>
                    <a:pt x="409" y="1254"/>
                    <a:pt x="407" y="1250"/>
                  </a:cubicBezTo>
                  <a:cubicBezTo>
                    <a:pt x="403" y="1249"/>
                    <a:pt x="399" y="1250"/>
                    <a:pt x="395" y="1248"/>
                  </a:cubicBezTo>
                  <a:cubicBezTo>
                    <a:pt x="395" y="1240"/>
                    <a:pt x="386" y="1235"/>
                    <a:pt x="388" y="1226"/>
                  </a:cubicBezTo>
                  <a:cubicBezTo>
                    <a:pt x="392" y="1225"/>
                    <a:pt x="407" y="1233"/>
                    <a:pt x="405" y="1223"/>
                  </a:cubicBezTo>
                  <a:cubicBezTo>
                    <a:pt x="398" y="1220"/>
                    <a:pt x="389" y="1218"/>
                    <a:pt x="392" y="1208"/>
                  </a:cubicBezTo>
                  <a:cubicBezTo>
                    <a:pt x="393" y="1204"/>
                    <a:pt x="401" y="1205"/>
                    <a:pt x="405" y="1206"/>
                  </a:cubicBezTo>
                  <a:cubicBezTo>
                    <a:pt x="412" y="1207"/>
                    <a:pt x="408" y="1204"/>
                    <a:pt x="410" y="1199"/>
                  </a:cubicBezTo>
                  <a:cubicBezTo>
                    <a:pt x="411" y="1196"/>
                    <a:pt x="411" y="1196"/>
                    <a:pt x="414" y="1195"/>
                  </a:cubicBezTo>
                  <a:cubicBezTo>
                    <a:pt x="416" y="1194"/>
                    <a:pt x="420" y="1194"/>
                    <a:pt x="423" y="1192"/>
                  </a:cubicBezTo>
                  <a:cubicBezTo>
                    <a:pt x="425" y="1190"/>
                    <a:pt x="426" y="1190"/>
                    <a:pt x="424" y="1187"/>
                  </a:cubicBezTo>
                  <a:cubicBezTo>
                    <a:pt x="424" y="1186"/>
                    <a:pt x="422" y="1185"/>
                    <a:pt x="421" y="1185"/>
                  </a:cubicBezTo>
                  <a:cubicBezTo>
                    <a:pt x="421" y="1183"/>
                    <a:pt x="422" y="1178"/>
                    <a:pt x="423" y="1177"/>
                  </a:cubicBezTo>
                  <a:cubicBezTo>
                    <a:pt x="425" y="1176"/>
                    <a:pt x="428" y="1178"/>
                    <a:pt x="430" y="1176"/>
                  </a:cubicBezTo>
                  <a:cubicBezTo>
                    <a:pt x="434" y="1174"/>
                    <a:pt x="433" y="1169"/>
                    <a:pt x="432" y="1166"/>
                  </a:cubicBezTo>
                  <a:cubicBezTo>
                    <a:pt x="431" y="1163"/>
                    <a:pt x="430" y="1161"/>
                    <a:pt x="428" y="1159"/>
                  </a:cubicBezTo>
                  <a:cubicBezTo>
                    <a:pt x="427" y="1159"/>
                    <a:pt x="426" y="1158"/>
                    <a:pt x="426" y="1157"/>
                  </a:cubicBezTo>
                  <a:cubicBezTo>
                    <a:pt x="422" y="1155"/>
                    <a:pt x="419" y="1155"/>
                    <a:pt x="417" y="1151"/>
                  </a:cubicBezTo>
                  <a:cubicBezTo>
                    <a:pt x="416" y="1148"/>
                    <a:pt x="417" y="1145"/>
                    <a:pt x="416" y="1143"/>
                  </a:cubicBezTo>
                  <a:cubicBezTo>
                    <a:pt x="416" y="1142"/>
                    <a:pt x="414" y="1141"/>
                    <a:pt x="413" y="1140"/>
                  </a:cubicBezTo>
                  <a:cubicBezTo>
                    <a:pt x="412" y="1139"/>
                    <a:pt x="412" y="1137"/>
                    <a:pt x="411" y="1135"/>
                  </a:cubicBezTo>
                  <a:cubicBezTo>
                    <a:pt x="410" y="1134"/>
                    <a:pt x="408" y="1134"/>
                    <a:pt x="408" y="1133"/>
                  </a:cubicBezTo>
                  <a:cubicBezTo>
                    <a:pt x="407" y="1131"/>
                    <a:pt x="408" y="1127"/>
                    <a:pt x="407" y="1125"/>
                  </a:cubicBezTo>
                  <a:cubicBezTo>
                    <a:pt x="407" y="1122"/>
                    <a:pt x="406" y="1122"/>
                    <a:pt x="404" y="1120"/>
                  </a:cubicBezTo>
                  <a:cubicBezTo>
                    <a:pt x="403" y="1119"/>
                    <a:pt x="400" y="1118"/>
                    <a:pt x="399" y="1117"/>
                  </a:cubicBezTo>
                  <a:cubicBezTo>
                    <a:pt x="399" y="1116"/>
                    <a:pt x="399" y="1114"/>
                    <a:pt x="399" y="1113"/>
                  </a:cubicBezTo>
                  <a:cubicBezTo>
                    <a:pt x="398" y="1108"/>
                    <a:pt x="394" y="1099"/>
                    <a:pt x="389" y="1098"/>
                  </a:cubicBezTo>
                  <a:cubicBezTo>
                    <a:pt x="389" y="1102"/>
                    <a:pt x="390" y="1109"/>
                    <a:pt x="385" y="1110"/>
                  </a:cubicBezTo>
                  <a:cubicBezTo>
                    <a:pt x="381" y="1111"/>
                    <a:pt x="377" y="1106"/>
                    <a:pt x="374" y="1103"/>
                  </a:cubicBezTo>
                  <a:cubicBezTo>
                    <a:pt x="371" y="1099"/>
                    <a:pt x="368" y="1096"/>
                    <a:pt x="366" y="1091"/>
                  </a:cubicBezTo>
                  <a:cubicBezTo>
                    <a:pt x="365" y="1089"/>
                    <a:pt x="364" y="1087"/>
                    <a:pt x="361" y="1088"/>
                  </a:cubicBezTo>
                  <a:cubicBezTo>
                    <a:pt x="361" y="1089"/>
                    <a:pt x="361" y="1093"/>
                    <a:pt x="360" y="1094"/>
                  </a:cubicBezTo>
                  <a:cubicBezTo>
                    <a:pt x="357" y="1095"/>
                    <a:pt x="354" y="1089"/>
                    <a:pt x="353" y="1088"/>
                  </a:cubicBezTo>
                  <a:cubicBezTo>
                    <a:pt x="351" y="1084"/>
                    <a:pt x="353" y="1083"/>
                    <a:pt x="348" y="1083"/>
                  </a:cubicBezTo>
                  <a:cubicBezTo>
                    <a:pt x="344" y="1083"/>
                    <a:pt x="338" y="1081"/>
                    <a:pt x="336" y="1076"/>
                  </a:cubicBezTo>
                  <a:cubicBezTo>
                    <a:pt x="334" y="1070"/>
                    <a:pt x="341" y="1072"/>
                    <a:pt x="341" y="1068"/>
                  </a:cubicBezTo>
                  <a:cubicBezTo>
                    <a:pt x="341" y="1064"/>
                    <a:pt x="336" y="1063"/>
                    <a:pt x="335" y="1060"/>
                  </a:cubicBezTo>
                  <a:cubicBezTo>
                    <a:pt x="334" y="1057"/>
                    <a:pt x="334" y="1054"/>
                    <a:pt x="334" y="1051"/>
                  </a:cubicBezTo>
                  <a:cubicBezTo>
                    <a:pt x="334" y="1047"/>
                    <a:pt x="333" y="1044"/>
                    <a:pt x="332" y="1041"/>
                  </a:cubicBezTo>
                  <a:cubicBezTo>
                    <a:pt x="331" y="1040"/>
                    <a:pt x="331" y="1040"/>
                    <a:pt x="330" y="1039"/>
                  </a:cubicBezTo>
                  <a:cubicBezTo>
                    <a:pt x="330" y="1038"/>
                    <a:pt x="330" y="1037"/>
                    <a:pt x="330" y="1036"/>
                  </a:cubicBezTo>
                  <a:cubicBezTo>
                    <a:pt x="330" y="1034"/>
                    <a:pt x="330" y="1032"/>
                    <a:pt x="330" y="1029"/>
                  </a:cubicBezTo>
                  <a:cubicBezTo>
                    <a:pt x="330" y="1024"/>
                    <a:pt x="330" y="1018"/>
                    <a:pt x="330" y="1013"/>
                  </a:cubicBezTo>
                  <a:cubicBezTo>
                    <a:pt x="330" y="1009"/>
                    <a:pt x="330" y="1006"/>
                    <a:pt x="329" y="1003"/>
                  </a:cubicBezTo>
                  <a:cubicBezTo>
                    <a:pt x="329" y="1000"/>
                    <a:pt x="330" y="996"/>
                    <a:pt x="330" y="993"/>
                  </a:cubicBezTo>
                  <a:cubicBezTo>
                    <a:pt x="331" y="988"/>
                    <a:pt x="330" y="983"/>
                    <a:pt x="330" y="979"/>
                  </a:cubicBezTo>
                  <a:cubicBezTo>
                    <a:pt x="330" y="977"/>
                    <a:pt x="330" y="974"/>
                    <a:pt x="330" y="973"/>
                  </a:cubicBezTo>
                  <a:cubicBezTo>
                    <a:pt x="331" y="969"/>
                    <a:pt x="336" y="969"/>
                    <a:pt x="338" y="966"/>
                  </a:cubicBezTo>
                  <a:cubicBezTo>
                    <a:pt x="343" y="960"/>
                    <a:pt x="342" y="946"/>
                    <a:pt x="342" y="938"/>
                  </a:cubicBezTo>
                  <a:cubicBezTo>
                    <a:pt x="342" y="930"/>
                    <a:pt x="340" y="920"/>
                    <a:pt x="342" y="912"/>
                  </a:cubicBezTo>
                  <a:cubicBezTo>
                    <a:pt x="343" y="909"/>
                    <a:pt x="344" y="907"/>
                    <a:pt x="344" y="903"/>
                  </a:cubicBezTo>
                  <a:cubicBezTo>
                    <a:pt x="344" y="901"/>
                    <a:pt x="343" y="899"/>
                    <a:pt x="342" y="897"/>
                  </a:cubicBezTo>
                  <a:cubicBezTo>
                    <a:pt x="342" y="895"/>
                    <a:pt x="342" y="890"/>
                    <a:pt x="343" y="889"/>
                  </a:cubicBezTo>
                  <a:cubicBezTo>
                    <a:pt x="345" y="887"/>
                    <a:pt x="350" y="888"/>
                    <a:pt x="352" y="888"/>
                  </a:cubicBezTo>
                  <a:cubicBezTo>
                    <a:pt x="356" y="887"/>
                    <a:pt x="356" y="886"/>
                    <a:pt x="358" y="882"/>
                  </a:cubicBezTo>
                  <a:cubicBezTo>
                    <a:pt x="360" y="877"/>
                    <a:pt x="362" y="872"/>
                    <a:pt x="365" y="867"/>
                  </a:cubicBezTo>
                  <a:cubicBezTo>
                    <a:pt x="365" y="865"/>
                    <a:pt x="366" y="861"/>
                    <a:pt x="368" y="860"/>
                  </a:cubicBezTo>
                  <a:cubicBezTo>
                    <a:pt x="368" y="859"/>
                    <a:pt x="369" y="859"/>
                    <a:pt x="370" y="858"/>
                  </a:cubicBezTo>
                  <a:cubicBezTo>
                    <a:pt x="372" y="857"/>
                    <a:pt x="374" y="853"/>
                    <a:pt x="374" y="851"/>
                  </a:cubicBezTo>
                  <a:cubicBezTo>
                    <a:pt x="375" y="848"/>
                    <a:pt x="375" y="845"/>
                    <a:pt x="377" y="841"/>
                  </a:cubicBezTo>
                  <a:cubicBezTo>
                    <a:pt x="378" y="839"/>
                    <a:pt x="382" y="834"/>
                    <a:pt x="385" y="832"/>
                  </a:cubicBezTo>
                  <a:cubicBezTo>
                    <a:pt x="387" y="832"/>
                    <a:pt x="388" y="833"/>
                    <a:pt x="389" y="832"/>
                  </a:cubicBezTo>
                  <a:cubicBezTo>
                    <a:pt x="389" y="831"/>
                    <a:pt x="391" y="828"/>
                    <a:pt x="391" y="827"/>
                  </a:cubicBezTo>
                  <a:cubicBezTo>
                    <a:pt x="392" y="825"/>
                    <a:pt x="393" y="822"/>
                    <a:pt x="393" y="819"/>
                  </a:cubicBezTo>
                  <a:cubicBezTo>
                    <a:pt x="393" y="817"/>
                    <a:pt x="391" y="815"/>
                    <a:pt x="392" y="812"/>
                  </a:cubicBezTo>
                  <a:cubicBezTo>
                    <a:pt x="392" y="811"/>
                    <a:pt x="393" y="812"/>
                    <a:pt x="393" y="811"/>
                  </a:cubicBezTo>
                  <a:cubicBezTo>
                    <a:pt x="393" y="809"/>
                    <a:pt x="393" y="809"/>
                    <a:pt x="393" y="808"/>
                  </a:cubicBezTo>
                  <a:cubicBezTo>
                    <a:pt x="392" y="806"/>
                    <a:pt x="392" y="804"/>
                    <a:pt x="391" y="803"/>
                  </a:cubicBezTo>
                  <a:cubicBezTo>
                    <a:pt x="391" y="802"/>
                    <a:pt x="390" y="802"/>
                    <a:pt x="390" y="802"/>
                  </a:cubicBezTo>
                  <a:cubicBezTo>
                    <a:pt x="395" y="801"/>
                    <a:pt x="400" y="800"/>
                    <a:pt x="404" y="798"/>
                  </a:cubicBezTo>
                  <a:cubicBezTo>
                    <a:pt x="407" y="796"/>
                    <a:pt x="407" y="795"/>
                    <a:pt x="409" y="793"/>
                  </a:cubicBezTo>
                  <a:cubicBezTo>
                    <a:pt x="415" y="783"/>
                    <a:pt x="422" y="775"/>
                    <a:pt x="431" y="768"/>
                  </a:cubicBezTo>
                  <a:cubicBezTo>
                    <a:pt x="434" y="766"/>
                    <a:pt x="437" y="764"/>
                    <a:pt x="440" y="761"/>
                  </a:cubicBezTo>
                  <a:cubicBezTo>
                    <a:pt x="443" y="759"/>
                    <a:pt x="445" y="756"/>
                    <a:pt x="448" y="753"/>
                  </a:cubicBezTo>
                  <a:cubicBezTo>
                    <a:pt x="451" y="750"/>
                    <a:pt x="452" y="750"/>
                    <a:pt x="456" y="752"/>
                  </a:cubicBezTo>
                  <a:cubicBezTo>
                    <a:pt x="458" y="752"/>
                    <a:pt x="459" y="753"/>
                    <a:pt x="461" y="753"/>
                  </a:cubicBezTo>
                  <a:cubicBezTo>
                    <a:pt x="464" y="752"/>
                    <a:pt x="464" y="746"/>
                    <a:pt x="466" y="744"/>
                  </a:cubicBezTo>
                  <a:cubicBezTo>
                    <a:pt x="471" y="740"/>
                    <a:pt x="476" y="739"/>
                    <a:pt x="481" y="736"/>
                  </a:cubicBezTo>
                  <a:cubicBezTo>
                    <a:pt x="484" y="735"/>
                    <a:pt x="487" y="731"/>
                    <a:pt x="490" y="730"/>
                  </a:cubicBezTo>
                  <a:cubicBezTo>
                    <a:pt x="493" y="729"/>
                    <a:pt x="497" y="731"/>
                    <a:pt x="500" y="732"/>
                  </a:cubicBezTo>
                  <a:cubicBezTo>
                    <a:pt x="503" y="732"/>
                    <a:pt x="507" y="732"/>
                    <a:pt x="510" y="732"/>
                  </a:cubicBezTo>
                  <a:cubicBezTo>
                    <a:pt x="513" y="732"/>
                    <a:pt x="514" y="733"/>
                    <a:pt x="515" y="729"/>
                  </a:cubicBezTo>
                  <a:cubicBezTo>
                    <a:pt x="517" y="725"/>
                    <a:pt x="518" y="719"/>
                    <a:pt x="518" y="715"/>
                  </a:cubicBezTo>
                  <a:cubicBezTo>
                    <a:pt x="519" y="706"/>
                    <a:pt x="520" y="697"/>
                    <a:pt x="523" y="689"/>
                  </a:cubicBezTo>
                  <a:cubicBezTo>
                    <a:pt x="525" y="685"/>
                    <a:pt x="527" y="681"/>
                    <a:pt x="529" y="678"/>
                  </a:cubicBezTo>
                  <a:cubicBezTo>
                    <a:pt x="530" y="675"/>
                    <a:pt x="530" y="672"/>
                    <a:pt x="532" y="670"/>
                  </a:cubicBezTo>
                  <a:cubicBezTo>
                    <a:pt x="533" y="668"/>
                    <a:pt x="535" y="667"/>
                    <a:pt x="536" y="665"/>
                  </a:cubicBezTo>
                  <a:cubicBezTo>
                    <a:pt x="538" y="663"/>
                    <a:pt x="538" y="661"/>
                    <a:pt x="540" y="659"/>
                  </a:cubicBezTo>
                  <a:cubicBezTo>
                    <a:pt x="544" y="655"/>
                    <a:pt x="548" y="651"/>
                    <a:pt x="552" y="647"/>
                  </a:cubicBezTo>
                  <a:cubicBezTo>
                    <a:pt x="557" y="641"/>
                    <a:pt x="556" y="634"/>
                    <a:pt x="554" y="627"/>
                  </a:cubicBezTo>
                  <a:cubicBezTo>
                    <a:pt x="553" y="624"/>
                    <a:pt x="551" y="618"/>
                    <a:pt x="547" y="619"/>
                  </a:cubicBezTo>
                  <a:cubicBezTo>
                    <a:pt x="546" y="612"/>
                    <a:pt x="540" y="605"/>
                    <a:pt x="537" y="599"/>
                  </a:cubicBezTo>
                  <a:cubicBezTo>
                    <a:pt x="536" y="595"/>
                    <a:pt x="535" y="592"/>
                    <a:pt x="535" y="588"/>
                  </a:cubicBezTo>
                  <a:cubicBezTo>
                    <a:pt x="536" y="581"/>
                    <a:pt x="541" y="575"/>
                    <a:pt x="544" y="569"/>
                  </a:cubicBezTo>
                  <a:cubicBezTo>
                    <a:pt x="546" y="566"/>
                    <a:pt x="551" y="563"/>
                    <a:pt x="551" y="559"/>
                  </a:cubicBezTo>
                  <a:cubicBezTo>
                    <a:pt x="552" y="558"/>
                    <a:pt x="551" y="556"/>
                    <a:pt x="552" y="555"/>
                  </a:cubicBezTo>
                  <a:cubicBezTo>
                    <a:pt x="552" y="551"/>
                    <a:pt x="553" y="547"/>
                    <a:pt x="554" y="543"/>
                  </a:cubicBezTo>
                  <a:cubicBezTo>
                    <a:pt x="556" y="540"/>
                    <a:pt x="558" y="537"/>
                    <a:pt x="558" y="533"/>
                  </a:cubicBezTo>
                  <a:cubicBezTo>
                    <a:pt x="558" y="531"/>
                    <a:pt x="558" y="529"/>
                    <a:pt x="559" y="527"/>
                  </a:cubicBezTo>
                  <a:cubicBezTo>
                    <a:pt x="559" y="526"/>
                    <a:pt x="562" y="524"/>
                    <a:pt x="563" y="523"/>
                  </a:cubicBezTo>
                  <a:cubicBezTo>
                    <a:pt x="565" y="521"/>
                    <a:pt x="566" y="518"/>
                    <a:pt x="570" y="518"/>
                  </a:cubicBezTo>
                  <a:cubicBezTo>
                    <a:pt x="571" y="518"/>
                    <a:pt x="572" y="518"/>
                    <a:pt x="573" y="518"/>
                  </a:cubicBezTo>
                  <a:cubicBezTo>
                    <a:pt x="576" y="517"/>
                    <a:pt x="582" y="517"/>
                    <a:pt x="584" y="516"/>
                  </a:cubicBezTo>
                  <a:cubicBezTo>
                    <a:pt x="586" y="514"/>
                    <a:pt x="584" y="509"/>
                    <a:pt x="587" y="507"/>
                  </a:cubicBezTo>
                  <a:cubicBezTo>
                    <a:pt x="588" y="506"/>
                    <a:pt x="589" y="507"/>
                    <a:pt x="590" y="507"/>
                  </a:cubicBezTo>
                  <a:cubicBezTo>
                    <a:pt x="592" y="507"/>
                    <a:pt x="592" y="506"/>
                    <a:pt x="593" y="505"/>
                  </a:cubicBezTo>
                  <a:cubicBezTo>
                    <a:pt x="596" y="503"/>
                    <a:pt x="598" y="502"/>
                    <a:pt x="599" y="499"/>
                  </a:cubicBezTo>
                  <a:cubicBezTo>
                    <a:pt x="599" y="498"/>
                    <a:pt x="599" y="495"/>
                    <a:pt x="600" y="494"/>
                  </a:cubicBezTo>
                  <a:cubicBezTo>
                    <a:pt x="601" y="489"/>
                    <a:pt x="603" y="485"/>
                    <a:pt x="603" y="480"/>
                  </a:cubicBezTo>
                  <a:cubicBezTo>
                    <a:pt x="604" y="474"/>
                    <a:pt x="602" y="468"/>
                    <a:pt x="603" y="462"/>
                  </a:cubicBezTo>
                  <a:cubicBezTo>
                    <a:pt x="606" y="461"/>
                    <a:pt x="607" y="465"/>
                    <a:pt x="610" y="465"/>
                  </a:cubicBezTo>
                  <a:cubicBezTo>
                    <a:pt x="615" y="465"/>
                    <a:pt x="612" y="460"/>
                    <a:pt x="615" y="460"/>
                  </a:cubicBezTo>
                  <a:cubicBezTo>
                    <a:pt x="621" y="469"/>
                    <a:pt x="632" y="472"/>
                    <a:pt x="642" y="467"/>
                  </a:cubicBezTo>
                  <a:cubicBezTo>
                    <a:pt x="643" y="467"/>
                    <a:pt x="643" y="467"/>
                    <a:pt x="644" y="467"/>
                  </a:cubicBezTo>
                  <a:cubicBezTo>
                    <a:pt x="645" y="466"/>
                    <a:pt x="645" y="465"/>
                    <a:pt x="646" y="464"/>
                  </a:cubicBezTo>
                  <a:cubicBezTo>
                    <a:pt x="648" y="462"/>
                    <a:pt x="651" y="463"/>
                    <a:pt x="653" y="463"/>
                  </a:cubicBezTo>
                  <a:cubicBezTo>
                    <a:pt x="657" y="463"/>
                    <a:pt x="661" y="464"/>
                    <a:pt x="665" y="465"/>
                  </a:cubicBezTo>
                  <a:cubicBezTo>
                    <a:pt x="668" y="466"/>
                    <a:pt x="670" y="467"/>
                    <a:pt x="672" y="468"/>
                  </a:cubicBezTo>
                  <a:cubicBezTo>
                    <a:pt x="676" y="468"/>
                    <a:pt x="675" y="467"/>
                    <a:pt x="677" y="465"/>
                  </a:cubicBezTo>
                  <a:cubicBezTo>
                    <a:pt x="676" y="465"/>
                    <a:pt x="680" y="463"/>
                    <a:pt x="680" y="463"/>
                  </a:cubicBezTo>
                  <a:cubicBezTo>
                    <a:pt x="682" y="462"/>
                    <a:pt x="685" y="460"/>
                    <a:pt x="687" y="460"/>
                  </a:cubicBezTo>
                  <a:cubicBezTo>
                    <a:pt x="690" y="459"/>
                    <a:pt x="692" y="460"/>
                    <a:pt x="694" y="459"/>
                  </a:cubicBezTo>
                  <a:cubicBezTo>
                    <a:pt x="694" y="458"/>
                    <a:pt x="695" y="456"/>
                    <a:pt x="695" y="455"/>
                  </a:cubicBezTo>
                  <a:cubicBezTo>
                    <a:pt x="696" y="450"/>
                    <a:pt x="695" y="444"/>
                    <a:pt x="694" y="439"/>
                  </a:cubicBezTo>
                  <a:cubicBezTo>
                    <a:pt x="691" y="429"/>
                    <a:pt x="690" y="419"/>
                    <a:pt x="684" y="410"/>
                  </a:cubicBezTo>
                  <a:cubicBezTo>
                    <a:pt x="682" y="406"/>
                    <a:pt x="679" y="405"/>
                    <a:pt x="677" y="401"/>
                  </a:cubicBezTo>
                  <a:cubicBezTo>
                    <a:pt x="676" y="398"/>
                    <a:pt x="677" y="394"/>
                    <a:pt x="677" y="391"/>
                  </a:cubicBezTo>
                  <a:cubicBezTo>
                    <a:pt x="677" y="387"/>
                    <a:pt x="676" y="384"/>
                    <a:pt x="677" y="380"/>
                  </a:cubicBezTo>
                  <a:cubicBezTo>
                    <a:pt x="677" y="376"/>
                    <a:pt x="679" y="374"/>
                    <a:pt x="681" y="371"/>
                  </a:cubicBezTo>
                  <a:cubicBezTo>
                    <a:pt x="684" y="365"/>
                    <a:pt x="683" y="359"/>
                    <a:pt x="684" y="353"/>
                  </a:cubicBezTo>
                  <a:cubicBezTo>
                    <a:pt x="686" y="345"/>
                    <a:pt x="689" y="337"/>
                    <a:pt x="687" y="328"/>
                  </a:cubicBezTo>
                  <a:cubicBezTo>
                    <a:pt x="686" y="320"/>
                    <a:pt x="682" y="312"/>
                    <a:pt x="677" y="305"/>
                  </a:cubicBezTo>
                  <a:cubicBezTo>
                    <a:pt x="672" y="296"/>
                    <a:pt x="669" y="286"/>
                    <a:pt x="669" y="276"/>
                  </a:cubicBezTo>
                  <a:cubicBezTo>
                    <a:pt x="669" y="273"/>
                    <a:pt x="668" y="267"/>
                    <a:pt x="670" y="265"/>
                  </a:cubicBezTo>
                  <a:cubicBezTo>
                    <a:pt x="671" y="263"/>
                    <a:pt x="673" y="264"/>
                    <a:pt x="673" y="262"/>
                  </a:cubicBezTo>
                  <a:cubicBezTo>
                    <a:pt x="674" y="259"/>
                    <a:pt x="673" y="255"/>
                    <a:pt x="672" y="253"/>
                  </a:cubicBezTo>
                  <a:cubicBezTo>
                    <a:pt x="672" y="249"/>
                    <a:pt x="671" y="246"/>
                    <a:pt x="670" y="243"/>
                  </a:cubicBezTo>
                  <a:cubicBezTo>
                    <a:pt x="670" y="241"/>
                    <a:pt x="670" y="240"/>
                    <a:pt x="669" y="239"/>
                  </a:cubicBezTo>
                  <a:cubicBezTo>
                    <a:pt x="667" y="238"/>
                    <a:pt x="663" y="239"/>
                    <a:pt x="661" y="237"/>
                  </a:cubicBezTo>
                  <a:cubicBezTo>
                    <a:pt x="659" y="236"/>
                    <a:pt x="658" y="233"/>
                    <a:pt x="657" y="230"/>
                  </a:cubicBezTo>
                  <a:cubicBezTo>
                    <a:pt x="656" y="225"/>
                    <a:pt x="661" y="224"/>
                    <a:pt x="664" y="221"/>
                  </a:cubicBezTo>
                  <a:cubicBezTo>
                    <a:pt x="666" y="218"/>
                    <a:pt x="666" y="214"/>
                    <a:pt x="666" y="211"/>
                  </a:cubicBezTo>
                  <a:cubicBezTo>
                    <a:pt x="665" y="204"/>
                    <a:pt x="662" y="199"/>
                    <a:pt x="662" y="192"/>
                  </a:cubicBezTo>
                  <a:cubicBezTo>
                    <a:pt x="662" y="188"/>
                    <a:pt x="662" y="184"/>
                    <a:pt x="662" y="180"/>
                  </a:cubicBezTo>
                  <a:cubicBezTo>
                    <a:pt x="662" y="178"/>
                    <a:pt x="663" y="176"/>
                    <a:pt x="663" y="174"/>
                  </a:cubicBezTo>
                  <a:cubicBezTo>
                    <a:pt x="665" y="169"/>
                    <a:pt x="668" y="167"/>
                    <a:pt x="667" y="162"/>
                  </a:cubicBezTo>
                  <a:cubicBezTo>
                    <a:pt x="660" y="161"/>
                    <a:pt x="659" y="153"/>
                    <a:pt x="656" y="148"/>
                  </a:cubicBezTo>
                  <a:cubicBezTo>
                    <a:pt x="654" y="145"/>
                    <a:pt x="653" y="143"/>
                    <a:pt x="649" y="142"/>
                  </a:cubicBezTo>
                  <a:cubicBezTo>
                    <a:pt x="647" y="141"/>
                    <a:pt x="645" y="140"/>
                    <a:pt x="642" y="140"/>
                  </a:cubicBezTo>
                  <a:cubicBezTo>
                    <a:pt x="641" y="137"/>
                    <a:pt x="642" y="133"/>
                    <a:pt x="641" y="129"/>
                  </a:cubicBezTo>
                  <a:cubicBezTo>
                    <a:pt x="641" y="128"/>
                    <a:pt x="642" y="125"/>
                    <a:pt x="641" y="123"/>
                  </a:cubicBezTo>
                  <a:cubicBezTo>
                    <a:pt x="639" y="122"/>
                    <a:pt x="634" y="121"/>
                    <a:pt x="632" y="120"/>
                  </a:cubicBezTo>
                  <a:cubicBezTo>
                    <a:pt x="629" y="119"/>
                    <a:pt x="628" y="120"/>
                    <a:pt x="627" y="117"/>
                  </a:cubicBezTo>
                  <a:cubicBezTo>
                    <a:pt x="626" y="115"/>
                    <a:pt x="625" y="114"/>
                    <a:pt x="624" y="112"/>
                  </a:cubicBezTo>
                  <a:cubicBezTo>
                    <a:pt x="621" y="106"/>
                    <a:pt x="616" y="100"/>
                    <a:pt x="613" y="95"/>
                  </a:cubicBezTo>
                  <a:cubicBezTo>
                    <a:pt x="609" y="90"/>
                    <a:pt x="607" y="89"/>
                    <a:pt x="602" y="86"/>
                  </a:cubicBezTo>
                  <a:cubicBezTo>
                    <a:pt x="598" y="85"/>
                    <a:pt x="595" y="84"/>
                    <a:pt x="591" y="84"/>
                  </a:cubicBezTo>
                  <a:cubicBezTo>
                    <a:pt x="589" y="84"/>
                    <a:pt x="588" y="84"/>
                    <a:pt x="587" y="83"/>
                  </a:cubicBezTo>
                  <a:cubicBezTo>
                    <a:pt x="585" y="82"/>
                    <a:pt x="583" y="80"/>
                    <a:pt x="582" y="78"/>
                  </a:cubicBezTo>
                  <a:cubicBezTo>
                    <a:pt x="579" y="76"/>
                    <a:pt x="577" y="74"/>
                    <a:pt x="574" y="72"/>
                  </a:cubicBezTo>
                  <a:cubicBezTo>
                    <a:pt x="570" y="69"/>
                    <a:pt x="568" y="69"/>
                    <a:pt x="563" y="68"/>
                  </a:cubicBezTo>
                  <a:cubicBezTo>
                    <a:pt x="559" y="67"/>
                    <a:pt x="555" y="62"/>
                    <a:pt x="552" y="59"/>
                  </a:cubicBezTo>
                  <a:cubicBezTo>
                    <a:pt x="549" y="54"/>
                    <a:pt x="547" y="50"/>
                    <a:pt x="542" y="47"/>
                  </a:cubicBezTo>
                  <a:cubicBezTo>
                    <a:pt x="538" y="44"/>
                    <a:pt x="537" y="39"/>
                    <a:pt x="534" y="35"/>
                  </a:cubicBezTo>
                  <a:cubicBezTo>
                    <a:pt x="531" y="32"/>
                    <a:pt x="528" y="30"/>
                    <a:pt x="525" y="28"/>
                  </a:cubicBezTo>
                  <a:cubicBezTo>
                    <a:pt x="523" y="26"/>
                    <a:pt x="522" y="24"/>
                    <a:pt x="519" y="22"/>
                  </a:cubicBezTo>
                  <a:cubicBezTo>
                    <a:pt x="516" y="19"/>
                    <a:pt x="513" y="17"/>
                    <a:pt x="510" y="14"/>
                  </a:cubicBezTo>
                  <a:cubicBezTo>
                    <a:pt x="508" y="11"/>
                    <a:pt x="505" y="8"/>
                    <a:pt x="504" y="5"/>
                  </a:cubicBezTo>
                  <a:cubicBezTo>
                    <a:pt x="503" y="4"/>
                    <a:pt x="503" y="2"/>
                    <a:pt x="502" y="1"/>
                  </a:cubicBezTo>
                  <a:cubicBezTo>
                    <a:pt x="502" y="1"/>
                    <a:pt x="502" y="0"/>
                    <a:pt x="502" y="0"/>
                  </a:cubicBezTo>
                  <a:cubicBezTo>
                    <a:pt x="500" y="0"/>
                    <a:pt x="498" y="0"/>
                    <a:pt x="497" y="1"/>
                  </a:cubicBezTo>
                  <a:cubicBezTo>
                    <a:pt x="494" y="1"/>
                    <a:pt x="481" y="1"/>
                    <a:pt x="480" y="4"/>
                  </a:cubicBezTo>
                  <a:cubicBezTo>
                    <a:pt x="482" y="6"/>
                    <a:pt x="483" y="10"/>
                    <a:pt x="485" y="12"/>
                  </a:cubicBezTo>
                  <a:cubicBezTo>
                    <a:pt x="487" y="17"/>
                    <a:pt x="490" y="22"/>
                    <a:pt x="493" y="26"/>
                  </a:cubicBezTo>
                  <a:cubicBezTo>
                    <a:pt x="498" y="33"/>
                    <a:pt x="500" y="39"/>
                    <a:pt x="500" y="47"/>
                  </a:cubicBezTo>
                  <a:cubicBezTo>
                    <a:pt x="500" y="54"/>
                    <a:pt x="497" y="56"/>
                    <a:pt x="492" y="60"/>
                  </a:cubicBezTo>
                  <a:cubicBezTo>
                    <a:pt x="487" y="64"/>
                    <a:pt x="483" y="67"/>
                    <a:pt x="478" y="70"/>
                  </a:cubicBezTo>
                  <a:cubicBezTo>
                    <a:pt x="475" y="72"/>
                    <a:pt x="470" y="73"/>
                    <a:pt x="468" y="76"/>
                  </a:cubicBezTo>
                  <a:cubicBezTo>
                    <a:pt x="471" y="78"/>
                    <a:pt x="484" y="81"/>
                    <a:pt x="484" y="85"/>
                  </a:cubicBezTo>
                  <a:cubicBezTo>
                    <a:pt x="484" y="86"/>
                    <a:pt x="481" y="88"/>
                    <a:pt x="481" y="89"/>
                  </a:cubicBezTo>
                  <a:cubicBezTo>
                    <a:pt x="480" y="91"/>
                    <a:pt x="480" y="92"/>
                    <a:pt x="478" y="95"/>
                  </a:cubicBezTo>
                  <a:cubicBezTo>
                    <a:pt x="478" y="96"/>
                    <a:pt x="475" y="100"/>
                    <a:pt x="474" y="101"/>
                  </a:cubicBezTo>
                  <a:cubicBezTo>
                    <a:pt x="472" y="102"/>
                    <a:pt x="471" y="101"/>
                    <a:pt x="469" y="101"/>
                  </a:cubicBezTo>
                  <a:cubicBezTo>
                    <a:pt x="462" y="100"/>
                    <a:pt x="456" y="98"/>
                    <a:pt x="449" y="94"/>
                  </a:cubicBezTo>
                  <a:cubicBezTo>
                    <a:pt x="444" y="91"/>
                    <a:pt x="438" y="92"/>
                    <a:pt x="432" y="91"/>
                  </a:cubicBezTo>
                  <a:cubicBezTo>
                    <a:pt x="423" y="89"/>
                    <a:pt x="414" y="87"/>
                    <a:pt x="405" y="84"/>
                  </a:cubicBezTo>
                  <a:cubicBezTo>
                    <a:pt x="403" y="83"/>
                    <a:pt x="399" y="83"/>
                    <a:pt x="397" y="82"/>
                  </a:cubicBezTo>
                  <a:cubicBezTo>
                    <a:pt x="394" y="81"/>
                    <a:pt x="393" y="80"/>
                    <a:pt x="391" y="80"/>
                  </a:cubicBezTo>
                  <a:cubicBezTo>
                    <a:pt x="387" y="80"/>
                    <a:pt x="382" y="81"/>
                    <a:pt x="379" y="78"/>
                  </a:cubicBezTo>
                  <a:cubicBezTo>
                    <a:pt x="380" y="83"/>
                    <a:pt x="380" y="89"/>
                    <a:pt x="380" y="94"/>
                  </a:cubicBezTo>
                  <a:cubicBezTo>
                    <a:pt x="380" y="117"/>
                    <a:pt x="380" y="117"/>
                    <a:pt x="380" y="117"/>
                  </a:cubicBezTo>
                  <a:cubicBezTo>
                    <a:pt x="380" y="119"/>
                    <a:pt x="380" y="123"/>
                    <a:pt x="380" y="124"/>
                  </a:cubicBezTo>
                  <a:cubicBezTo>
                    <a:pt x="379" y="126"/>
                    <a:pt x="378" y="128"/>
                    <a:pt x="378" y="129"/>
                  </a:cubicBezTo>
                  <a:cubicBezTo>
                    <a:pt x="377" y="132"/>
                    <a:pt x="375" y="134"/>
                    <a:pt x="373" y="137"/>
                  </a:cubicBezTo>
                  <a:cubicBezTo>
                    <a:pt x="371" y="142"/>
                    <a:pt x="368" y="147"/>
                    <a:pt x="366" y="151"/>
                  </a:cubicBezTo>
                  <a:cubicBezTo>
                    <a:pt x="365" y="153"/>
                    <a:pt x="365" y="155"/>
                    <a:pt x="364" y="157"/>
                  </a:cubicBezTo>
                  <a:cubicBezTo>
                    <a:pt x="359" y="155"/>
                    <a:pt x="354" y="152"/>
                    <a:pt x="349" y="151"/>
                  </a:cubicBezTo>
                  <a:cubicBezTo>
                    <a:pt x="345" y="149"/>
                    <a:pt x="343" y="147"/>
                    <a:pt x="340" y="146"/>
                  </a:cubicBezTo>
                  <a:cubicBezTo>
                    <a:pt x="336" y="144"/>
                    <a:pt x="329" y="144"/>
                    <a:pt x="325" y="145"/>
                  </a:cubicBezTo>
                  <a:cubicBezTo>
                    <a:pt x="322" y="146"/>
                    <a:pt x="319" y="149"/>
                    <a:pt x="317" y="151"/>
                  </a:cubicBezTo>
                  <a:cubicBezTo>
                    <a:pt x="313" y="153"/>
                    <a:pt x="311" y="155"/>
                    <a:pt x="308" y="159"/>
                  </a:cubicBezTo>
                  <a:cubicBezTo>
                    <a:pt x="305" y="163"/>
                    <a:pt x="302" y="168"/>
                    <a:pt x="299" y="172"/>
                  </a:cubicBezTo>
                  <a:cubicBezTo>
                    <a:pt x="298" y="173"/>
                    <a:pt x="295" y="175"/>
                    <a:pt x="295" y="177"/>
                  </a:cubicBezTo>
                  <a:cubicBezTo>
                    <a:pt x="292" y="178"/>
                    <a:pt x="292" y="181"/>
                    <a:pt x="291" y="183"/>
                  </a:cubicBezTo>
                  <a:cubicBezTo>
                    <a:pt x="290" y="185"/>
                    <a:pt x="289" y="186"/>
                    <a:pt x="288" y="188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89" y="188"/>
                    <a:pt x="289" y="190"/>
                    <a:pt x="288" y="192"/>
                  </a:cubicBezTo>
                  <a:cubicBezTo>
                    <a:pt x="287" y="195"/>
                    <a:pt x="285" y="199"/>
                    <a:pt x="284" y="202"/>
                  </a:cubicBezTo>
                  <a:cubicBezTo>
                    <a:pt x="282" y="207"/>
                    <a:pt x="280" y="211"/>
                    <a:pt x="279" y="216"/>
                  </a:cubicBezTo>
                  <a:cubicBezTo>
                    <a:pt x="279" y="220"/>
                    <a:pt x="278" y="223"/>
                    <a:pt x="274" y="224"/>
                  </a:cubicBezTo>
                  <a:cubicBezTo>
                    <a:pt x="269" y="227"/>
                    <a:pt x="268" y="229"/>
                    <a:pt x="267" y="234"/>
                  </a:cubicBezTo>
                  <a:cubicBezTo>
                    <a:pt x="266" y="237"/>
                    <a:pt x="266" y="239"/>
                    <a:pt x="266" y="243"/>
                  </a:cubicBezTo>
                  <a:cubicBezTo>
                    <a:pt x="266" y="245"/>
                    <a:pt x="266" y="247"/>
                    <a:pt x="267" y="249"/>
                  </a:cubicBezTo>
                  <a:cubicBezTo>
                    <a:pt x="268" y="253"/>
                    <a:pt x="268" y="256"/>
                    <a:pt x="269" y="259"/>
                  </a:cubicBezTo>
                  <a:cubicBezTo>
                    <a:pt x="269" y="261"/>
                    <a:pt x="271" y="263"/>
                    <a:pt x="272" y="265"/>
                  </a:cubicBezTo>
                  <a:cubicBezTo>
                    <a:pt x="272" y="266"/>
                    <a:pt x="272" y="268"/>
                    <a:pt x="272" y="270"/>
                  </a:cubicBezTo>
                  <a:cubicBezTo>
                    <a:pt x="272" y="272"/>
                    <a:pt x="274" y="275"/>
                    <a:pt x="275" y="278"/>
                  </a:cubicBezTo>
                  <a:cubicBezTo>
                    <a:pt x="276" y="282"/>
                    <a:pt x="277" y="294"/>
                    <a:pt x="273" y="297"/>
                  </a:cubicBezTo>
                  <a:cubicBezTo>
                    <a:pt x="269" y="299"/>
                    <a:pt x="265" y="300"/>
                    <a:pt x="261" y="303"/>
                  </a:cubicBezTo>
                  <a:cubicBezTo>
                    <a:pt x="258" y="306"/>
                    <a:pt x="256" y="310"/>
                    <a:pt x="256" y="314"/>
                  </a:cubicBezTo>
                  <a:cubicBezTo>
                    <a:pt x="255" y="319"/>
                    <a:pt x="252" y="323"/>
                    <a:pt x="250" y="327"/>
                  </a:cubicBezTo>
                  <a:cubicBezTo>
                    <a:pt x="247" y="335"/>
                    <a:pt x="243" y="344"/>
                    <a:pt x="239" y="352"/>
                  </a:cubicBezTo>
                  <a:cubicBezTo>
                    <a:pt x="237" y="357"/>
                    <a:pt x="236" y="360"/>
                    <a:pt x="231" y="363"/>
                  </a:cubicBezTo>
                  <a:cubicBezTo>
                    <a:pt x="227" y="366"/>
                    <a:pt x="224" y="368"/>
                    <a:pt x="225" y="374"/>
                  </a:cubicBezTo>
                  <a:cubicBezTo>
                    <a:pt x="225" y="379"/>
                    <a:pt x="233" y="388"/>
                    <a:pt x="230" y="394"/>
                  </a:cubicBezTo>
                  <a:cubicBezTo>
                    <a:pt x="228" y="397"/>
                    <a:pt x="223" y="396"/>
                    <a:pt x="220" y="398"/>
                  </a:cubicBezTo>
                  <a:cubicBezTo>
                    <a:pt x="215" y="401"/>
                    <a:pt x="215" y="408"/>
                    <a:pt x="209" y="410"/>
                  </a:cubicBezTo>
                  <a:cubicBezTo>
                    <a:pt x="206" y="412"/>
                    <a:pt x="201" y="413"/>
                    <a:pt x="197" y="414"/>
                  </a:cubicBezTo>
                  <a:cubicBezTo>
                    <a:pt x="193" y="415"/>
                    <a:pt x="181" y="412"/>
                    <a:pt x="178" y="415"/>
                  </a:cubicBezTo>
                  <a:cubicBezTo>
                    <a:pt x="178" y="415"/>
                    <a:pt x="178" y="416"/>
                    <a:pt x="178" y="416"/>
                  </a:cubicBezTo>
                  <a:cubicBezTo>
                    <a:pt x="178" y="418"/>
                    <a:pt x="178" y="422"/>
                    <a:pt x="178" y="422"/>
                  </a:cubicBezTo>
                  <a:cubicBezTo>
                    <a:pt x="179" y="428"/>
                    <a:pt x="180" y="435"/>
                    <a:pt x="181" y="441"/>
                  </a:cubicBezTo>
                  <a:cubicBezTo>
                    <a:pt x="182" y="449"/>
                    <a:pt x="186" y="456"/>
                    <a:pt x="184" y="463"/>
                  </a:cubicBezTo>
                  <a:cubicBezTo>
                    <a:pt x="184" y="466"/>
                    <a:pt x="184" y="467"/>
                    <a:pt x="183" y="469"/>
                  </a:cubicBezTo>
                  <a:cubicBezTo>
                    <a:pt x="182" y="470"/>
                    <a:pt x="181" y="471"/>
                    <a:pt x="180" y="471"/>
                  </a:cubicBezTo>
                  <a:cubicBezTo>
                    <a:pt x="179" y="473"/>
                    <a:pt x="179" y="475"/>
                    <a:pt x="178" y="477"/>
                  </a:cubicBezTo>
                  <a:cubicBezTo>
                    <a:pt x="177" y="481"/>
                    <a:pt x="174" y="485"/>
                    <a:pt x="174" y="490"/>
                  </a:cubicBezTo>
                  <a:cubicBezTo>
                    <a:pt x="173" y="496"/>
                    <a:pt x="174" y="502"/>
                    <a:pt x="175" y="508"/>
                  </a:cubicBezTo>
                  <a:cubicBezTo>
                    <a:pt x="175" y="513"/>
                    <a:pt x="175" y="518"/>
                    <a:pt x="175" y="524"/>
                  </a:cubicBezTo>
                  <a:cubicBezTo>
                    <a:pt x="175" y="530"/>
                    <a:pt x="175" y="531"/>
                    <a:pt x="171" y="534"/>
                  </a:cubicBezTo>
                  <a:cubicBezTo>
                    <a:pt x="168" y="536"/>
                    <a:pt x="166" y="540"/>
                    <a:pt x="165" y="543"/>
                  </a:cubicBezTo>
                  <a:cubicBezTo>
                    <a:pt x="163" y="547"/>
                    <a:pt x="162" y="552"/>
                    <a:pt x="160" y="556"/>
                  </a:cubicBezTo>
                  <a:cubicBezTo>
                    <a:pt x="157" y="561"/>
                    <a:pt x="157" y="567"/>
                    <a:pt x="154" y="570"/>
                  </a:cubicBezTo>
                  <a:cubicBezTo>
                    <a:pt x="153" y="572"/>
                    <a:pt x="153" y="574"/>
                    <a:pt x="152" y="576"/>
                  </a:cubicBezTo>
                  <a:cubicBezTo>
                    <a:pt x="151" y="578"/>
                    <a:pt x="151" y="580"/>
                    <a:pt x="151" y="582"/>
                  </a:cubicBezTo>
                  <a:cubicBezTo>
                    <a:pt x="150" y="586"/>
                    <a:pt x="149" y="590"/>
                    <a:pt x="147" y="593"/>
                  </a:cubicBezTo>
                  <a:cubicBezTo>
                    <a:pt x="145" y="598"/>
                    <a:pt x="142" y="602"/>
                    <a:pt x="139" y="606"/>
                  </a:cubicBezTo>
                  <a:cubicBezTo>
                    <a:pt x="137" y="609"/>
                    <a:pt x="135" y="612"/>
                    <a:pt x="134" y="615"/>
                  </a:cubicBezTo>
                  <a:cubicBezTo>
                    <a:pt x="137" y="616"/>
                    <a:pt x="138" y="618"/>
                    <a:pt x="140" y="620"/>
                  </a:cubicBezTo>
                  <a:cubicBezTo>
                    <a:pt x="143" y="621"/>
                    <a:pt x="145" y="622"/>
                    <a:pt x="148" y="624"/>
                  </a:cubicBezTo>
                  <a:cubicBezTo>
                    <a:pt x="153" y="628"/>
                    <a:pt x="151" y="636"/>
                    <a:pt x="151" y="642"/>
                  </a:cubicBezTo>
                  <a:cubicBezTo>
                    <a:pt x="151" y="646"/>
                    <a:pt x="151" y="650"/>
                    <a:pt x="151" y="653"/>
                  </a:cubicBezTo>
                  <a:cubicBezTo>
                    <a:pt x="152" y="657"/>
                    <a:pt x="154" y="661"/>
                    <a:pt x="155" y="665"/>
                  </a:cubicBezTo>
                  <a:cubicBezTo>
                    <a:pt x="155" y="669"/>
                    <a:pt x="154" y="672"/>
                    <a:pt x="152" y="676"/>
                  </a:cubicBezTo>
                  <a:cubicBezTo>
                    <a:pt x="151" y="679"/>
                    <a:pt x="150" y="684"/>
                    <a:pt x="148" y="687"/>
                  </a:cubicBezTo>
                  <a:cubicBezTo>
                    <a:pt x="144" y="685"/>
                    <a:pt x="138" y="685"/>
                    <a:pt x="134" y="684"/>
                  </a:cubicBezTo>
                  <a:cubicBezTo>
                    <a:pt x="128" y="684"/>
                    <a:pt x="123" y="683"/>
                    <a:pt x="117" y="682"/>
                  </a:cubicBezTo>
                  <a:cubicBezTo>
                    <a:pt x="112" y="682"/>
                    <a:pt x="108" y="683"/>
                    <a:pt x="103" y="683"/>
                  </a:cubicBezTo>
                  <a:cubicBezTo>
                    <a:pt x="98" y="683"/>
                    <a:pt x="94" y="684"/>
                    <a:pt x="89" y="686"/>
                  </a:cubicBezTo>
                  <a:cubicBezTo>
                    <a:pt x="85" y="688"/>
                    <a:pt x="84" y="692"/>
                    <a:pt x="81" y="694"/>
                  </a:cubicBezTo>
                  <a:cubicBezTo>
                    <a:pt x="80" y="695"/>
                    <a:pt x="78" y="695"/>
                    <a:pt x="76" y="696"/>
                  </a:cubicBezTo>
                  <a:cubicBezTo>
                    <a:pt x="74" y="697"/>
                    <a:pt x="73" y="699"/>
                    <a:pt x="71" y="700"/>
                  </a:cubicBezTo>
                  <a:cubicBezTo>
                    <a:pt x="70" y="702"/>
                    <a:pt x="70" y="703"/>
                    <a:pt x="68" y="705"/>
                  </a:cubicBezTo>
                  <a:cubicBezTo>
                    <a:pt x="67" y="706"/>
                    <a:pt x="67" y="708"/>
                    <a:pt x="67" y="710"/>
                  </a:cubicBezTo>
                  <a:cubicBezTo>
                    <a:pt x="66" y="712"/>
                    <a:pt x="65" y="715"/>
                    <a:pt x="64" y="718"/>
                  </a:cubicBezTo>
                  <a:cubicBezTo>
                    <a:pt x="63" y="722"/>
                    <a:pt x="60" y="727"/>
                    <a:pt x="57" y="731"/>
                  </a:cubicBezTo>
                  <a:cubicBezTo>
                    <a:pt x="54" y="736"/>
                    <a:pt x="49" y="738"/>
                    <a:pt x="48" y="745"/>
                  </a:cubicBezTo>
                  <a:cubicBezTo>
                    <a:pt x="48" y="749"/>
                    <a:pt x="48" y="753"/>
                    <a:pt x="48" y="757"/>
                  </a:cubicBezTo>
                  <a:cubicBezTo>
                    <a:pt x="48" y="762"/>
                    <a:pt x="49" y="770"/>
                    <a:pt x="46" y="775"/>
                  </a:cubicBezTo>
                  <a:cubicBezTo>
                    <a:pt x="45" y="777"/>
                    <a:pt x="44" y="778"/>
                    <a:pt x="44" y="780"/>
                  </a:cubicBezTo>
                  <a:cubicBezTo>
                    <a:pt x="44" y="782"/>
                    <a:pt x="45" y="784"/>
                    <a:pt x="45" y="786"/>
                  </a:cubicBezTo>
                  <a:cubicBezTo>
                    <a:pt x="47" y="789"/>
                    <a:pt x="48" y="792"/>
                    <a:pt x="49" y="795"/>
                  </a:cubicBezTo>
                  <a:cubicBezTo>
                    <a:pt x="50" y="799"/>
                    <a:pt x="50" y="803"/>
                    <a:pt x="52" y="807"/>
                  </a:cubicBezTo>
                  <a:cubicBezTo>
                    <a:pt x="53" y="809"/>
                    <a:pt x="54" y="810"/>
                    <a:pt x="53" y="812"/>
                  </a:cubicBezTo>
                  <a:cubicBezTo>
                    <a:pt x="53" y="814"/>
                    <a:pt x="50" y="816"/>
                    <a:pt x="49" y="817"/>
                  </a:cubicBezTo>
                  <a:cubicBezTo>
                    <a:pt x="48" y="818"/>
                    <a:pt x="48" y="820"/>
                    <a:pt x="47" y="821"/>
                  </a:cubicBezTo>
                  <a:cubicBezTo>
                    <a:pt x="47" y="822"/>
                    <a:pt x="45" y="821"/>
                    <a:pt x="45" y="822"/>
                  </a:cubicBezTo>
                  <a:cubicBezTo>
                    <a:pt x="44" y="824"/>
                    <a:pt x="45" y="828"/>
                    <a:pt x="45" y="830"/>
                  </a:cubicBezTo>
                  <a:cubicBezTo>
                    <a:pt x="45" y="836"/>
                    <a:pt x="45" y="841"/>
                    <a:pt x="45" y="847"/>
                  </a:cubicBezTo>
                  <a:cubicBezTo>
                    <a:pt x="45" y="851"/>
                    <a:pt x="44" y="855"/>
                    <a:pt x="43" y="860"/>
                  </a:cubicBezTo>
                  <a:cubicBezTo>
                    <a:pt x="43" y="863"/>
                    <a:pt x="44" y="863"/>
                    <a:pt x="45" y="866"/>
                  </a:cubicBezTo>
                  <a:cubicBezTo>
                    <a:pt x="49" y="872"/>
                    <a:pt x="52" y="879"/>
                    <a:pt x="55" y="886"/>
                  </a:cubicBezTo>
                  <a:cubicBezTo>
                    <a:pt x="56" y="888"/>
                    <a:pt x="57" y="890"/>
                    <a:pt x="57" y="892"/>
                  </a:cubicBezTo>
                  <a:cubicBezTo>
                    <a:pt x="58" y="896"/>
                    <a:pt x="57" y="900"/>
                    <a:pt x="57" y="904"/>
                  </a:cubicBezTo>
                  <a:cubicBezTo>
                    <a:pt x="57" y="918"/>
                    <a:pt x="57" y="931"/>
                    <a:pt x="54" y="944"/>
                  </a:cubicBezTo>
                  <a:cubicBezTo>
                    <a:pt x="53" y="950"/>
                    <a:pt x="48" y="958"/>
                    <a:pt x="51" y="964"/>
                  </a:cubicBezTo>
                  <a:cubicBezTo>
                    <a:pt x="53" y="968"/>
                    <a:pt x="58" y="969"/>
                    <a:pt x="61" y="971"/>
                  </a:cubicBezTo>
                  <a:cubicBezTo>
                    <a:pt x="64" y="973"/>
                    <a:pt x="65" y="976"/>
                    <a:pt x="68" y="979"/>
                  </a:cubicBezTo>
                  <a:cubicBezTo>
                    <a:pt x="72" y="983"/>
                    <a:pt x="80" y="979"/>
                    <a:pt x="84" y="985"/>
                  </a:cubicBezTo>
                  <a:cubicBezTo>
                    <a:pt x="85" y="985"/>
                    <a:pt x="84" y="987"/>
                    <a:pt x="85" y="987"/>
                  </a:cubicBezTo>
                  <a:cubicBezTo>
                    <a:pt x="86" y="989"/>
                    <a:pt x="87" y="989"/>
                    <a:pt x="88" y="990"/>
                  </a:cubicBezTo>
                  <a:cubicBezTo>
                    <a:pt x="90" y="992"/>
                    <a:pt x="93" y="998"/>
                    <a:pt x="96" y="999"/>
                  </a:cubicBezTo>
                  <a:cubicBezTo>
                    <a:pt x="97" y="1003"/>
                    <a:pt x="92" y="1008"/>
                    <a:pt x="90" y="1011"/>
                  </a:cubicBezTo>
                  <a:cubicBezTo>
                    <a:pt x="88" y="1016"/>
                    <a:pt x="86" y="1021"/>
                    <a:pt x="84" y="1026"/>
                  </a:cubicBezTo>
                  <a:cubicBezTo>
                    <a:pt x="82" y="1029"/>
                    <a:pt x="82" y="1028"/>
                    <a:pt x="82" y="1030"/>
                  </a:cubicBezTo>
                  <a:cubicBezTo>
                    <a:pt x="81" y="1032"/>
                    <a:pt x="82" y="1032"/>
                    <a:pt x="81" y="1034"/>
                  </a:cubicBezTo>
                  <a:cubicBezTo>
                    <a:pt x="80" y="1034"/>
                    <a:pt x="79" y="1035"/>
                    <a:pt x="77" y="1035"/>
                  </a:cubicBezTo>
                  <a:cubicBezTo>
                    <a:pt x="76" y="1035"/>
                    <a:pt x="76" y="1035"/>
                    <a:pt x="76" y="1036"/>
                  </a:cubicBezTo>
                  <a:cubicBezTo>
                    <a:pt x="75" y="1036"/>
                    <a:pt x="74" y="1036"/>
                    <a:pt x="73" y="1037"/>
                  </a:cubicBezTo>
                  <a:cubicBezTo>
                    <a:pt x="71" y="1038"/>
                    <a:pt x="69" y="1039"/>
                    <a:pt x="66" y="1039"/>
                  </a:cubicBezTo>
                  <a:cubicBezTo>
                    <a:pt x="64" y="1040"/>
                    <a:pt x="63" y="1039"/>
                    <a:pt x="61" y="1039"/>
                  </a:cubicBezTo>
                  <a:cubicBezTo>
                    <a:pt x="60" y="1042"/>
                    <a:pt x="62" y="1048"/>
                    <a:pt x="62" y="1051"/>
                  </a:cubicBezTo>
                  <a:cubicBezTo>
                    <a:pt x="63" y="1055"/>
                    <a:pt x="64" y="1059"/>
                    <a:pt x="65" y="1063"/>
                  </a:cubicBezTo>
                  <a:cubicBezTo>
                    <a:pt x="68" y="1075"/>
                    <a:pt x="76" y="1084"/>
                    <a:pt x="78" y="1096"/>
                  </a:cubicBezTo>
                  <a:cubicBezTo>
                    <a:pt x="78" y="1099"/>
                    <a:pt x="79" y="1102"/>
                    <a:pt x="78" y="1105"/>
                  </a:cubicBezTo>
                  <a:cubicBezTo>
                    <a:pt x="78" y="1107"/>
                    <a:pt x="77" y="1108"/>
                    <a:pt x="75" y="1111"/>
                  </a:cubicBezTo>
                  <a:cubicBezTo>
                    <a:pt x="72" y="1116"/>
                    <a:pt x="67" y="1122"/>
                    <a:pt x="65" y="1129"/>
                  </a:cubicBezTo>
                  <a:cubicBezTo>
                    <a:pt x="66" y="1128"/>
                    <a:pt x="67" y="1128"/>
                    <a:pt x="67" y="1128"/>
                  </a:cubicBezTo>
                  <a:cubicBezTo>
                    <a:pt x="68" y="1127"/>
                    <a:pt x="69" y="1126"/>
                    <a:pt x="70" y="1128"/>
                  </a:cubicBezTo>
                  <a:cubicBezTo>
                    <a:pt x="69" y="1128"/>
                    <a:pt x="68" y="1128"/>
                    <a:pt x="67" y="1128"/>
                  </a:cubicBezTo>
                  <a:cubicBezTo>
                    <a:pt x="67" y="1129"/>
                    <a:pt x="67" y="1131"/>
                    <a:pt x="67" y="1131"/>
                  </a:cubicBezTo>
                  <a:cubicBezTo>
                    <a:pt x="66" y="1134"/>
                    <a:pt x="64" y="1135"/>
                    <a:pt x="63" y="1138"/>
                  </a:cubicBezTo>
                  <a:cubicBezTo>
                    <a:pt x="61" y="1143"/>
                    <a:pt x="62" y="1150"/>
                    <a:pt x="60" y="1154"/>
                  </a:cubicBezTo>
                  <a:cubicBezTo>
                    <a:pt x="57" y="1158"/>
                    <a:pt x="52" y="1161"/>
                    <a:pt x="49" y="1162"/>
                  </a:cubicBezTo>
                  <a:cubicBezTo>
                    <a:pt x="44" y="1164"/>
                    <a:pt x="41" y="1169"/>
                    <a:pt x="35" y="1169"/>
                  </a:cubicBezTo>
                  <a:cubicBezTo>
                    <a:pt x="34" y="1173"/>
                    <a:pt x="39" y="1177"/>
                    <a:pt x="39" y="1181"/>
                  </a:cubicBezTo>
                  <a:cubicBezTo>
                    <a:pt x="38" y="1184"/>
                    <a:pt x="38" y="1185"/>
                    <a:pt x="36" y="1187"/>
                  </a:cubicBezTo>
                  <a:cubicBezTo>
                    <a:pt x="35" y="1189"/>
                    <a:pt x="31" y="1192"/>
                    <a:pt x="30" y="1195"/>
                  </a:cubicBezTo>
                  <a:cubicBezTo>
                    <a:pt x="30" y="1197"/>
                    <a:pt x="30" y="1200"/>
                    <a:pt x="30" y="1202"/>
                  </a:cubicBezTo>
                  <a:cubicBezTo>
                    <a:pt x="30" y="1210"/>
                    <a:pt x="33" y="1218"/>
                    <a:pt x="33" y="1226"/>
                  </a:cubicBezTo>
                  <a:cubicBezTo>
                    <a:pt x="33" y="1235"/>
                    <a:pt x="33" y="1244"/>
                    <a:pt x="30" y="1253"/>
                  </a:cubicBezTo>
                  <a:cubicBezTo>
                    <a:pt x="29" y="1258"/>
                    <a:pt x="30" y="1262"/>
                    <a:pt x="29" y="1266"/>
                  </a:cubicBezTo>
                  <a:cubicBezTo>
                    <a:pt x="28" y="1270"/>
                    <a:pt x="26" y="1274"/>
                    <a:pt x="21" y="1273"/>
                  </a:cubicBezTo>
                  <a:cubicBezTo>
                    <a:pt x="20" y="1273"/>
                    <a:pt x="21" y="1271"/>
                    <a:pt x="19" y="1271"/>
                  </a:cubicBezTo>
                  <a:cubicBezTo>
                    <a:pt x="18" y="1270"/>
                    <a:pt x="17" y="1270"/>
                    <a:pt x="16" y="1270"/>
                  </a:cubicBezTo>
                  <a:cubicBezTo>
                    <a:pt x="13" y="1268"/>
                    <a:pt x="13" y="1265"/>
                    <a:pt x="12" y="1262"/>
                  </a:cubicBezTo>
                  <a:cubicBezTo>
                    <a:pt x="11" y="1259"/>
                    <a:pt x="11" y="1253"/>
                    <a:pt x="8" y="1252"/>
                  </a:cubicBezTo>
                  <a:cubicBezTo>
                    <a:pt x="6" y="1251"/>
                    <a:pt x="3" y="1253"/>
                    <a:pt x="2" y="1254"/>
                  </a:cubicBezTo>
                  <a:cubicBezTo>
                    <a:pt x="2" y="1254"/>
                    <a:pt x="2" y="1255"/>
                    <a:pt x="2" y="1255"/>
                  </a:cubicBezTo>
                </a:path>
              </a:pathLst>
            </a:custGeom>
            <a:solidFill>
              <a:srgbClr val="A4C2F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gd176c689f5_1_115"/>
            <p:cNvSpPr/>
            <p:nvPr/>
          </p:nvSpPr>
          <p:spPr>
            <a:xfrm>
              <a:off x="5013648" y="3881942"/>
              <a:ext cx="63636" cy="122522"/>
            </a:xfrm>
            <a:custGeom>
              <a:avLst/>
              <a:gdLst/>
              <a:ahLst/>
              <a:cxnLst/>
              <a:rect l="l" t="t" r="r" b="b"/>
              <a:pathLst>
                <a:path w="57" h="109" extrusionOk="0">
                  <a:moveTo>
                    <a:pt x="55" y="10"/>
                  </a:moveTo>
                  <a:cubicBezTo>
                    <a:pt x="55" y="13"/>
                    <a:pt x="57" y="20"/>
                    <a:pt x="55" y="23"/>
                  </a:cubicBezTo>
                  <a:cubicBezTo>
                    <a:pt x="54" y="26"/>
                    <a:pt x="51" y="24"/>
                    <a:pt x="49" y="25"/>
                  </a:cubicBezTo>
                  <a:cubicBezTo>
                    <a:pt x="48" y="26"/>
                    <a:pt x="46" y="27"/>
                    <a:pt x="46" y="27"/>
                  </a:cubicBezTo>
                  <a:cubicBezTo>
                    <a:pt x="44" y="27"/>
                    <a:pt x="45" y="26"/>
                    <a:pt x="43" y="28"/>
                  </a:cubicBezTo>
                  <a:cubicBezTo>
                    <a:pt x="39" y="31"/>
                    <a:pt x="42" y="36"/>
                    <a:pt x="42" y="39"/>
                  </a:cubicBezTo>
                  <a:cubicBezTo>
                    <a:pt x="42" y="43"/>
                    <a:pt x="40" y="47"/>
                    <a:pt x="42" y="51"/>
                  </a:cubicBezTo>
                  <a:cubicBezTo>
                    <a:pt x="43" y="53"/>
                    <a:pt x="45" y="52"/>
                    <a:pt x="46" y="54"/>
                  </a:cubicBezTo>
                  <a:cubicBezTo>
                    <a:pt x="48" y="55"/>
                    <a:pt x="45" y="59"/>
                    <a:pt x="44" y="61"/>
                  </a:cubicBezTo>
                  <a:cubicBezTo>
                    <a:pt x="43" y="62"/>
                    <a:pt x="40" y="62"/>
                    <a:pt x="39" y="64"/>
                  </a:cubicBezTo>
                  <a:cubicBezTo>
                    <a:pt x="38" y="65"/>
                    <a:pt x="39" y="67"/>
                    <a:pt x="39" y="68"/>
                  </a:cubicBezTo>
                  <a:cubicBezTo>
                    <a:pt x="39" y="69"/>
                    <a:pt x="38" y="70"/>
                    <a:pt x="38" y="72"/>
                  </a:cubicBezTo>
                  <a:cubicBezTo>
                    <a:pt x="37" y="74"/>
                    <a:pt x="37" y="77"/>
                    <a:pt x="35" y="79"/>
                  </a:cubicBezTo>
                  <a:cubicBezTo>
                    <a:pt x="34" y="81"/>
                    <a:pt x="31" y="83"/>
                    <a:pt x="29" y="84"/>
                  </a:cubicBezTo>
                  <a:cubicBezTo>
                    <a:pt x="27" y="86"/>
                    <a:pt x="26" y="86"/>
                    <a:pt x="24" y="87"/>
                  </a:cubicBezTo>
                  <a:cubicBezTo>
                    <a:pt x="21" y="88"/>
                    <a:pt x="20" y="90"/>
                    <a:pt x="18" y="92"/>
                  </a:cubicBezTo>
                  <a:cubicBezTo>
                    <a:pt x="14" y="94"/>
                    <a:pt x="15" y="94"/>
                    <a:pt x="15" y="98"/>
                  </a:cubicBezTo>
                  <a:cubicBezTo>
                    <a:pt x="15" y="102"/>
                    <a:pt x="12" y="109"/>
                    <a:pt x="6" y="107"/>
                  </a:cubicBezTo>
                  <a:cubicBezTo>
                    <a:pt x="4" y="106"/>
                    <a:pt x="5" y="108"/>
                    <a:pt x="4" y="105"/>
                  </a:cubicBezTo>
                  <a:cubicBezTo>
                    <a:pt x="3" y="103"/>
                    <a:pt x="4" y="102"/>
                    <a:pt x="5" y="101"/>
                  </a:cubicBezTo>
                  <a:cubicBezTo>
                    <a:pt x="6" y="98"/>
                    <a:pt x="7" y="97"/>
                    <a:pt x="7" y="94"/>
                  </a:cubicBezTo>
                  <a:cubicBezTo>
                    <a:pt x="8" y="91"/>
                    <a:pt x="6" y="89"/>
                    <a:pt x="4" y="86"/>
                  </a:cubicBezTo>
                  <a:cubicBezTo>
                    <a:pt x="3" y="83"/>
                    <a:pt x="2" y="80"/>
                    <a:pt x="1" y="77"/>
                  </a:cubicBezTo>
                  <a:cubicBezTo>
                    <a:pt x="1" y="74"/>
                    <a:pt x="0" y="71"/>
                    <a:pt x="1" y="67"/>
                  </a:cubicBezTo>
                  <a:cubicBezTo>
                    <a:pt x="1" y="64"/>
                    <a:pt x="3" y="62"/>
                    <a:pt x="3" y="59"/>
                  </a:cubicBezTo>
                  <a:cubicBezTo>
                    <a:pt x="2" y="55"/>
                    <a:pt x="0" y="48"/>
                    <a:pt x="2" y="45"/>
                  </a:cubicBezTo>
                  <a:cubicBezTo>
                    <a:pt x="4" y="43"/>
                    <a:pt x="6" y="42"/>
                    <a:pt x="7" y="41"/>
                  </a:cubicBezTo>
                  <a:cubicBezTo>
                    <a:pt x="9" y="39"/>
                    <a:pt x="11" y="37"/>
                    <a:pt x="13" y="35"/>
                  </a:cubicBezTo>
                  <a:cubicBezTo>
                    <a:pt x="16" y="32"/>
                    <a:pt x="14" y="27"/>
                    <a:pt x="13" y="22"/>
                  </a:cubicBezTo>
                  <a:cubicBezTo>
                    <a:pt x="7" y="8"/>
                    <a:pt x="37" y="17"/>
                    <a:pt x="37" y="5"/>
                  </a:cubicBezTo>
                  <a:cubicBezTo>
                    <a:pt x="39" y="4"/>
                    <a:pt x="40" y="6"/>
                    <a:pt x="42" y="6"/>
                  </a:cubicBezTo>
                  <a:cubicBezTo>
                    <a:pt x="45" y="6"/>
                    <a:pt x="45" y="5"/>
                    <a:pt x="47" y="3"/>
                  </a:cubicBezTo>
                  <a:cubicBezTo>
                    <a:pt x="51" y="0"/>
                    <a:pt x="55" y="1"/>
                    <a:pt x="55" y="6"/>
                  </a:cubicBezTo>
                  <a:lnTo>
                    <a:pt x="55" y="10"/>
                  </a:lnTo>
                  <a:close/>
                </a:path>
              </a:pathLst>
            </a:custGeom>
            <a:solidFill>
              <a:srgbClr val="A6C9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gd176c689f5_1_115"/>
            <p:cNvSpPr/>
            <p:nvPr/>
          </p:nvSpPr>
          <p:spPr>
            <a:xfrm>
              <a:off x="5147567" y="2179936"/>
              <a:ext cx="677195" cy="1494005"/>
            </a:xfrm>
            <a:custGeom>
              <a:avLst/>
              <a:gdLst/>
              <a:ahLst/>
              <a:cxnLst/>
              <a:rect l="l" t="t" r="r" b="b"/>
              <a:pathLst>
                <a:path w="605" h="1336" extrusionOk="0">
                  <a:moveTo>
                    <a:pt x="477" y="135"/>
                  </a:moveTo>
                  <a:cubicBezTo>
                    <a:pt x="480" y="130"/>
                    <a:pt x="483" y="125"/>
                    <a:pt x="486" y="120"/>
                  </a:cubicBezTo>
                  <a:cubicBezTo>
                    <a:pt x="484" y="120"/>
                    <a:pt x="483" y="120"/>
                    <a:pt x="481" y="121"/>
                  </a:cubicBezTo>
                  <a:cubicBezTo>
                    <a:pt x="480" y="122"/>
                    <a:pt x="479" y="123"/>
                    <a:pt x="478" y="124"/>
                  </a:cubicBezTo>
                  <a:cubicBezTo>
                    <a:pt x="478" y="125"/>
                    <a:pt x="479" y="127"/>
                    <a:pt x="479" y="128"/>
                  </a:cubicBezTo>
                  <a:cubicBezTo>
                    <a:pt x="478" y="130"/>
                    <a:pt x="478" y="133"/>
                    <a:pt x="477" y="135"/>
                  </a:cubicBezTo>
                  <a:moveTo>
                    <a:pt x="603" y="991"/>
                  </a:moveTo>
                  <a:cubicBezTo>
                    <a:pt x="603" y="988"/>
                    <a:pt x="602" y="986"/>
                    <a:pt x="600" y="983"/>
                  </a:cubicBezTo>
                  <a:cubicBezTo>
                    <a:pt x="598" y="979"/>
                    <a:pt x="595" y="976"/>
                    <a:pt x="594" y="972"/>
                  </a:cubicBezTo>
                  <a:cubicBezTo>
                    <a:pt x="592" y="968"/>
                    <a:pt x="592" y="967"/>
                    <a:pt x="589" y="963"/>
                  </a:cubicBezTo>
                  <a:cubicBezTo>
                    <a:pt x="586" y="959"/>
                    <a:pt x="584" y="953"/>
                    <a:pt x="583" y="949"/>
                  </a:cubicBezTo>
                  <a:cubicBezTo>
                    <a:pt x="580" y="942"/>
                    <a:pt x="576" y="936"/>
                    <a:pt x="573" y="929"/>
                  </a:cubicBezTo>
                  <a:cubicBezTo>
                    <a:pt x="566" y="917"/>
                    <a:pt x="553" y="908"/>
                    <a:pt x="544" y="898"/>
                  </a:cubicBezTo>
                  <a:cubicBezTo>
                    <a:pt x="541" y="893"/>
                    <a:pt x="537" y="891"/>
                    <a:pt x="533" y="887"/>
                  </a:cubicBezTo>
                  <a:cubicBezTo>
                    <a:pt x="530" y="885"/>
                    <a:pt x="528" y="884"/>
                    <a:pt x="528" y="880"/>
                  </a:cubicBezTo>
                  <a:cubicBezTo>
                    <a:pt x="527" y="878"/>
                    <a:pt x="529" y="874"/>
                    <a:pt x="529" y="872"/>
                  </a:cubicBezTo>
                  <a:cubicBezTo>
                    <a:pt x="529" y="868"/>
                    <a:pt x="529" y="865"/>
                    <a:pt x="530" y="862"/>
                  </a:cubicBezTo>
                  <a:cubicBezTo>
                    <a:pt x="533" y="852"/>
                    <a:pt x="530" y="841"/>
                    <a:pt x="535" y="832"/>
                  </a:cubicBezTo>
                  <a:cubicBezTo>
                    <a:pt x="540" y="821"/>
                    <a:pt x="535" y="834"/>
                    <a:pt x="532" y="823"/>
                  </a:cubicBezTo>
                  <a:cubicBezTo>
                    <a:pt x="531" y="821"/>
                    <a:pt x="531" y="818"/>
                    <a:pt x="530" y="815"/>
                  </a:cubicBezTo>
                  <a:cubicBezTo>
                    <a:pt x="526" y="806"/>
                    <a:pt x="519" y="800"/>
                    <a:pt x="514" y="792"/>
                  </a:cubicBezTo>
                  <a:cubicBezTo>
                    <a:pt x="513" y="791"/>
                    <a:pt x="513" y="789"/>
                    <a:pt x="512" y="788"/>
                  </a:cubicBezTo>
                  <a:cubicBezTo>
                    <a:pt x="511" y="786"/>
                    <a:pt x="510" y="789"/>
                    <a:pt x="510" y="786"/>
                  </a:cubicBezTo>
                  <a:cubicBezTo>
                    <a:pt x="509" y="783"/>
                    <a:pt x="513" y="780"/>
                    <a:pt x="514" y="778"/>
                  </a:cubicBezTo>
                  <a:cubicBezTo>
                    <a:pt x="517" y="772"/>
                    <a:pt x="518" y="766"/>
                    <a:pt x="520" y="761"/>
                  </a:cubicBezTo>
                  <a:cubicBezTo>
                    <a:pt x="521" y="759"/>
                    <a:pt x="524" y="758"/>
                    <a:pt x="522" y="755"/>
                  </a:cubicBezTo>
                  <a:cubicBezTo>
                    <a:pt x="519" y="750"/>
                    <a:pt x="509" y="749"/>
                    <a:pt x="504" y="746"/>
                  </a:cubicBezTo>
                  <a:cubicBezTo>
                    <a:pt x="500" y="742"/>
                    <a:pt x="497" y="738"/>
                    <a:pt x="495" y="733"/>
                  </a:cubicBezTo>
                  <a:cubicBezTo>
                    <a:pt x="493" y="729"/>
                    <a:pt x="492" y="719"/>
                    <a:pt x="494" y="714"/>
                  </a:cubicBezTo>
                  <a:cubicBezTo>
                    <a:pt x="495" y="710"/>
                    <a:pt x="497" y="713"/>
                    <a:pt x="501" y="712"/>
                  </a:cubicBezTo>
                  <a:cubicBezTo>
                    <a:pt x="505" y="711"/>
                    <a:pt x="503" y="710"/>
                    <a:pt x="505" y="708"/>
                  </a:cubicBezTo>
                  <a:cubicBezTo>
                    <a:pt x="509" y="703"/>
                    <a:pt x="510" y="699"/>
                    <a:pt x="505" y="693"/>
                  </a:cubicBezTo>
                  <a:cubicBezTo>
                    <a:pt x="502" y="691"/>
                    <a:pt x="500" y="691"/>
                    <a:pt x="499" y="688"/>
                  </a:cubicBezTo>
                  <a:cubicBezTo>
                    <a:pt x="497" y="685"/>
                    <a:pt x="499" y="679"/>
                    <a:pt x="499" y="676"/>
                  </a:cubicBezTo>
                  <a:cubicBezTo>
                    <a:pt x="499" y="668"/>
                    <a:pt x="498" y="661"/>
                    <a:pt x="502" y="654"/>
                  </a:cubicBezTo>
                  <a:cubicBezTo>
                    <a:pt x="504" y="651"/>
                    <a:pt x="504" y="652"/>
                    <a:pt x="505" y="649"/>
                  </a:cubicBezTo>
                  <a:cubicBezTo>
                    <a:pt x="505" y="646"/>
                    <a:pt x="504" y="643"/>
                    <a:pt x="506" y="640"/>
                  </a:cubicBezTo>
                  <a:cubicBezTo>
                    <a:pt x="512" y="633"/>
                    <a:pt x="530" y="647"/>
                    <a:pt x="516" y="607"/>
                  </a:cubicBezTo>
                  <a:cubicBezTo>
                    <a:pt x="514" y="599"/>
                    <a:pt x="460" y="469"/>
                    <a:pt x="462" y="461"/>
                  </a:cubicBezTo>
                  <a:cubicBezTo>
                    <a:pt x="464" y="455"/>
                    <a:pt x="508" y="393"/>
                    <a:pt x="513" y="378"/>
                  </a:cubicBezTo>
                  <a:cubicBezTo>
                    <a:pt x="515" y="372"/>
                    <a:pt x="519" y="366"/>
                    <a:pt x="515" y="359"/>
                  </a:cubicBezTo>
                  <a:cubicBezTo>
                    <a:pt x="514" y="357"/>
                    <a:pt x="511" y="355"/>
                    <a:pt x="509" y="353"/>
                  </a:cubicBezTo>
                  <a:cubicBezTo>
                    <a:pt x="507" y="351"/>
                    <a:pt x="506" y="349"/>
                    <a:pt x="504" y="346"/>
                  </a:cubicBezTo>
                  <a:cubicBezTo>
                    <a:pt x="503" y="343"/>
                    <a:pt x="500" y="340"/>
                    <a:pt x="498" y="337"/>
                  </a:cubicBezTo>
                  <a:cubicBezTo>
                    <a:pt x="496" y="332"/>
                    <a:pt x="493" y="327"/>
                    <a:pt x="491" y="323"/>
                  </a:cubicBezTo>
                  <a:cubicBezTo>
                    <a:pt x="488" y="316"/>
                    <a:pt x="484" y="312"/>
                    <a:pt x="479" y="307"/>
                  </a:cubicBezTo>
                  <a:cubicBezTo>
                    <a:pt x="476" y="304"/>
                    <a:pt x="477" y="304"/>
                    <a:pt x="472" y="302"/>
                  </a:cubicBezTo>
                  <a:cubicBezTo>
                    <a:pt x="470" y="301"/>
                    <a:pt x="468" y="299"/>
                    <a:pt x="466" y="297"/>
                  </a:cubicBezTo>
                  <a:cubicBezTo>
                    <a:pt x="458" y="292"/>
                    <a:pt x="449" y="293"/>
                    <a:pt x="444" y="284"/>
                  </a:cubicBezTo>
                  <a:cubicBezTo>
                    <a:pt x="440" y="277"/>
                    <a:pt x="441" y="269"/>
                    <a:pt x="441" y="261"/>
                  </a:cubicBezTo>
                  <a:cubicBezTo>
                    <a:pt x="441" y="252"/>
                    <a:pt x="441" y="243"/>
                    <a:pt x="441" y="235"/>
                  </a:cubicBezTo>
                  <a:cubicBezTo>
                    <a:pt x="441" y="226"/>
                    <a:pt x="443" y="219"/>
                    <a:pt x="444" y="211"/>
                  </a:cubicBezTo>
                  <a:cubicBezTo>
                    <a:pt x="446" y="203"/>
                    <a:pt x="445" y="194"/>
                    <a:pt x="449" y="188"/>
                  </a:cubicBezTo>
                  <a:cubicBezTo>
                    <a:pt x="447" y="188"/>
                    <a:pt x="447" y="188"/>
                    <a:pt x="447" y="188"/>
                  </a:cubicBezTo>
                  <a:cubicBezTo>
                    <a:pt x="443" y="188"/>
                    <a:pt x="434" y="189"/>
                    <a:pt x="437" y="185"/>
                  </a:cubicBezTo>
                  <a:cubicBezTo>
                    <a:pt x="436" y="185"/>
                    <a:pt x="442" y="181"/>
                    <a:pt x="442" y="181"/>
                  </a:cubicBezTo>
                  <a:cubicBezTo>
                    <a:pt x="446" y="180"/>
                    <a:pt x="445" y="182"/>
                    <a:pt x="448" y="178"/>
                  </a:cubicBezTo>
                  <a:cubicBezTo>
                    <a:pt x="452" y="174"/>
                    <a:pt x="457" y="171"/>
                    <a:pt x="460" y="166"/>
                  </a:cubicBezTo>
                  <a:cubicBezTo>
                    <a:pt x="461" y="165"/>
                    <a:pt x="462" y="164"/>
                    <a:pt x="462" y="163"/>
                  </a:cubicBezTo>
                  <a:cubicBezTo>
                    <a:pt x="461" y="163"/>
                    <a:pt x="459" y="164"/>
                    <a:pt x="458" y="162"/>
                  </a:cubicBezTo>
                  <a:cubicBezTo>
                    <a:pt x="456" y="161"/>
                    <a:pt x="455" y="159"/>
                    <a:pt x="454" y="158"/>
                  </a:cubicBezTo>
                  <a:cubicBezTo>
                    <a:pt x="453" y="156"/>
                    <a:pt x="452" y="154"/>
                    <a:pt x="451" y="152"/>
                  </a:cubicBezTo>
                  <a:cubicBezTo>
                    <a:pt x="450" y="150"/>
                    <a:pt x="450" y="148"/>
                    <a:pt x="449" y="147"/>
                  </a:cubicBezTo>
                  <a:cubicBezTo>
                    <a:pt x="447" y="143"/>
                    <a:pt x="448" y="140"/>
                    <a:pt x="450" y="136"/>
                  </a:cubicBezTo>
                  <a:cubicBezTo>
                    <a:pt x="450" y="135"/>
                    <a:pt x="451" y="134"/>
                    <a:pt x="452" y="133"/>
                  </a:cubicBezTo>
                  <a:cubicBezTo>
                    <a:pt x="454" y="130"/>
                    <a:pt x="455" y="127"/>
                    <a:pt x="456" y="125"/>
                  </a:cubicBezTo>
                  <a:cubicBezTo>
                    <a:pt x="460" y="118"/>
                    <a:pt x="463" y="112"/>
                    <a:pt x="467" y="107"/>
                  </a:cubicBezTo>
                  <a:cubicBezTo>
                    <a:pt x="469" y="104"/>
                    <a:pt x="470" y="102"/>
                    <a:pt x="472" y="100"/>
                  </a:cubicBezTo>
                  <a:cubicBezTo>
                    <a:pt x="473" y="98"/>
                    <a:pt x="474" y="96"/>
                    <a:pt x="474" y="94"/>
                  </a:cubicBezTo>
                  <a:cubicBezTo>
                    <a:pt x="474" y="91"/>
                    <a:pt x="472" y="87"/>
                    <a:pt x="471" y="84"/>
                  </a:cubicBezTo>
                  <a:cubicBezTo>
                    <a:pt x="469" y="80"/>
                    <a:pt x="468" y="77"/>
                    <a:pt x="467" y="73"/>
                  </a:cubicBezTo>
                  <a:cubicBezTo>
                    <a:pt x="466" y="72"/>
                    <a:pt x="466" y="70"/>
                    <a:pt x="466" y="69"/>
                  </a:cubicBezTo>
                  <a:cubicBezTo>
                    <a:pt x="465" y="67"/>
                    <a:pt x="464" y="66"/>
                    <a:pt x="462" y="65"/>
                  </a:cubicBezTo>
                  <a:cubicBezTo>
                    <a:pt x="458" y="63"/>
                    <a:pt x="456" y="59"/>
                    <a:pt x="452" y="56"/>
                  </a:cubicBezTo>
                  <a:cubicBezTo>
                    <a:pt x="447" y="51"/>
                    <a:pt x="441" y="48"/>
                    <a:pt x="434" y="45"/>
                  </a:cubicBezTo>
                  <a:cubicBezTo>
                    <a:pt x="432" y="43"/>
                    <a:pt x="431" y="42"/>
                    <a:pt x="430" y="40"/>
                  </a:cubicBezTo>
                  <a:cubicBezTo>
                    <a:pt x="429" y="39"/>
                    <a:pt x="428" y="37"/>
                    <a:pt x="428" y="36"/>
                  </a:cubicBezTo>
                  <a:cubicBezTo>
                    <a:pt x="426" y="34"/>
                    <a:pt x="425" y="32"/>
                    <a:pt x="423" y="29"/>
                  </a:cubicBezTo>
                  <a:cubicBezTo>
                    <a:pt x="422" y="26"/>
                    <a:pt x="419" y="24"/>
                    <a:pt x="417" y="21"/>
                  </a:cubicBezTo>
                  <a:cubicBezTo>
                    <a:pt x="417" y="21"/>
                    <a:pt x="415" y="18"/>
                    <a:pt x="414" y="17"/>
                  </a:cubicBezTo>
                  <a:cubicBezTo>
                    <a:pt x="412" y="16"/>
                    <a:pt x="410" y="17"/>
                    <a:pt x="409" y="14"/>
                  </a:cubicBezTo>
                  <a:cubicBezTo>
                    <a:pt x="408" y="13"/>
                    <a:pt x="409" y="10"/>
                    <a:pt x="409" y="9"/>
                  </a:cubicBezTo>
                  <a:cubicBezTo>
                    <a:pt x="409" y="8"/>
                    <a:pt x="408" y="5"/>
                    <a:pt x="407" y="5"/>
                  </a:cubicBezTo>
                  <a:cubicBezTo>
                    <a:pt x="405" y="2"/>
                    <a:pt x="408" y="4"/>
                    <a:pt x="404" y="3"/>
                  </a:cubicBezTo>
                  <a:cubicBezTo>
                    <a:pt x="401" y="3"/>
                    <a:pt x="397" y="5"/>
                    <a:pt x="393" y="3"/>
                  </a:cubicBezTo>
                  <a:cubicBezTo>
                    <a:pt x="392" y="2"/>
                    <a:pt x="392" y="1"/>
                    <a:pt x="390" y="0"/>
                  </a:cubicBezTo>
                  <a:cubicBezTo>
                    <a:pt x="389" y="1"/>
                    <a:pt x="388" y="1"/>
                    <a:pt x="387" y="1"/>
                  </a:cubicBezTo>
                  <a:cubicBezTo>
                    <a:pt x="386" y="1"/>
                    <a:pt x="385" y="2"/>
                    <a:pt x="385" y="2"/>
                  </a:cubicBezTo>
                  <a:cubicBezTo>
                    <a:pt x="382" y="4"/>
                    <a:pt x="381" y="7"/>
                    <a:pt x="379" y="9"/>
                  </a:cubicBezTo>
                  <a:cubicBezTo>
                    <a:pt x="377" y="11"/>
                    <a:pt x="375" y="12"/>
                    <a:pt x="374" y="14"/>
                  </a:cubicBezTo>
                  <a:cubicBezTo>
                    <a:pt x="371" y="17"/>
                    <a:pt x="372" y="21"/>
                    <a:pt x="371" y="25"/>
                  </a:cubicBezTo>
                  <a:cubicBezTo>
                    <a:pt x="368" y="26"/>
                    <a:pt x="365" y="26"/>
                    <a:pt x="362" y="27"/>
                  </a:cubicBezTo>
                  <a:cubicBezTo>
                    <a:pt x="359" y="27"/>
                    <a:pt x="355" y="29"/>
                    <a:pt x="352" y="28"/>
                  </a:cubicBezTo>
                  <a:cubicBezTo>
                    <a:pt x="352" y="28"/>
                    <a:pt x="352" y="26"/>
                    <a:pt x="352" y="26"/>
                  </a:cubicBezTo>
                  <a:cubicBezTo>
                    <a:pt x="348" y="25"/>
                    <a:pt x="343" y="26"/>
                    <a:pt x="339" y="26"/>
                  </a:cubicBezTo>
                  <a:cubicBezTo>
                    <a:pt x="335" y="26"/>
                    <a:pt x="330" y="25"/>
                    <a:pt x="326" y="27"/>
                  </a:cubicBezTo>
                  <a:cubicBezTo>
                    <a:pt x="321" y="30"/>
                    <a:pt x="315" y="36"/>
                    <a:pt x="312" y="41"/>
                  </a:cubicBezTo>
                  <a:cubicBezTo>
                    <a:pt x="311" y="43"/>
                    <a:pt x="311" y="46"/>
                    <a:pt x="309" y="48"/>
                  </a:cubicBezTo>
                  <a:cubicBezTo>
                    <a:pt x="308" y="49"/>
                    <a:pt x="307" y="50"/>
                    <a:pt x="307" y="52"/>
                  </a:cubicBezTo>
                  <a:cubicBezTo>
                    <a:pt x="306" y="56"/>
                    <a:pt x="309" y="61"/>
                    <a:pt x="306" y="64"/>
                  </a:cubicBezTo>
                  <a:cubicBezTo>
                    <a:pt x="303" y="67"/>
                    <a:pt x="297" y="65"/>
                    <a:pt x="295" y="69"/>
                  </a:cubicBezTo>
                  <a:cubicBezTo>
                    <a:pt x="294" y="70"/>
                    <a:pt x="294" y="71"/>
                    <a:pt x="294" y="72"/>
                  </a:cubicBezTo>
                  <a:cubicBezTo>
                    <a:pt x="293" y="73"/>
                    <a:pt x="293" y="73"/>
                    <a:pt x="293" y="74"/>
                  </a:cubicBezTo>
                  <a:cubicBezTo>
                    <a:pt x="292" y="75"/>
                    <a:pt x="293" y="77"/>
                    <a:pt x="293" y="78"/>
                  </a:cubicBezTo>
                  <a:cubicBezTo>
                    <a:pt x="293" y="80"/>
                    <a:pt x="292" y="83"/>
                    <a:pt x="292" y="86"/>
                  </a:cubicBezTo>
                  <a:cubicBezTo>
                    <a:pt x="291" y="91"/>
                    <a:pt x="292" y="97"/>
                    <a:pt x="290" y="102"/>
                  </a:cubicBezTo>
                  <a:cubicBezTo>
                    <a:pt x="289" y="107"/>
                    <a:pt x="288" y="110"/>
                    <a:pt x="288" y="115"/>
                  </a:cubicBezTo>
                  <a:cubicBezTo>
                    <a:pt x="288" y="121"/>
                    <a:pt x="288" y="128"/>
                    <a:pt x="288" y="135"/>
                  </a:cubicBezTo>
                  <a:cubicBezTo>
                    <a:pt x="288" y="143"/>
                    <a:pt x="288" y="152"/>
                    <a:pt x="288" y="160"/>
                  </a:cubicBezTo>
                  <a:cubicBezTo>
                    <a:pt x="288" y="164"/>
                    <a:pt x="288" y="165"/>
                    <a:pt x="287" y="167"/>
                  </a:cubicBezTo>
                  <a:cubicBezTo>
                    <a:pt x="286" y="169"/>
                    <a:pt x="285" y="169"/>
                    <a:pt x="284" y="170"/>
                  </a:cubicBezTo>
                  <a:cubicBezTo>
                    <a:pt x="283" y="172"/>
                    <a:pt x="282" y="175"/>
                    <a:pt x="281" y="177"/>
                  </a:cubicBezTo>
                  <a:cubicBezTo>
                    <a:pt x="280" y="178"/>
                    <a:pt x="279" y="180"/>
                    <a:pt x="278" y="183"/>
                  </a:cubicBezTo>
                  <a:cubicBezTo>
                    <a:pt x="278" y="184"/>
                    <a:pt x="279" y="185"/>
                    <a:pt x="278" y="187"/>
                  </a:cubicBezTo>
                  <a:cubicBezTo>
                    <a:pt x="275" y="187"/>
                    <a:pt x="274" y="186"/>
                    <a:pt x="271" y="186"/>
                  </a:cubicBezTo>
                  <a:cubicBezTo>
                    <a:pt x="268" y="185"/>
                    <a:pt x="268" y="185"/>
                    <a:pt x="266" y="189"/>
                  </a:cubicBezTo>
                  <a:cubicBezTo>
                    <a:pt x="265" y="192"/>
                    <a:pt x="265" y="194"/>
                    <a:pt x="263" y="196"/>
                  </a:cubicBezTo>
                  <a:cubicBezTo>
                    <a:pt x="263" y="196"/>
                    <a:pt x="260" y="198"/>
                    <a:pt x="260" y="198"/>
                  </a:cubicBezTo>
                  <a:cubicBezTo>
                    <a:pt x="260" y="199"/>
                    <a:pt x="259" y="200"/>
                    <a:pt x="258" y="201"/>
                  </a:cubicBezTo>
                  <a:cubicBezTo>
                    <a:pt x="257" y="202"/>
                    <a:pt x="256" y="201"/>
                    <a:pt x="256" y="203"/>
                  </a:cubicBezTo>
                  <a:cubicBezTo>
                    <a:pt x="255" y="203"/>
                    <a:pt x="255" y="202"/>
                    <a:pt x="255" y="201"/>
                  </a:cubicBezTo>
                  <a:cubicBezTo>
                    <a:pt x="254" y="201"/>
                    <a:pt x="254" y="199"/>
                    <a:pt x="252" y="198"/>
                  </a:cubicBezTo>
                  <a:cubicBezTo>
                    <a:pt x="249" y="195"/>
                    <a:pt x="244" y="196"/>
                    <a:pt x="241" y="195"/>
                  </a:cubicBezTo>
                  <a:cubicBezTo>
                    <a:pt x="243" y="198"/>
                    <a:pt x="250" y="201"/>
                    <a:pt x="254" y="201"/>
                  </a:cubicBezTo>
                  <a:cubicBezTo>
                    <a:pt x="252" y="203"/>
                    <a:pt x="249" y="207"/>
                    <a:pt x="248" y="210"/>
                  </a:cubicBezTo>
                  <a:cubicBezTo>
                    <a:pt x="247" y="214"/>
                    <a:pt x="255" y="224"/>
                    <a:pt x="249" y="227"/>
                  </a:cubicBezTo>
                  <a:cubicBezTo>
                    <a:pt x="247" y="228"/>
                    <a:pt x="245" y="226"/>
                    <a:pt x="243" y="228"/>
                  </a:cubicBezTo>
                  <a:cubicBezTo>
                    <a:pt x="241" y="229"/>
                    <a:pt x="241" y="231"/>
                    <a:pt x="239" y="232"/>
                  </a:cubicBezTo>
                  <a:cubicBezTo>
                    <a:pt x="236" y="232"/>
                    <a:pt x="237" y="226"/>
                    <a:pt x="235" y="224"/>
                  </a:cubicBezTo>
                  <a:cubicBezTo>
                    <a:pt x="234" y="223"/>
                    <a:pt x="234" y="221"/>
                    <a:pt x="232" y="220"/>
                  </a:cubicBezTo>
                  <a:cubicBezTo>
                    <a:pt x="229" y="219"/>
                    <a:pt x="225" y="217"/>
                    <a:pt x="222" y="216"/>
                  </a:cubicBezTo>
                  <a:cubicBezTo>
                    <a:pt x="220" y="215"/>
                    <a:pt x="218" y="215"/>
                    <a:pt x="217" y="214"/>
                  </a:cubicBezTo>
                  <a:cubicBezTo>
                    <a:pt x="216" y="213"/>
                    <a:pt x="215" y="213"/>
                    <a:pt x="214" y="213"/>
                  </a:cubicBezTo>
                  <a:cubicBezTo>
                    <a:pt x="214" y="212"/>
                    <a:pt x="213" y="212"/>
                    <a:pt x="213" y="211"/>
                  </a:cubicBezTo>
                  <a:cubicBezTo>
                    <a:pt x="209" y="208"/>
                    <a:pt x="204" y="206"/>
                    <a:pt x="200" y="203"/>
                  </a:cubicBezTo>
                  <a:cubicBezTo>
                    <a:pt x="195" y="200"/>
                    <a:pt x="190" y="196"/>
                    <a:pt x="184" y="196"/>
                  </a:cubicBezTo>
                  <a:cubicBezTo>
                    <a:pt x="183" y="198"/>
                    <a:pt x="183" y="200"/>
                    <a:pt x="182" y="202"/>
                  </a:cubicBezTo>
                  <a:cubicBezTo>
                    <a:pt x="181" y="203"/>
                    <a:pt x="179" y="205"/>
                    <a:pt x="178" y="206"/>
                  </a:cubicBezTo>
                  <a:cubicBezTo>
                    <a:pt x="176" y="209"/>
                    <a:pt x="176" y="212"/>
                    <a:pt x="175" y="214"/>
                  </a:cubicBezTo>
                  <a:cubicBezTo>
                    <a:pt x="174" y="215"/>
                    <a:pt x="172" y="214"/>
                    <a:pt x="172" y="215"/>
                  </a:cubicBezTo>
                  <a:cubicBezTo>
                    <a:pt x="172" y="216"/>
                    <a:pt x="172" y="217"/>
                    <a:pt x="172" y="217"/>
                  </a:cubicBezTo>
                  <a:cubicBezTo>
                    <a:pt x="170" y="220"/>
                    <a:pt x="172" y="220"/>
                    <a:pt x="169" y="220"/>
                  </a:cubicBezTo>
                  <a:cubicBezTo>
                    <a:pt x="167" y="220"/>
                    <a:pt x="165" y="220"/>
                    <a:pt x="163" y="220"/>
                  </a:cubicBezTo>
                  <a:cubicBezTo>
                    <a:pt x="159" y="220"/>
                    <a:pt x="154" y="224"/>
                    <a:pt x="150" y="223"/>
                  </a:cubicBezTo>
                  <a:cubicBezTo>
                    <a:pt x="146" y="222"/>
                    <a:pt x="146" y="219"/>
                    <a:pt x="142" y="217"/>
                  </a:cubicBezTo>
                  <a:cubicBezTo>
                    <a:pt x="140" y="217"/>
                    <a:pt x="137" y="217"/>
                    <a:pt x="135" y="217"/>
                  </a:cubicBezTo>
                  <a:cubicBezTo>
                    <a:pt x="133" y="217"/>
                    <a:pt x="132" y="216"/>
                    <a:pt x="130" y="215"/>
                  </a:cubicBezTo>
                  <a:cubicBezTo>
                    <a:pt x="125" y="213"/>
                    <a:pt x="121" y="212"/>
                    <a:pt x="115" y="211"/>
                  </a:cubicBezTo>
                  <a:cubicBezTo>
                    <a:pt x="114" y="210"/>
                    <a:pt x="112" y="210"/>
                    <a:pt x="110" y="210"/>
                  </a:cubicBezTo>
                  <a:cubicBezTo>
                    <a:pt x="108" y="210"/>
                    <a:pt x="107" y="211"/>
                    <a:pt x="105" y="211"/>
                  </a:cubicBezTo>
                  <a:cubicBezTo>
                    <a:pt x="104" y="204"/>
                    <a:pt x="105" y="196"/>
                    <a:pt x="104" y="189"/>
                  </a:cubicBezTo>
                  <a:cubicBezTo>
                    <a:pt x="103" y="186"/>
                    <a:pt x="103" y="188"/>
                    <a:pt x="101" y="186"/>
                  </a:cubicBezTo>
                  <a:cubicBezTo>
                    <a:pt x="100" y="185"/>
                    <a:pt x="100" y="184"/>
                    <a:pt x="99" y="183"/>
                  </a:cubicBezTo>
                  <a:cubicBezTo>
                    <a:pt x="99" y="181"/>
                    <a:pt x="97" y="180"/>
                    <a:pt x="96" y="178"/>
                  </a:cubicBezTo>
                  <a:cubicBezTo>
                    <a:pt x="95" y="177"/>
                    <a:pt x="94" y="175"/>
                    <a:pt x="93" y="174"/>
                  </a:cubicBezTo>
                  <a:cubicBezTo>
                    <a:pt x="91" y="171"/>
                    <a:pt x="88" y="167"/>
                    <a:pt x="85" y="164"/>
                  </a:cubicBezTo>
                  <a:cubicBezTo>
                    <a:pt x="83" y="162"/>
                    <a:pt x="81" y="160"/>
                    <a:pt x="79" y="157"/>
                  </a:cubicBezTo>
                  <a:cubicBezTo>
                    <a:pt x="76" y="153"/>
                    <a:pt x="74" y="148"/>
                    <a:pt x="73" y="144"/>
                  </a:cubicBezTo>
                  <a:cubicBezTo>
                    <a:pt x="72" y="142"/>
                    <a:pt x="72" y="141"/>
                    <a:pt x="71" y="139"/>
                  </a:cubicBezTo>
                  <a:cubicBezTo>
                    <a:pt x="70" y="138"/>
                    <a:pt x="68" y="137"/>
                    <a:pt x="67" y="135"/>
                  </a:cubicBezTo>
                  <a:cubicBezTo>
                    <a:pt x="66" y="133"/>
                    <a:pt x="66" y="129"/>
                    <a:pt x="64" y="127"/>
                  </a:cubicBezTo>
                  <a:cubicBezTo>
                    <a:pt x="62" y="125"/>
                    <a:pt x="57" y="126"/>
                    <a:pt x="55" y="126"/>
                  </a:cubicBezTo>
                  <a:cubicBezTo>
                    <a:pt x="49" y="126"/>
                    <a:pt x="44" y="129"/>
                    <a:pt x="39" y="130"/>
                  </a:cubicBezTo>
                  <a:cubicBezTo>
                    <a:pt x="34" y="132"/>
                    <a:pt x="27" y="134"/>
                    <a:pt x="30" y="141"/>
                  </a:cubicBezTo>
                  <a:cubicBezTo>
                    <a:pt x="31" y="144"/>
                    <a:pt x="33" y="146"/>
                    <a:pt x="34" y="151"/>
                  </a:cubicBezTo>
                  <a:cubicBezTo>
                    <a:pt x="34" y="154"/>
                    <a:pt x="34" y="158"/>
                    <a:pt x="34" y="161"/>
                  </a:cubicBezTo>
                  <a:cubicBezTo>
                    <a:pt x="31" y="160"/>
                    <a:pt x="28" y="158"/>
                    <a:pt x="25" y="157"/>
                  </a:cubicBezTo>
                  <a:cubicBezTo>
                    <a:pt x="23" y="156"/>
                    <a:pt x="19" y="153"/>
                    <a:pt x="17" y="154"/>
                  </a:cubicBezTo>
                  <a:cubicBezTo>
                    <a:pt x="17" y="154"/>
                    <a:pt x="17" y="155"/>
                    <a:pt x="17" y="156"/>
                  </a:cubicBezTo>
                  <a:cubicBezTo>
                    <a:pt x="11" y="157"/>
                    <a:pt x="5" y="157"/>
                    <a:pt x="0" y="158"/>
                  </a:cubicBezTo>
                  <a:cubicBezTo>
                    <a:pt x="1" y="157"/>
                    <a:pt x="3" y="157"/>
                    <a:pt x="5" y="157"/>
                  </a:cubicBezTo>
                  <a:cubicBezTo>
                    <a:pt x="5" y="157"/>
                    <a:pt x="5" y="158"/>
                    <a:pt x="5" y="158"/>
                  </a:cubicBezTo>
                  <a:cubicBezTo>
                    <a:pt x="6" y="159"/>
                    <a:pt x="6" y="161"/>
                    <a:pt x="7" y="162"/>
                  </a:cubicBezTo>
                  <a:cubicBezTo>
                    <a:pt x="8" y="165"/>
                    <a:pt x="11" y="168"/>
                    <a:pt x="13" y="171"/>
                  </a:cubicBezTo>
                  <a:cubicBezTo>
                    <a:pt x="16" y="174"/>
                    <a:pt x="19" y="176"/>
                    <a:pt x="22" y="179"/>
                  </a:cubicBezTo>
                  <a:cubicBezTo>
                    <a:pt x="25" y="181"/>
                    <a:pt x="26" y="183"/>
                    <a:pt x="28" y="185"/>
                  </a:cubicBezTo>
                  <a:cubicBezTo>
                    <a:pt x="31" y="187"/>
                    <a:pt x="34" y="189"/>
                    <a:pt x="37" y="192"/>
                  </a:cubicBezTo>
                  <a:cubicBezTo>
                    <a:pt x="40" y="196"/>
                    <a:pt x="41" y="201"/>
                    <a:pt x="45" y="204"/>
                  </a:cubicBezTo>
                  <a:cubicBezTo>
                    <a:pt x="50" y="207"/>
                    <a:pt x="52" y="211"/>
                    <a:pt x="55" y="216"/>
                  </a:cubicBezTo>
                  <a:cubicBezTo>
                    <a:pt x="58" y="219"/>
                    <a:pt x="62" y="224"/>
                    <a:pt x="66" y="225"/>
                  </a:cubicBezTo>
                  <a:cubicBezTo>
                    <a:pt x="71" y="226"/>
                    <a:pt x="73" y="226"/>
                    <a:pt x="77" y="229"/>
                  </a:cubicBezTo>
                  <a:cubicBezTo>
                    <a:pt x="80" y="231"/>
                    <a:pt x="82" y="233"/>
                    <a:pt x="85" y="235"/>
                  </a:cubicBezTo>
                  <a:cubicBezTo>
                    <a:pt x="86" y="237"/>
                    <a:pt x="88" y="239"/>
                    <a:pt x="90" y="240"/>
                  </a:cubicBezTo>
                  <a:cubicBezTo>
                    <a:pt x="91" y="241"/>
                    <a:pt x="92" y="241"/>
                    <a:pt x="94" y="241"/>
                  </a:cubicBezTo>
                  <a:cubicBezTo>
                    <a:pt x="98" y="241"/>
                    <a:pt x="101" y="242"/>
                    <a:pt x="105" y="243"/>
                  </a:cubicBezTo>
                  <a:cubicBezTo>
                    <a:pt x="110" y="246"/>
                    <a:pt x="112" y="247"/>
                    <a:pt x="116" y="252"/>
                  </a:cubicBezTo>
                  <a:cubicBezTo>
                    <a:pt x="119" y="257"/>
                    <a:pt x="124" y="263"/>
                    <a:pt x="127" y="269"/>
                  </a:cubicBezTo>
                  <a:cubicBezTo>
                    <a:pt x="128" y="271"/>
                    <a:pt x="129" y="272"/>
                    <a:pt x="130" y="274"/>
                  </a:cubicBezTo>
                  <a:cubicBezTo>
                    <a:pt x="131" y="277"/>
                    <a:pt x="132" y="276"/>
                    <a:pt x="135" y="277"/>
                  </a:cubicBezTo>
                  <a:cubicBezTo>
                    <a:pt x="137" y="278"/>
                    <a:pt x="142" y="279"/>
                    <a:pt x="144" y="280"/>
                  </a:cubicBezTo>
                  <a:cubicBezTo>
                    <a:pt x="145" y="282"/>
                    <a:pt x="144" y="285"/>
                    <a:pt x="144" y="286"/>
                  </a:cubicBezTo>
                  <a:cubicBezTo>
                    <a:pt x="145" y="290"/>
                    <a:pt x="144" y="294"/>
                    <a:pt x="145" y="297"/>
                  </a:cubicBezTo>
                  <a:cubicBezTo>
                    <a:pt x="148" y="297"/>
                    <a:pt x="150" y="298"/>
                    <a:pt x="152" y="299"/>
                  </a:cubicBezTo>
                  <a:cubicBezTo>
                    <a:pt x="156" y="300"/>
                    <a:pt x="157" y="302"/>
                    <a:pt x="159" y="305"/>
                  </a:cubicBezTo>
                  <a:cubicBezTo>
                    <a:pt x="162" y="310"/>
                    <a:pt x="163" y="318"/>
                    <a:pt x="170" y="319"/>
                  </a:cubicBezTo>
                  <a:cubicBezTo>
                    <a:pt x="171" y="324"/>
                    <a:pt x="168" y="326"/>
                    <a:pt x="166" y="331"/>
                  </a:cubicBezTo>
                  <a:cubicBezTo>
                    <a:pt x="166" y="333"/>
                    <a:pt x="165" y="335"/>
                    <a:pt x="165" y="337"/>
                  </a:cubicBezTo>
                  <a:cubicBezTo>
                    <a:pt x="165" y="341"/>
                    <a:pt x="165" y="345"/>
                    <a:pt x="165" y="349"/>
                  </a:cubicBezTo>
                  <a:cubicBezTo>
                    <a:pt x="165" y="356"/>
                    <a:pt x="168" y="361"/>
                    <a:pt x="169" y="368"/>
                  </a:cubicBezTo>
                  <a:cubicBezTo>
                    <a:pt x="169" y="371"/>
                    <a:pt x="169" y="375"/>
                    <a:pt x="167" y="378"/>
                  </a:cubicBezTo>
                  <a:cubicBezTo>
                    <a:pt x="164" y="381"/>
                    <a:pt x="159" y="382"/>
                    <a:pt x="160" y="387"/>
                  </a:cubicBezTo>
                  <a:cubicBezTo>
                    <a:pt x="161" y="390"/>
                    <a:pt x="162" y="393"/>
                    <a:pt x="164" y="394"/>
                  </a:cubicBezTo>
                  <a:cubicBezTo>
                    <a:pt x="166" y="396"/>
                    <a:pt x="170" y="395"/>
                    <a:pt x="172" y="396"/>
                  </a:cubicBezTo>
                  <a:cubicBezTo>
                    <a:pt x="173" y="397"/>
                    <a:pt x="173" y="398"/>
                    <a:pt x="173" y="400"/>
                  </a:cubicBezTo>
                  <a:cubicBezTo>
                    <a:pt x="174" y="403"/>
                    <a:pt x="175" y="406"/>
                    <a:pt x="175" y="410"/>
                  </a:cubicBezTo>
                  <a:cubicBezTo>
                    <a:pt x="176" y="412"/>
                    <a:pt x="177" y="416"/>
                    <a:pt x="176" y="419"/>
                  </a:cubicBezTo>
                  <a:cubicBezTo>
                    <a:pt x="176" y="421"/>
                    <a:pt x="174" y="420"/>
                    <a:pt x="173" y="422"/>
                  </a:cubicBezTo>
                  <a:cubicBezTo>
                    <a:pt x="171" y="424"/>
                    <a:pt x="172" y="430"/>
                    <a:pt x="172" y="433"/>
                  </a:cubicBezTo>
                  <a:cubicBezTo>
                    <a:pt x="172" y="443"/>
                    <a:pt x="175" y="453"/>
                    <a:pt x="180" y="462"/>
                  </a:cubicBezTo>
                  <a:cubicBezTo>
                    <a:pt x="185" y="469"/>
                    <a:pt x="189" y="477"/>
                    <a:pt x="190" y="485"/>
                  </a:cubicBezTo>
                  <a:cubicBezTo>
                    <a:pt x="192" y="494"/>
                    <a:pt x="189" y="502"/>
                    <a:pt x="187" y="510"/>
                  </a:cubicBezTo>
                  <a:cubicBezTo>
                    <a:pt x="186" y="516"/>
                    <a:pt x="187" y="522"/>
                    <a:pt x="184" y="528"/>
                  </a:cubicBezTo>
                  <a:cubicBezTo>
                    <a:pt x="182" y="531"/>
                    <a:pt x="180" y="533"/>
                    <a:pt x="180" y="537"/>
                  </a:cubicBezTo>
                  <a:cubicBezTo>
                    <a:pt x="179" y="541"/>
                    <a:pt x="180" y="544"/>
                    <a:pt x="180" y="548"/>
                  </a:cubicBezTo>
                  <a:cubicBezTo>
                    <a:pt x="180" y="551"/>
                    <a:pt x="179" y="555"/>
                    <a:pt x="180" y="558"/>
                  </a:cubicBezTo>
                  <a:cubicBezTo>
                    <a:pt x="182" y="562"/>
                    <a:pt x="185" y="563"/>
                    <a:pt x="187" y="567"/>
                  </a:cubicBezTo>
                  <a:cubicBezTo>
                    <a:pt x="193" y="576"/>
                    <a:pt x="194" y="586"/>
                    <a:pt x="197" y="596"/>
                  </a:cubicBezTo>
                  <a:cubicBezTo>
                    <a:pt x="198" y="601"/>
                    <a:pt x="199" y="607"/>
                    <a:pt x="198" y="612"/>
                  </a:cubicBezTo>
                  <a:cubicBezTo>
                    <a:pt x="198" y="613"/>
                    <a:pt x="197" y="615"/>
                    <a:pt x="197" y="616"/>
                  </a:cubicBezTo>
                  <a:cubicBezTo>
                    <a:pt x="197" y="616"/>
                    <a:pt x="197" y="616"/>
                    <a:pt x="196" y="616"/>
                  </a:cubicBezTo>
                  <a:cubicBezTo>
                    <a:pt x="199" y="619"/>
                    <a:pt x="202" y="620"/>
                    <a:pt x="205" y="620"/>
                  </a:cubicBezTo>
                  <a:cubicBezTo>
                    <a:pt x="205" y="630"/>
                    <a:pt x="221" y="632"/>
                    <a:pt x="228" y="634"/>
                  </a:cubicBezTo>
                  <a:cubicBezTo>
                    <a:pt x="234" y="636"/>
                    <a:pt x="242" y="639"/>
                    <a:pt x="247" y="644"/>
                  </a:cubicBezTo>
                  <a:cubicBezTo>
                    <a:pt x="252" y="648"/>
                    <a:pt x="255" y="654"/>
                    <a:pt x="258" y="659"/>
                  </a:cubicBezTo>
                  <a:cubicBezTo>
                    <a:pt x="259" y="661"/>
                    <a:pt x="260" y="664"/>
                    <a:pt x="262" y="666"/>
                  </a:cubicBezTo>
                  <a:cubicBezTo>
                    <a:pt x="263" y="667"/>
                    <a:pt x="265" y="667"/>
                    <a:pt x="266" y="667"/>
                  </a:cubicBezTo>
                  <a:cubicBezTo>
                    <a:pt x="270" y="674"/>
                    <a:pt x="265" y="686"/>
                    <a:pt x="264" y="693"/>
                  </a:cubicBezTo>
                  <a:cubicBezTo>
                    <a:pt x="264" y="698"/>
                    <a:pt x="264" y="702"/>
                    <a:pt x="267" y="706"/>
                  </a:cubicBezTo>
                  <a:cubicBezTo>
                    <a:pt x="269" y="711"/>
                    <a:pt x="276" y="716"/>
                    <a:pt x="274" y="723"/>
                  </a:cubicBezTo>
                  <a:cubicBezTo>
                    <a:pt x="271" y="723"/>
                    <a:pt x="263" y="723"/>
                    <a:pt x="261" y="726"/>
                  </a:cubicBezTo>
                  <a:cubicBezTo>
                    <a:pt x="264" y="728"/>
                    <a:pt x="271" y="735"/>
                    <a:pt x="267" y="738"/>
                  </a:cubicBezTo>
                  <a:cubicBezTo>
                    <a:pt x="263" y="735"/>
                    <a:pt x="261" y="733"/>
                    <a:pt x="256" y="735"/>
                  </a:cubicBezTo>
                  <a:cubicBezTo>
                    <a:pt x="251" y="737"/>
                    <a:pt x="250" y="741"/>
                    <a:pt x="246" y="743"/>
                  </a:cubicBezTo>
                  <a:cubicBezTo>
                    <a:pt x="239" y="746"/>
                    <a:pt x="228" y="739"/>
                    <a:pt x="224" y="749"/>
                  </a:cubicBezTo>
                  <a:cubicBezTo>
                    <a:pt x="223" y="752"/>
                    <a:pt x="224" y="755"/>
                    <a:pt x="222" y="758"/>
                  </a:cubicBezTo>
                  <a:cubicBezTo>
                    <a:pt x="221" y="763"/>
                    <a:pt x="217" y="763"/>
                    <a:pt x="214" y="767"/>
                  </a:cubicBezTo>
                  <a:cubicBezTo>
                    <a:pt x="208" y="774"/>
                    <a:pt x="201" y="783"/>
                    <a:pt x="195" y="791"/>
                  </a:cubicBezTo>
                  <a:cubicBezTo>
                    <a:pt x="187" y="802"/>
                    <a:pt x="180" y="816"/>
                    <a:pt x="171" y="826"/>
                  </a:cubicBezTo>
                  <a:cubicBezTo>
                    <a:pt x="169" y="828"/>
                    <a:pt x="167" y="830"/>
                    <a:pt x="166" y="833"/>
                  </a:cubicBezTo>
                  <a:cubicBezTo>
                    <a:pt x="165" y="836"/>
                    <a:pt x="168" y="840"/>
                    <a:pt x="164" y="841"/>
                  </a:cubicBezTo>
                  <a:cubicBezTo>
                    <a:pt x="160" y="843"/>
                    <a:pt x="158" y="839"/>
                    <a:pt x="155" y="841"/>
                  </a:cubicBezTo>
                  <a:cubicBezTo>
                    <a:pt x="151" y="844"/>
                    <a:pt x="146" y="853"/>
                    <a:pt x="145" y="857"/>
                  </a:cubicBezTo>
                  <a:cubicBezTo>
                    <a:pt x="144" y="862"/>
                    <a:pt x="147" y="868"/>
                    <a:pt x="140" y="869"/>
                  </a:cubicBezTo>
                  <a:cubicBezTo>
                    <a:pt x="134" y="870"/>
                    <a:pt x="133" y="864"/>
                    <a:pt x="128" y="863"/>
                  </a:cubicBezTo>
                  <a:cubicBezTo>
                    <a:pt x="127" y="866"/>
                    <a:pt x="125" y="868"/>
                    <a:pt x="124" y="871"/>
                  </a:cubicBezTo>
                  <a:cubicBezTo>
                    <a:pt x="124" y="874"/>
                    <a:pt x="125" y="877"/>
                    <a:pt x="124" y="881"/>
                  </a:cubicBezTo>
                  <a:cubicBezTo>
                    <a:pt x="124" y="884"/>
                    <a:pt x="124" y="885"/>
                    <a:pt x="122" y="887"/>
                  </a:cubicBezTo>
                  <a:cubicBezTo>
                    <a:pt x="119" y="890"/>
                    <a:pt x="112" y="890"/>
                    <a:pt x="109" y="893"/>
                  </a:cubicBezTo>
                  <a:cubicBezTo>
                    <a:pt x="105" y="898"/>
                    <a:pt x="109" y="905"/>
                    <a:pt x="111" y="910"/>
                  </a:cubicBezTo>
                  <a:cubicBezTo>
                    <a:pt x="116" y="919"/>
                    <a:pt x="105" y="929"/>
                    <a:pt x="96" y="932"/>
                  </a:cubicBezTo>
                  <a:cubicBezTo>
                    <a:pt x="93" y="930"/>
                    <a:pt x="89" y="931"/>
                    <a:pt x="86" y="931"/>
                  </a:cubicBezTo>
                  <a:cubicBezTo>
                    <a:pt x="82" y="931"/>
                    <a:pt x="78" y="929"/>
                    <a:pt x="75" y="929"/>
                  </a:cubicBezTo>
                  <a:cubicBezTo>
                    <a:pt x="65" y="928"/>
                    <a:pt x="66" y="935"/>
                    <a:pt x="66" y="943"/>
                  </a:cubicBezTo>
                  <a:cubicBezTo>
                    <a:pt x="66" y="949"/>
                    <a:pt x="67" y="964"/>
                    <a:pt x="62" y="967"/>
                  </a:cubicBezTo>
                  <a:cubicBezTo>
                    <a:pt x="58" y="970"/>
                    <a:pt x="54" y="967"/>
                    <a:pt x="50" y="969"/>
                  </a:cubicBezTo>
                  <a:cubicBezTo>
                    <a:pt x="43" y="972"/>
                    <a:pt x="42" y="986"/>
                    <a:pt x="43" y="994"/>
                  </a:cubicBezTo>
                  <a:cubicBezTo>
                    <a:pt x="43" y="994"/>
                    <a:pt x="43" y="994"/>
                    <a:pt x="43" y="995"/>
                  </a:cubicBezTo>
                  <a:cubicBezTo>
                    <a:pt x="43" y="994"/>
                    <a:pt x="43" y="994"/>
                    <a:pt x="43" y="994"/>
                  </a:cubicBezTo>
                  <a:cubicBezTo>
                    <a:pt x="43" y="993"/>
                    <a:pt x="42" y="993"/>
                    <a:pt x="42" y="993"/>
                  </a:cubicBezTo>
                  <a:cubicBezTo>
                    <a:pt x="39" y="997"/>
                    <a:pt x="41" y="1008"/>
                    <a:pt x="43" y="1013"/>
                  </a:cubicBezTo>
                  <a:cubicBezTo>
                    <a:pt x="46" y="1025"/>
                    <a:pt x="59" y="1035"/>
                    <a:pt x="55" y="1049"/>
                  </a:cubicBezTo>
                  <a:cubicBezTo>
                    <a:pt x="53" y="1054"/>
                    <a:pt x="51" y="1056"/>
                    <a:pt x="52" y="1061"/>
                  </a:cubicBezTo>
                  <a:cubicBezTo>
                    <a:pt x="53" y="1066"/>
                    <a:pt x="54" y="1070"/>
                    <a:pt x="54" y="1075"/>
                  </a:cubicBezTo>
                  <a:cubicBezTo>
                    <a:pt x="54" y="1082"/>
                    <a:pt x="52" y="1095"/>
                    <a:pt x="56" y="1101"/>
                  </a:cubicBezTo>
                  <a:cubicBezTo>
                    <a:pt x="58" y="1101"/>
                    <a:pt x="60" y="1099"/>
                    <a:pt x="60" y="1098"/>
                  </a:cubicBezTo>
                  <a:cubicBezTo>
                    <a:pt x="58" y="1105"/>
                    <a:pt x="54" y="1112"/>
                    <a:pt x="55" y="1120"/>
                  </a:cubicBezTo>
                  <a:cubicBezTo>
                    <a:pt x="56" y="1127"/>
                    <a:pt x="61" y="1131"/>
                    <a:pt x="64" y="1137"/>
                  </a:cubicBezTo>
                  <a:cubicBezTo>
                    <a:pt x="68" y="1142"/>
                    <a:pt x="70" y="1145"/>
                    <a:pt x="68" y="1152"/>
                  </a:cubicBezTo>
                  <a:cubicBezTo>
                    <a:pt x="67" y="1156"/>
                    <a:pt x="64" y="1158"/>
                    <a:pt x="62" y="1162"/>
                  </a:cubicBezTo>
                  <a:cubicBezTo>
                    <a:pt x="60" y="1166"/>
                    <a:pt x="61" y="1173"/>
                    <a:pt x="61" y="1178"/>
                  </a:cubicBezTo>
                  <a:cubicBezTo>
                    <a:pt x="61" y="1180"/>
                    <a:pt x="62" y="1183"/>
                    <a:pt x="61" y="1185"/>
                  </a:cubicBezTo>
                  <a:cubicBezTo>
                    <a:pt x="60" y="1192"/>
                    <a:pt x="55" y="1197"/>
                    <a:pt x="55" y="1204"/>
                  </a:cubicBezTo>
                  <a:cubicBezTo>
                    <a:pt x="55" y="1210"/>
                    <a:pt x="57" y="1216"/>
                    <a:pt x="56" y="1221"/>
                  </a:cubicBezTo>
                  <a:cubicBezTo>
                    <a:pt x="55" y="1228"/>
                    <a:pt x="49" y="1232"/>
                    <a:pt x="47" y="1238"/>
                  </a:cubicBezTo>
                  <a:cubicBezTo>
                    <a:pt x="46" y="1243"/>
                    <a:pt x="47" y="1247"/>
                    <a:pt x="50" y="1251"/>
                  </a:cubicBezTo>
                  <a:cubicBezTo>
                    <a:pt x="53" y="1257"/>
                    <a:pt x="54" y="1254"/>
                    <a:pt x="59" y="1251"/>
                  </a:cubicBezTo>
                  <a:cubicBezTo>
                    <a:pt x="64" y="1249"/>
                    <a:pt x="68" y="1248"/>
                    <a:pt x="70" y="1253"/>
                  </a:cubicBezTo>
                  <a:cubicBezTo>
                    <a:pt x="73" y="1260"/>
                    <a:pt x="66" y="1266"/>
                    <a:pt x="65" y="1272"/>
                  </a:cubicBezTo>
                  <a:cubicBezTo>
                    <a:pt x="71" y="1275"/>
                    <a:pt x="76" y="1277"/>
                    <a:pt x="80" y="1282"/>
                  </a:cubicBezTo>
                  <a:cubicBezTo>
                    <a:pt x="84" y="1285"/>
                    <a:pt x="84" y="1292"/>
                    <a:pt x="87" y="1294"/>
                  </a:cubicBezTo>
                  <a:cubicBezTo>
                    <a:pt x="92" y="1288"/>
                    <a:pt x="97" y="1281"/>
                    <a:pt x="106" y="1280"/>
                  </a:cubicBezTo>
                  <a:cubicBezTo>
                    <a:pt x="113" y="1279"/>
                    <a:pt x="112" y="1282"/>
                    <a:pt x="114" y="1288"/>
                  </a:cubicBezTo>
                  <a:cubicBezTo>
                    <a:pt x="114" y="1291"/>
                    <a:pt x="117" y="1310"/>
                    <a:pt x="122" y="1309"/>
                  </a:cubicBezTo>
                  <a:cubicBezTo>
                    <a:pt x="125" y="1308"/>
                    <a:pt x="126" y="1302"/>
                    <a:pt x="129" y="1303"/>
                  </a:cubicBezTo>
                  <a:cubicBezTo>
                    <a:pt x="130" y="1306"/>
                    <a:pt x="129" y="1309"/>
                    <a:pt x="130" y="1311"/>
                  </a:cubicBezTo>
                  <a:cubicBezTo>
                    <a:pt x="134" y="1308"/>
                    <a:pt x="141" y="1303"/>
                    <a:pt x="146" y="1303"/>
                  </a:cubicBezTo>
                  <a:cubicBezTo>
                    <a:pt x="144" y="1307"/>
                    <a:pt x="134" y="1311"/>
                    <a:pt x="134" y="1316"/>
                  </a:cubicBezTo>
                  <a:cubicBezTo>
                    <a:pt x="135" y="1318"/>
                    <a:pt x="139" y="1322"/>
                    <a:pt x="140" y="1325"/>
                  </a:cubicBezTo>
                  <a:cubicBezTo>
                    <a:pt x="145" y="1336"/>
                    <a:pt x="151" y="1324"/>
                    <a:pt x="157" y="1319"/>
                  </a:cubicBezTo>
                  <a:cubicBezTo>
                    <a:pt x="161" y="1323"/>
                    <a:pt x="162" y="1327"/>
                    <a:pt x="167" y="1328"/>
                  </a:cubicBezTo>
                  <a:cubicBezTo>
                    <a:pt x="173" y="1328"/>
                    <a:pt x="175" y="1322"/>
                    <a:pt x="180" y="1319"/>
                  </a:cubicBezTo>
                  <a:cubicBezTo>
                    <a:pt x="186" y="1314"/>
                    <a:pt x="191" y="1311"/>
                    <a:pt x="199" y="1310"/>
                  </a:cubicBezTo>
                  <a:cubicBezTo>
                    <a:pt x="203" y="1309"/>
                    <a:pt x="209" y="1306"/>
                    <a:pt x="210" y="1302"/>
                  </a:cubicBezTo>
                  <a:cubicBezTo>
                    <a:pt x="210" y="1301"/>
                    <a:pt x="210" y="1301"/>
                    <a:pt x="211" y="1301"/>
                  </a:cubicBezTo>
                  <a:cubicBezTo>
                    <a:pt x="211" y="1301"/>
                    <a:pt x="210" y="1301"/>
                    <a:pt x="210" y="1302"/>
                  </a:cubicBezTo>
                  <a:cubicBezTo>
                    <a:pt x="213" y="1303"/>
                    <a:pt x="233" y="1303"/>
                    <a:pt x="240" y="1295"/>
                  </a:cubicBezTo>
                  <a:cubicBezTo>
                    <a:pt x="244" y="1296"/>
                    <a:pt x="249" y="1299"/>
                    <a:pt x="253" y="1297"/>
                  </a:cubicBezTo>
                  <a:cubicBezTo>
                    <a:pt x="257" y="1296"/>
                    <a:pt x="259" y="1289"/>
                    <a:pt x="263" y="1288"/>
                  </a:cubicBezTo>
                  <a:cubicBezTo>
                    <a:pt x="265" y="1287"/>
                    <a:pt x="266" y="1289"/>
                    <a:pt x="268" y="1290"/>
                  </a:cubicBezTo>
                  <a:cubicBezTo>
                    <a:pt x="272" y="1291"/>
                    <a:pt x="277" y="1291"/>
                    <a:pt x="282" y="1292"/>
                  </a:cubicBezTo>
                  <a:cubicBezTo>
                    <a:pt x="284" y="1293"/>
                    <a:pt x="291" y="1294"/>
                    <a:pt x="293" y="1291"/>
                  </a:cubicBezTo>
                  <a:cubicBezTo>
                    <a:pt x="295" y="1288"/>
                    <a:pt x="293" y="1275"/>
                    <a:pt x="293" y="1272"/>
                  </a:cubicBezTo>
                  <a:cubicBezTo>
                    <a:pt x="293" y="1267"/>
                    <a:pt x="292" y="1265"/>
                    <a:pt x="297" y="1263"/>
                  </a:cubicBezTo>
                  <a:cubicBezTo>
                    <a:pt x="303" y="1261"/>
                    <a:pt x="309" y="1266"/>
                    <a:pt x="314" y="1268"/>
                  </a:cubicBezTo>
                  <a:cubicBezTo>
                    <a:pt x="323" y="1270"/>
                    <a:pt x="338" y="1269"/>
                    <a:pt x="347" y="1265"/>
                  </a:cubicBezTo>
                  <a:cubicBezTo>
                    <a:pt x="352" y="1264"/>
                    <a:pt x="355" y="1259"/>
                    <a:pt x="359" y="1257"/>
                  </a:cubicBezTo>
                  <a:cubicBezTo>
                    <a:pt x="363" y="1256"/>
                    <a:pt x="370" y="1257"/>
                    <a:pt x="374" y="1257"/>
                  </a:cubicBezTo>
                  <a:cubicBezTo>
                    <a:pt x="382" y="1256"/>
                    <a:pt x="390" y="1255"/>
                    <a:pt x="398" y="1253"/>
                  </a:cubicBezTo>
                  <a:cubicBezTo>
                    <a:pt x="397" y="1251"/>
                    <a:pt x="399" y="1250"/>
                    <a:pt x="400" y="1248"/>
                  </a:cubicBezTo>
                  <a:cubicBezTo>
                    <a:pt x="401" y="1247"/>
                    <a:pt x="400" y="1246"/>
                    <a:pt x="401" y="1244"/>
                  </a:cubicBezTo>
                  <a:cubicBezTo>
                    <a:pt x="404" y="1242"/>
                    <a:pt x="409" y="1240"/>
                    <a:pt x="412" y="1239"/>
                  </a:cubicBezTo>
                  <a:cubicBezTo>
                    <a:pt x="423" y="1233"/>
                    <a:pt x="430" y="1223"/>
                    <a:pt x="439" y="1216"/>
                  </a:cubicBezTo>
                  <a:cubicBezTo>
                    <a:pt x="445" y="1211"/>
                    <a:pt x="451" y="1207"/>
                    <a:pt x="456" y="1201"/>
                  </a:cubicBezTo>
                  <a:cubicBezTo>
                    <a:pt x="462" y="1196"/>
                    <a:pt x="467" y="1190"/>
                    <a:pt x="472" y="1184"/>
                  </a:cubicBezTo>
                  <a:cubicBezTo>
                    <a:pt x="480" y="1177"/>
                    <a:pt x="488" y="1170"/>
                    <a:pt x="494" y="1162"/>
                  </a:cubicBezTo>
                  <a:cubicBezTo>
                    <a:pt x="498" y="1156"/>
                    <a:pt x="501" y="1149"/>
                    <a:pt x="505" y="1143"/>
                  </a:cubicBezTo>
                  <a:cubicBezTo>
                    <a:pt x="520" y="1121"/>
                    <a:pt x="533" y="1097"/>
                    <a:pt x="546" y="1073"/>
                  </a:cubicBezTo>
                  <a:cubicBezTo>
                    <a:pt x="555" y="1054"/>
                    <a:pt x="569" y="1034"/>
                    <a:pt x="586" y="1019"/>
                  </a:cubicBezTo>
                  <a:cubicBezTo>
                    <a:pt x="594" y="1012"/>
                    <a:pt x="605" y="1004"/>
                    <a:pt x="603" y="991"/>
                  </a:cubicBezTo>
                </a:path>
              </a:pathLst>
            </a:custGeom>
            <a:solidFill>
              <a:srgbClr val="A4C2F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gd176c689f5_1_115"/>
            <p:cNvSpPr/>
            <p:nvPr/>
          </p:nvSpPr>
          <p:spPr>
            <a:xfrm>
              <a:off x="4405789" y="3909486"/>
              <a:ext cx="179509" cy="331474"/>
            </a:xfrm>
            <a:custGeom>
              <a:avLst/>
              <a:gdLst/>
              <a:ahLst/>
              <a:cxnLst/>
              <a:rect l="l" t="t" r="r" b="b"/>
              <a:pathLst>
                <a:path w="161" h="297" extrusionOk="0">
                  <a:moveTo>
                    <a:pt x="35" y="281"/>
                  </a:moveTo>
                  <a:cubicBezTo>
                    <a:pt x="35" y="281"/>
                    <a:pt x="35" y="281"/>
                    <a:pt x="36" y="281"/>
                  </a:cubicBezTo>
                  <a:cubicBezTo>
                    <a:pt x="36" y="281"/>
                    <a:pt x="36" y="281"/>
                    <a:pt x="36" y="280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35" y="280"/>
                    <a:pt x="35" y="281"/>
                    <a:pt x="35" y="281"/>
                  </a:cubicBezTo>
                  <a:moveTo>
                    <a:pt x="92" y="72"/>
                  </a:moveTo>
                  <a:cubicBezTo>
                    <a:pt x="90" y="72"/>
                    <a:pt x="90" y="72"/>
                    <a:pt x="89" y="74"/>
                  </a:cubicBezTo>
                  <a:cubicBezTo>
                    <a:pt x="88" y="75"/>
                    <a:pt x="88" y="76"/>
                    <a:pt x="87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4" y="77"/>
                    <a:pt x="84" y="78"/>
                    <a:pt x="83" y="78"/>
                  </a:cubicBezTo>
                  <a:cubicBezTo>
                    <a:pt x="81" y="78"/>
                    <a:pt x="80" y="78"/>
                    <a:pt x="79" y="77"/>
                  </a:cubicBezTo>
                  <a:cubicBezTo>
                    <a:pt x="77" y="76"/>
                    <a:pt x="77" y="76"/>
                    <a:pt x="75" y="76"/>
                  </a:cubicBezTo>
                  <a:cubicBezTo>
                    <a:pt x="73" y="76"/>
                    <a:pt x="72" y="78"/>
                    <a:pt x="71" y="78"/>
                  </a:cubicBezTo>
                  <a:cubicBezTo>
                    <a:pt x="69" y="78"/>
                    <a:pt x="69" y="78"/>
                    <a:pt x="68" y="79"/>
                  </a:cubicBezTo>
                  <a:cubicBezTo>
                    <a:pt x="67" y="79"/>
                    <a:pt x="67" y="79"/>
                    <a:pt x="66" y="79"/>
                  </a:cubicBezTo>
                  <a:cubicBezTo>
                    <a:pt x="66" y="80"/>
                    <a:pt x="67" y="81"/>
                    <a:pt x="65" y="80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6" y="77"/>
                    <a:pt x="66" y="78"/>
                    <a:pt x="65" y="79"/>
                  </a:cubicBezTo>
                  <a:cubicBezTo>
                    <a:pt x="64" y="80"/>
                    <a:pt x="62" y="81"/>
                    <a:pt x="61" y="82"/>
                  </a:cubicBezTo>
                  <a:cubicBezTo>
                    <a:pt x="61" y="83"/>
                    <a:pt x="61" y="84"/>
                    <a:pt x="61" y="84"/>
                  </a:cubicBezTo>
                  <a:cubicBezTo>
                    <a:pt x="61" y="85"/>
                    <a:pt x="60" y="85"/>
                    <a:pt x="60" y="85"/>
                  </a:cubicBezTo>
                  <a:cubicBezTo>
                    <a:pt x="60" y="88"/>
                    <a:pt x="64" y="88"/>
                    <a:pt x="63" y="91"/>
                  </a:cubicBezTo>
                  <a:cubicBezTo>
                    <a:pt x="62" y="92"/>
                    <a:pt x="62" y="93"/>
                    <a:pt x="62" y="94"/>
                  </a:cubicBezTo>
                  <a:cubicBezTo>
                    <a:pt x="61" y="95"/>
                    <a:pt x="62" y="96"/>
                    <a:pt x="62" y="97"/>
                  </a:cubicBezTo>
                  <a:cubicBezTo>
                    <a:pt x="62" y="98"/>
                    <a:pt x="62" y="99"/>
                    <a:pt x="62" y="100"/>
                  </a:cubicBezTo>
                  <a:cubicBezTo>
                    <a:pt x="62" y="101"/>
                    <a:pt x="63" y="101"/>
                    <a:pt x="63" y="102"/>
                  </a:cubicBezTo>
                  <a:cubicBezTo>
                    <a:pt x="63" y="102"/>
                    <a:pt x="63" y="103"/>
                    <a:pt x="63" y="104"/>
                  </a:cubicBezTo>
                  <a:cubicBezTo>
                    <a:pt x="64" y="104"/>
                    <a:pt x="65" y="104"/>
                    <a:pt x="66" y="104"/>
                  </a:cubicBezTo>
                  <a:cubicBezTo>
                    <a:pt x="67" y="104"/>
                    <a:pt x="67" y="104"/>
                    <a:pt x="68" y="104"/>
                  </a:cubicBezTo>
                  <a:cubicBezTo>
                    <a:pt x="69" y="105"/>
                    <a:pt x="70" y="108"/>
                    <a:pt x="69" y="109"/>
                  </a:cubicBezTo>
                  <a:cubicBezTo>
                    <a:pt x="69" y="110"/>
                    <a:pt x="66" y="111"/>
                    <a:pt x="65" y="111"/>
                  </a:cubicBezTo>
                  <a:cubicBezTo>
                    <a:pt x="62" y="111"/>
                    <a:pt x="60" y="110"/>
                    <a:pt x="57" y="110"/>
                  </a:cubicBezTo>
                  <a:cubicBezTo>
                    <a:pt x="54" y="109"/>
                    <a:pt x="55" y="112"/>
                    <a:pt x="54" y="115"/>
                  </a:cubicBezTo>
                  <a:cubicBezTo>
                    <a:pt x="53" y="113"/>
                    <a:pt x="54" y="110"/>
                    <a:pt x="55" y="108"/>
                  </a:cubicBezTo>
                  <a:cubicBezTo>
                    <a:pt x="55" y="107"/>
                    <a:pt x="58" y="107"/>
                    <a:pt x="58" y="107"/>
                  </a:cubicBezTo>
                  <a:cubicBezTo>
                    <a:pt x="58" y="106"/>
                    <a:pt x="60" y="103"/>
                    <a:pt x="60" y="103"/>
                  </a:cubicBezTo>
                  <a:cubicBezTo>
                    <a:pt x="60" y="99"/>
                    <a:pt x="56" y="98"/>
                    <a:pt x="56" y="94"/>
                  </a:cubicBezTo>
                  <a:cubicBezTo>
                    <a:pt x="55" y="92"/>
                    <a:pt x="51" y="91"/>
                    <a:pt x="51" y="88"/>
                  </a:cubicBezTo>
                  <a:cubicBezTo>
                    <a:pt x="50" y="88"/>
                    <a:pt x="49" y="89"/>
                    <a:pt x="48" y="90"/>
                  </a:cubicBezTo>
                  <a:cubicBezTo>
                    <a:pt x="47" y="92"/>
                    <a:pt x="47" y="92"/>
                    <a:pt x="46" y="91"/>
                  </a:cubicBezTo>
                  <a:cubicBezTo>
                    <a:pt x="43" y="90"/>
                    <a:pt x="41" y="85"/>
                    <a:pt x="45" y="84"/>
                  </a:cubicBezTo>
                  <a:cubicBezTo>
                    <a:pt x="45" y="83"/>
                    <a:pt x="45" y="82"/>
                    <a:pt x="45" y="81"/>
                  </a:cubicBezTo>
                  <a:cubicBezTo>
                    <a:pt x="44" y="81"/>
                    <a:pt x="44" y="82"/>
                    <a:pt x="43" y="82"/>
                  </a:cubicBezTo>
                  <a:cubicBezTo>
                    <a:pt x="42" y="83"/>
                    <a:pt x="41" y="84"/>
                    <a:pt x="40" y="84"/>
                  </a:cubicBezTo>
                  <a:cubicBezTo>
                    <a:pt x="36" y="85"/>
                    <a:pt x="37" y="81"/>
                    <a:pt x="36" y="79"/>
                  </a:cubicBezTo>
                  <a:cubicBezTo>
                    <a:pt x="39" y="77"/>
                    <a:pt x="43" y="79"/>
                    <a:pt x="46" y="78"/>
                  </a:cubicBezTo>
                  <a:cubicBezTo>
                    <a:pt x="49" y="78"/>
                    <a:pt x="50" y="76"/>
                    <a:pt x="52" y="75"/>
                  </a:cubicBezTo>
                  <a:cubicBezTo>
                    <a:pt x="53" y="74"/>
                    <a:pt x="56" y="74"/>
                    <a:pt x="58" y="74"/>
                  </a:cubicBezTo>
                  <a:cubicBezTo>
                    <a:pt x="59" y="74"/>
                    <a:pt x="61" y="74"/>
                    <a:pt x="62" y="73"/>
                  </a:cubicBezTo>
                  <a:cubicBezTo>
                    <a:pt x="63" y="73"/>
                    <a:pt x="64" y="74"/>
                    <a:pt x="64" y="76"/>
                  </a:cubicBezTo>
                  <a:cubicBezTo>
                    <a:pt x="66" y="76"/>
                    <a:pt x="67" y="75"/>
                    <a:pt x="68" y="74"/>
                  </a:cubicBezTo>
                  <a:cubicBezTo>
                    <a:pt x="69" y="74"/>
                    <a:pt x="70" y="73"/>
                    <a:pt x="71" y="73"/>
                  </a:cubicBezTo>
                  <a:cubicBezTo>
                    <a:pt x="73" y="73"/>
                    <a:pt x="74" y="73"/>
                    <a:pt x="75" y="72"/>
                  </a:cubicBezTo>
                  <a:cubicBezTo>
                    <a:pt x="77" y="71"/>
                    <a:pt x="78" y="70"/>
                    <a:pt x="80" y="70"/>
                  </a:cubicBezTo>
                  <a:cubicBezTo>
                    <a:pt x="81" y="70"/>
                    <a:pt x="82" y="71"/>
                    <a:pt x="83" y="70"/>
                  </a:cubicBezTo>
                  <a:cubicBezTo>
                    <a:pt x="83" y="69"/>
                    <a:pt x="83" y="67"/>
                    <a:pt x="83" y="67"/>
                  </a:cubicBezTo>
                  <a:cubicBezTo>
                    <a:pt x="84" y="64"/>
                    <a:pt x="85" y="63"/>
                    <a:pt x="88" y="63"/>
                  </a:cubicBezTo>
                  <a:cubicBezTo>
                    <a:pt x="88" y="65"/>
                    <a:pt x="88" y="66"/>
                    <a:pt x="89" y="66"/>
                  </a:cubicBezTo>
                  <a:cubicBezTo>
                    <a:pt x="90" y="67"/>
                    <a:pt x="93" y="66"/>
                    <a:pt x="94" y="66"/>
                  </a:cubicBezTo>
                  <a:cubicBezTo>
                    <a:pt x="97" y="65"/>
                    <a:pt x="98" y="64"/>
                    <a:pt x="99" y="67"/>
                  </a:cubicBezTo>
                  <a:cubicBezTo>
                    <a:pt x="99" y="68"/>
                    <a:pt x="100" y="70"/>
                    <a:pt x="99" y="71"/>
                  </a:cubicBezTo>
                  <a:cubicBezTo>
                    <a:pt x="99" y="72"/>
                    <a:pt x="94" y="72"/>
                    <a:pt x="92" y="72"/>
                  </a:cubicBezTo>
                  <a:moveTo>
                    <a:pt x="160" y="255"/>
                  </a:moveTo>
                  <a:cubicBezTo>
                    <a:pt x="160" y="254"/>
                    <a:pt x="161" y="254"/>
                    <a:pt x="160" y="253"/>
                  </a:cubicBezTo>
                  <a:cubicBezTo>
                    <a:pt x="159" y="251"/>
                    <a:pt x="156" y="254"/>
                    <a:pt x="155" y="255"/>
                  </a:cubicBezTo>
                  <a:cubicBezTo>
                    <a:pt x="153" y="258"/>
                    <a:pt x="153" y="261"/>
                    <a:pt x="152" y="264"/>
                  </a:cubicBezTo>
                  <a:cubicBezTo>
                    <a:pt x="151" y="266"/>
                    <a:pt x="150" y="268"/>
                    <a:pt x="148" y="269"/>
                  </a:cubicBezTo>
                  <a:cubicBezTo>
                    <a:pt x="147" y="270"/>
                    <a:pt x="146" y="271"/>
                    <a:pt x="145" y="271"/>
                  </a:cubicBezTo>
                  <a:cubicBezTo>
                    <a:pt x="144" y="271"/>
                    <a:pt x="145" y="270"/>
                    <a:pt x="144" y="270"/>
                  </a:cubicBezTo>
                  <a:cubicBezTo>
                    <a:pt x="144" y="269"/>
                    <a:pt x="143" y="270"/>
                    <a:pt x="143" y="270"/>
                  </a:cubicBezTo>
                  <a:cubicBezTo>
                    <a:pt x="141" y="269"/>
                    <a:pt x="142" y="265"/>
                    <a:pt x="142" y="263"/>
                  </a:cubicBezTo>
                  <a:cubicBezTo>
                    <a:pt x="143" y="262"/>
                    <a:pt x="144" y="262"/>
                    <a:pt x="145" y="261"/>
                  </a:cubicBezTo>
                  <a:cubicBezTo>
                    <a:pt x="146" y="260"/>
                    <a:pt x="146" y="259"/>
                    <a:pt x="146" y="259"/>
                  </a:cubicBezTo>
                  <a:cubicBezTo>
                    <a:pt x="148" y="257"/>
                    <a:pt x="149" y="256"/>
                    <a:pt x="150" y="254"/>
                  </a:cubicBezTo>
                  <a:cubicBezTo>
                    <a:pt x="150" y="253"/>
                    <a:pt x="151" y="251"/>
                    <a:pt x="152" y="249"/>
                  </a:cubicBezTo>
                  <a:cubicBezTo>
                    <a:pt x="152" y="248"/>
                    <a:pt x="152" y="248"/>
                    <a:pt x="152" y="247"/>
                  </a:cubicBezTo>
                  <a:cubicBezTo>
                    <a:pt x="152" y="245"/>
                    <a:pt x="153" y="242"/>
                    <a:pt x="152" y="241"/>
                  </a:cubicBezTo>
                  <a:cubicBezTo>
                    <a:pt x="152" y="240"/>
                    <a:pt x="151" y="240"/>
                    <a:pt x="151" y="239"/>
                  </a:cubicBezTo>
                  <a:cubicBezTo>
                    <a:pt x="151" y="239"/>
                    <a:pt x="150" y="238"/>
                    <a:pt x="150" y="238"/>
                  </a:cubicBezTo>
                  <a:cubicBezTo>
                    <a:pt x="150" y="237"/>
                    <a:pt x="150" y="236"/>
                    <a:pt x="150" y="235"/>
                  </a:cubicBezTo>
                  <a:cubicBezTo>
                    <a:pt x="150" y="234"/>
                    <a:pt x="150" y="234"/>
                    <a:pt x="150" y="233"/>
                  </a:cubicBezTo>
                  <a:cubicBezTo>
                    <a:pt x="149" y="232"/>
                    <a:pt x="149" y="231"/>
                    <a:pt x="148" y="230"/>
                  </a:cubicBezTo>
                  <a:cubicBezTo>
                    <a:pt x="147" y="229"/>
                    <a:pt x="145" y="228"/>
                    <a:pt x="144" y="227"/>
                  </a:cubicBezTo>
                  <a:cubicBezTo>
                    <a:pt x="144" y="226"/>
                    <a:pt x="144" y="226"/>
                    <a:pt x="142" y="225"/>
                  </a:cubicBezTo>
                  <a:cubicBezTo>
                    <a:pt x="141" y="225"/>
                    <a:pt x="139" y="225"/>
                    <a:pt x="137" y="224"/>
                  </a:cubicBezTo>
                  <a:cubicBezTo>
                    <a:pt x="136" y="224"/>
                    <a:pt x="136" y="223"/>
                    <a:pt x="135" y="223"/>
                  </a:cubicBezTo>
                  <a:cubicBezTo>
                    <a:pt x="136" y="222"/>
                    <a:pt x="136" y="221"/>
                    <a:pt x="138" y="220"/>
                  </a:cubicBezTo>
                  <a:cubicBezTo>
                    <a:pt x="140" y="219"/>
                    <a:pt x="139" y="220"/>
                    <a:pt x="140" y="221"/>
                  </a:cubicBezTo>
                  <a:cubicBezTo>
                    <a:pt x="142" y="224"/>
                    <a:pt x="145" y="225"/>
                    <a:pt x="148" y="225"/>
                  </a:cubicBezTo>
                  <a:cubicBezTo>
                    <a:pt x="148" y="224"/>
                    <a:pt x="149" y="223"/>
                    <a:pt x="148" y="222"/>
                  </a:cubicBezTo>
                  <a:cubicBezTo>
                    <a:pt x="148" y="220"/>
                    <a:pt x="147" y="220"/>
                    <a:pt x="147" y="218"/>
                  </a:cubicBezTo>
                  <a:cubicBezTo>
                    <a:pt x="146" y="218"/>
                    <a:pt x="147" y="216"/>
                    <a:pt x="147" y="215"/>
                  </a:cubicBezTo>
                  <a:cubicBezTo>
                    <a:pt x="146" y="214"/>
                    <a:pt x="146" y="212"/>
                    <a:pt x="145" y="211"/>
                  </a:cubicBezTo>
                  <a:cubicBezTo>
                    <a:pt x="145" y="208"/>
                    <a:pt x="144" y="207"/>
                    <a:pt x="141" y="207"/>
                  </a:cubicBezTo>
                  <a:cubicBezTo>
                    <a:pt x="139" y="207"/>
                    <a:pt x="137" y="208"/>
                    <a:pt x="136" y="208"/>
                  </a:cubicBezTo>
                  <a:cubicBezTo>
                    <a:pt x="133" y="208"/>
                    <a:pt x="130" y="208"/>
                    <a:pt x="128" y="207"/>
                  </a:cubicBezTo>
                  <a:cubicBezTo>
                    <a:pt x="127" y="206"/>
                    <a:pt x="125" y="205"/>
                    <a:pt x="124" y="205"/>
                  </a:cubicBezTo>
                  <a:cubicBezTo>
                    <a:pt x="122" y="205"/>
                    <a:pt x="119" y="205"/>
                    <a:pt x="117" y="205"/>
                  </a:cubicBezTo>
                  <a:cubicBezTo>
                    <a:pt x="114" y="205"/>
                    <a:pt x="111" y="207"/>
                    <a:pt x="108" y="207"/>
                  </a:cubicBezTo>
                  <a:cubicBezTo>
                    <a:pt x="106" y="207"/>
                    <a:pt x="103" y="207"/>
                    <a:pt x="101" y="207"/>
                  </a:cubicBezTo>
                  <a:cubicBezTo>
                    <a:pt x="99" y="206"/>
                    <a:pt x="95" y="207"/>
                    <a:pt x="94" y="206"/>
                  </a:cubicBezTo>
                  <a:cubicBezTo>
                    <a:pt x="95" y="206"/>
                    <a:pt x="95" y="204"/>
                    <a:pt x="96" y="204"/>
                  </a:cubicBezTo>
                  <a:cubicBezTo>
                    <a:pt x="96" y="204"/>
                    <a:pt x="98" y="204"/>
                    <a:pt x="98" y="204"/>
                  </a:cubicBezTo>
                  <a:cubicBezTo>
                    <a:pt x="100" y="203"/>
                    <a:pt x="101" y="201"/>
                    <a:pt x="102" y="200"/>
                  </a:cubicBezTo>
                  <a:cubicBezTo>
                    <a:pt x="104" y="199"/>
                    <a:pt x="107" y="200"/>
                    <a:pt x="108" y="198"/>
                  </a:cubicBezTo>
                  <a:cubicBezTo>
                    <a:pt x="108" y="197"/>
                    <a:pt x="108" y="195"/>
                    <a:pt x="108" y="193"/>
                  </a:cubicBezTo>
                  <a:cubicBezTo>
                    <a:pt x="108" y="192"/>
                    <a:pt x="108" y="191"/>
                    <a:pt x="107" y="191"/>
                  </a:cubicBezTo>
                  <a:cubicBezTo>
                    <a:pt x="105" y="189"/>
                    <a:pt x="101" y="191"/>
                    <a:pt x="100" y="187"/>
                  </a:cubicBezTo>
                  <a:cubicBezTo>
                    <a:pt x="99" y="183"/>
                    <a:pt x="102" y="185"/>
                    <a:pt x="105" y="185"/>
                  </a:cubicBezTo>
                  <a:cubicBezTo>
                    <a:pt x="106" y="185"/>
                    <a:pt x="107" y="185"/>
                    <a:pt x="108" y="185"/>
                  </a:cubicBezTo>
                  <a:cubicBezTo>
                    <a:pt x="109" y="185"/>
                    <a:pt x="110" y="184"/>
                    <a:pt x="111" y="184"/>
                  </a:cubicBezTo>
                  <a:cubicBezTo>
                    <a:pt x="112" y="184"/>
                    <a:pt x="112" y="184"/>
                    <a:pt x="114" y="186"/>
                  </a:cubicBezTo>
                  <a:cubicBezTo>
                    <a:pt x="114" y="186"/>
                    <a:pt x="115" y="189"/>
                    <a:pt x="117" y="189"/>
                  </a:cubicBezTo>
                  <a:cubicBezTo>
                    <a:pt x="117" y="187"/>
                    <a:pt x="116" y="186"/>
                    <a:pt x="118" y="185"/>
                  </a:cubicBezTo>
                  <a:cubicBezTo>
                    <a:pt x="119" y="184"/>
                    <a:pt x="119" y="185"/>
                    <a:pt x="120" y="184"/>
                  </a:cubicBezTo>
                  <a:cubicBezTo>
                    <a:pt x="120" y="184"/>
                    <a:pt x="120" y="182"/>
                    <a:pt x="120" y="182"/>
                  </a:cubicBezTo>
                  <a:cubicBezTo>
                    <a:pt x="121" y="178"/>
                    <a:pt x="122" y="175"/>
                    <a:pt x="121" y="172"/>
                  </a:cubicBezTo>
                  <a:cubicBezTo>
                    <a:pt x="121" y="171"/>
                    <a:pt x="121" y="169"/>
                    <a:pt x="121" y="168"/>
                  </a:cubicBezTo>
                  <a:cubicBezTo>
                    <a:pt x="121" y="168"/>
                    <a:pt x="121" y="167"/>
                    <a:pt x="120" y="167"/>
                  </a:cubicBezTo>
                  <a:cubicBezTo>
                    <a:pt x="120" y="166"/>
                    <a:pt x="120" y="165"/>
                    <a:pt x="120" y="164"/>
                  </a:cubicBezTo>
                  <a:cubicBezTo>
                    <a:pt x="120" y="162"/>
                    <a:pt x="119" y="162"/>
                    <a:pt x="119" y="160"/>
                  </a:cubicBezTo>
                  <a:cubicBezTo>
                    <a:pt x="119" y="159"/>
                    <a:pt x="119" y="158"/>
                    <a:pt x="120" y="157"/>
                  </a:cubicBezTo>
                  <a:cubicBezTo>
                    <a:pt x="121" y="154"/>
                    <a:pt x="121" y="152"/>
                    <a:pt x="124" y="151"/>
                  </a:cubicBezTo>
                  <a:cubicBezTo>
                    <a:pt x="127" y="151"/>
                    <a:pt x="129" y="152"/>
                    <a:pt x="130" y="154"/>
                  </a:cubicBezTo>
                  <a:cubicBezTo>
                    <a:pt x="131" y="156"/>
                    <a:pt x="130" y="156"/>
                    <a:pt x="132" y="156"/>
                  </a:cubicBezTo>
                  <a:cubicBezTo>
                    <a:pt x="134" y="156"/>
                    <a:pt x="135" y="156"/>
                    <a:pt x="136" y="155"/>
                  </a:cubicBezTo>
                  <a:cubicBezTo>
                    <a:pt x="138" y="153"/>
                    <a:pt x="138" y="151"/>
                    <a:pt x="141" y="151"/>
                  </a:cubicBezTo>
                  <a:cubicBezTo>
                    <a:pt x="141" y="153"/>
                    <a:pt x="139" y="156"/>
                    <a:pt x="140" y="158"/>
                  </a:cubicBezTo>
                  <a:cubicBezTo>
                    <a:pt x="141" y="159"/>
                    <a:pt x="143" y="158"/>
                    <a:pt x="145" y="158"/>
                  </a:cubicBezTo>
                  <a:cubicBezTo>
                    <a:pt x="146" y="158"/>
                    <a:pt x="147" y="159"/>
                    <a:pt x="147" y="157"/>
                  </a:cubicBezTo>
                  <a:cubicBezTo>
                    <a:pt x="147" y="157"/>
                    <a:pt x="147" y="156"/>
                    <a:pt x="148" y="155"/>
                  </a:cubicBezTo>
                  <a:cubicBezTo>
                    <a:pt x="148" y="154"/>
                    <a:pt x="148" y="153"/>
                    <a:pt x="149" y="152"/>
                  </a:cubicBezTo>
                  <a:cubicBezTo>
                    <a:pt x="149" y="151"/>
                    <a:pt x="151" y="151"/>
                    <a:pt x="151" y="150"/>
                  </a:cubicBezTo>
                  <a:cubicBezTo>
                    <a:pt x="152" y="149"/>
                    <a:pt x="152" y="147"/>
                    <a:pt x="152" y="146"/>
                  </a:cubicBezTo>
                  <a:cubicBezTo>
                    <a:pt x="152" y="146"/>
                    <a:pt x="152" y="145"/>
                    <a:pt x="152" y="144"/>
                  </a:cubicBezTo>
                  <a:cubicBezTo>
                    <a:pt x="152" y="143"/>
                    <a:pt x="153" y="142"/>
                    <a:pt x="154" y="141"/>
                  </a:cubicBezTo>
                  <a:cubicBezTo>
                    <a:pt x="155" y="139"/>
                    <a:pt x="155" y="137"/>
                    <a:pt x="157" y="135"/>
                  </a:cubicBezTo>
                  <a:cubicBezTo>
                    <a:pt x="157" y="133"/>
                    <a:pt x="158" y="132"/>
                    <a:pt x="158" y="131"/>
                  </a:cubicBezTo>
                  <a:cubicBezTo>
                    <a:pt x="158" y="128"/>
                    <a:pt x="158" y="126"/>
                    <a:pt x="156" y="124"/>
                  </a:cubicBezTo>
                  <a:cubicBezTo>
                    <a:pt x="154" y="122"/>
                    <a:pt x="150" y="123"/>
                    <a:pt x="147" y="123"/>
                  </a:cubicBezTo>
                  <a:cubicBezTo>
                    <a:pt x="143" y="124"/>
                    <a:pt x="139" y="125"/>
                    <a:pt x="135" y="124"/>
                  </a:cubicBezTo>
                  <a:cubicBezTo>
                    <a:pt x="133" y="123"/>
                    <a:pt x="131" y="121"/>
                    <a:pt x="129" y="119"/>
                  </a:cubicBezTo>
                  <a:cubicBezTo>
                    <a:pt x="127" y="118"/>
                    <a:pt x="127" y="118"/>
                    <a:pt x="126" y="117"/>
                  </a:cubicBezTo>
                  <a:cubicBezTo>
                    <a:pt x="126" y="114"/>
                    <a:pt x="125" y="111"/>
                    <a:pt x="125" y="109"/>
                  </a:cubicBezTo>
                  <a:cubicBezTo>
                    <a:pt x="125" y="107"/>
                    <a:pt x="125" y="106"/>
                    <a:pt x="125" y="104"/>
                  </a:cubicBezTo>
                  <a:cubicBezTo>
                    <a:pt x="124" y="103"/>
                    <a:pt x="124" y="101"/>
                    <a:pt x="123" y="100"/>
                  </a:cubicBezTo>
                  <a:cubicBezTo>
                    <a:pt x="123" y="99"/>
                    <a:pt x="123" y="98"/>
                    <a:pt x="123" y="97"/>
                  </a:cubicBezTo>
                  <a:cubicBezTo>
                    <a:pt x="123" y="96"/>
                    <a:pt x="123" y="95"/>
                    <a:pt x="123" y="94"/>
                  </a:cubicBezTo>
                  <a:cubicBezTo>
                    <a:pt x="123" y="94"/>
                    <a:pt x="122" y="94"/>
                    <a:pt x="122" y="93"/>
                  </a:cubicBezTo>
                  <a:cubicBezTo>
                    <a:pt x="122" y="93"/>
                    <a:pt x="122" y="92"/>
                    <a:pt x="122" y="92"/>
                  </a:cubicBezTo>
                  <a:cubicBezTo>
                    <a:pt x="122" y="90"/>
                    <a:pt x="122" y="87"/>
                    <a:pt x="122" y="85"/>
                  </a:cubicBezTo>
                  <a:cubicBezTo>
                    <a:pt x="122" y="83"/>
                    <a:pt x="122" y="82"/>
                    <a:pt x="122" y="80"/>
                  </a:cubicBezTo>
                  <a:cubicBezTo>
                    <a:pt x="122" y="79"/>
                    <a:pt x="121" y="78"/>
                    <a:pt x="122" y="77"/>
                  </a:cubicBezTo>
                  <a:cubicBezTo>
                    <a:pt x="123" y="76"/>
                    <a:pt x="124" y="76"/>
                    <a:pt x="125" y="75"/>
                  </a:cubicBezTo>
                  <a:cubicBezTo>
                    <a:pt x="126" y="74"/>
                    <a:pt x="128" y="72"/>
                    <a:pt x="128" y="71"/>
                  </a:cubicBezTo>
                  <a:cubicBezTo>
                    <a:pt x="129" y="70"/>
                    <a:pt x="129" y="67"/>
                    <a:pt x="129" y="66"/>
                  </a:cubicBezTo>
                  <a:cubicBezTo>
                    <a:pt x="129" y="63"/>
                    <a:pt x="129" y="63"/>
                    <a:pt x="130" y="62"/>
                  </a:cubicBezTo>
                  <a:cubicBezTo>
                    <a:pt x="130" y="61"/>
                    <a:pt x="130" y="60"/>
                    <a:pt x="131" y="59"/>
                  </a:cubicBezTo>
                  <a:cubicBezTo>
                    <a:pt x="132" y="58"/>
                    <a:pt x="133" y="58"/>
                    <a:pt x="134" y="57"/>
                  </a:cubicBezTo>
                  <a:cubicBezTo>
                    <a:pt x="135" y="56"/>
                    <a:pt x="135" y="55"/>
                    <a:pt x="136" y="55"/>
                  </a:cubicBezTo>
                  <a:cubicBezTo>
                    <a:pt x="136" y="54"/>
                    <a:pt x="138" y="54"/>
                    <a:pt x="138" y="53"/>
                  </a:cubicBezTo>
                  <a:cubicBezTo>
                    <a:pt x="139" y="52"/>
                    <a:pt x="139" y="51"/>
                    <a:pt x="139" y="50"/>
                  </a:cubicBezTo>
                  <a:cubicBezTo>
                    <a:pt x="139" y="48"/>
                    <a:pt x="138" y="47"/>
                    <a:pt x="138" y="45"/>
                  </a:cubicBezTo>
                  <a:cubicBezTo>
                    <a:pt x="138" y="43"/>
                    <a:pt x="138" y="42"/>
                    <a:pt x="138" y="40"/>
                  </a:cubicBezTo>
                  <a:cubicBezTo>
                    <a:pt x="138" y="38"/>
                    <a:pt x="138" y="35"/>
                    <a:pt x="138" y="33"/>
                  </a:cubicBezTo>
                  <a:cubicBezTo>
                    <a:pt x="138" y="32"/>
                    <a:pt x="137" y="30"/>
                    <a:pt x="137" y="29"/>
                  </a:cubicBezTo>
                  <a:cubicBezTo>
                    <a:pt x="137" y="28"/>
                    <a:pt x="136" y="28"/>
                    <a:pt x="136" y="28"/>
                  </a:cubicBezTo>
                  <a:cubicBezTo>
                    <a:pt x="136" y="27"/>
                    <a:pt x="136" y="26"/>
                    <a:pt x="136" y="26"/>
                  </a:cubicBezTo>
                  <a:cubicBezTo>
                    <a:pt x="136" y="24"/>
                    <a:pt x="134" y="22"/>
                    <a:pt x="133" y="21"/>
                  </a:cubicBezTo>
                  <a:cubicBezTo>
                    <a:pt x="131" y="20"/>
                    <a:pt x="131" y="19"/>
                    <a:pt x="130" y="16"/>
                  </a:cubicBezTo>
                  <a:cubicBezTo>
                    <a:pt x="130" y="15"/>
                    <a:pt x="130" y="13"/>
                    <a:pt x="130" y="11"/>
                  </a:cubicBezTo>
                  <a:cubicBezTo>
                    <a:pt x="131" y="9"/>
                    <a:pt x="133" y="8"/>
                    <a:pt x="134" y="6"/>
                  </a:cubicBezTo>
                  <a:cubicBezTo>
                    <a:pt x="136" y="5"/>
                    <a:pt x="141" y="3"/>
                    <a:pt x="142" y="0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9" y="2"/>
                    <a:pt x="138" y="2"/>
                    <a:pt x="137" y="2"/>
                  </a:cubicBezTo>
                  <a:cubicBezTo>
                    <a:pt x="135" y="3"/>
                    <a:pt x="135" y="3"/>
                    <a:pt x="134" y="5"/>
                  </a:cubicBezTo>
                  <a:cubicBezTo>
                    <a:pt x="133" y="5"/>
                    <a:pt x="131" y="6"/>
                    <a:pt x="130" y="7"/>
                  </a:cubicBezTo>
                  <a:cubicBezTo>
                    <a:pt x="128" y="7"/>
                    <a:pt x="127" y="9"/>
                    <a:pt x="125" y="10"/>
                  </a:cubicBezTo>
                  <a:cubicBezTo>
                    <a:pt x="123" y="10"/>
                    <a:pt x="122" y="11"/>
                    <a:pt x="120" y="11"/>
                  </a:cubicBezTo>
                  <a:cubicBezTo>
                    <a:pt x="116" y="12"/>
                    <a:pt x="112" y="16"/>
                    <a:pt x="108" y="16"/>
                  </a:cubicBezTo>
                  <a:cubicBezTo>
                    <a:pt x="105" y="16"/>
                    <a:pt x="102" y="16"/>
                    <a:pt x="99" y="16"/>
                  </a:cubicBezTo>
                  <a:cubicBezTo>
                    <a:pt x="99" y="17"/>
                    <a:pt x="99" y="18"/>
                    <a:pt x="98" y="20"/>
                  </a:cubicBezTo>
                  <a:cubicBezTo>
                    <a:pt x="98" y="22"/>
                    <a:pt x="96" y="23"/>
                    <a:pt x="95" y="25"/>
                  </a:cubicBezTo>
                  <a:cubicBezTo>
                    <a:pt x="93" y="28"/>
                    <a:pt x="91" y="30"/>
                    <a:pt x="90" y="33"/>
                  </a:cubicBezTo>
                  <a:cubicBezTo>
                    <a:pt x="90" y="35"/>
                    <a:pt x="89" y="37"/>
                    <a:pt x="89" y="39"/>
                  </a:cubicBezTo>
                  <a:cubicBezTo>
                    <a:pt x="89" y="42"/>
                    <a:pt x="89" y="44"/>
                    <a:pt x="87" y="45"/>
                  </a:cubicBezTo>
                  <a:cubicBezTo>
                    <a:pt x="85" y="47"/>
                    <a:pt x="84" y="48"/>
                    <a:pt x="83" y="49"/>
                  </a:cubicBezTo>
                  <a:cubicBezTo>
                    <a:pt x="81" y="50"/>
                    <a:pt x="80" y="51"/>
                    <a:pt x="79" y="52"/>
                  </a:cubicBezTo>
                  <a:cubicBezTo>
                    <a:pt x="77" y="54"/>
                    <a:pt x="76" y="54"/>
                    <a:pt x="73" y="55"/>
                  </a:cubicBezTo>
                  <a:cubicBezTo>
                    <a:pt x="70" y="55"/>
                    <a:pt x="68" y="56"/>
                    <a:pt x="66" y="58"/>
                  </a:cubicBezTo>
                  <a:cubicBezTo>
                    <a:pt x="65" y="58"/>
                    <a:pt x="65" y="58"/>
                    <a:pt x="64" y="58"/>
                  </a:cubicBezTo>
                  <a:cubicBezTo>
                    <a:pt x="61" y="58"/>
                    <a:pt x="58" y="58"/>
                    <a:pt x="55" y="58"/>
                  </a:cubicBezTo>
                  <a:cubicBezTo>
                    <a:pt x="52" y="58"/>
                    <a:pt x="50" y="59"/>
                    <a:pt x="47" y="60"/>
                  </a:cubicBezTo>
                  <a:cubicBezTo>
                    <a:pt x="46" y="60"/>
                    <a:pt x="44" y="60"/>
                    <a:pt x="43" y="61"/>
                  </a:cubicBezTo>
                  <a:cubicBezTo>
                    <a:pt x="42" y="61"/>
                    <a:pt x="41" y="62"/>
                    <a:pt x="41" y="63"/>
                  </a:cubicBezTo>
                  <a:cubicBezTo>
                    <a:pt x="39" y="65"/>
                    <a:pt x="36" y="66"/>
                    <a:pt x="33" y="66"/>
                  </a:cubicBezTo>
                  <a:cubicBezTo>
                    <a:pt x="32" y="66"/>
                    <a:pt x="31" y="66"/>
                    <a:pt x="30" y="66"/>
                  </a:cubicBezTo>
                  <a:cubicBezTo>
                    <a:pt x="27" y="68"/>
                    <a:pt x="24" y="72"/>
                    <a:pt x="24" y="72"/>
                  </a:cubicBezTo>
                  <a:cubicBezTo>
                    <a:pt x="24" y="73"/>
                    <a:pt x="20" y="77"/>
                    <a:pt x="20" y="78"/>
                  </a:cubicBezTo>
                  <a:cubicBezTo>
                    <a:pt x="18" y="80"/>
                    <a:pt x="17" y="80"/>
                    <a:pt x="14" y="85"/>
                  </a:cubicBezTo>
                  <a:cubicBezTo>
                    <a:pt x="12" y="86"/>
                    <a:pt x="12" y="88"/>
                    <a:pt x="12" y="90"/>
                  </a:cubicBezTo>
                  <a:cubicBezTo>
                    <a:pt x="12" y="93"/>
                    <a:pt x="12" y="96"/>
                    <a:pt x="14" y="98"/>
                  </a:cubicBezTo>
                  <a:cubicBezTo>
                    <a:pt x="15" y="99"/>
                    <a:pt x="16" y="100"/>
                    <a:pt x="17" y="101"/>
                  </a:cubicBezTo>
                  <a:cubicBezTo>
                    <a:pt x="18" y="101"/>
                    <a:pt x="19" y="105"/>
                    <a:pt x="19" y="105"/>
                  </a:cubicBezTo>
                  <a:cubicBezTo>
                    <a:pt x="21" y="107"/>
                    <a:pt x="24" y="107"/>
                    <a:pt x="25" y="109"/>
                  </a:cubicBezTo>
                  <a:cubicBezTo>
                    <a:pt x="26" y="110"/>
                    <a:pt x="26" y="114"/>
                    <a:pt x="28" y="115"/>
                  </a:cubicBezTo>
                  <a:cubicBezTo>
                    <a:pt x="31" y="116"/>
                    <a:pt x="31" y="113"/>
                    <a:pt x="31" y="112"/>
                  </a:cubicBezTo>
                  <a:cubicBezTo>
                    <a:pt x="31" y="111"/>
                    <a:pt x="31" y="110"/>
                    <a:pt x="31" y="109"/>
                  </a:cubicBezTo>
                  <a:cubicBezTo>
                    <a:pt x="31" y="108"/>
                    <a:pt x="32" y="108"/>
                    <a:pt x="32" y="107"/>
                  </a:cubicBezTo>
                  <a:cubicBezTo>
                    <a:pt x="32" y="106"/>
                    <a:pt x="32" y="105"/>
                    <a:pt x="31" y="104"/>
                  </a:cubicBezTo>
                  <a:cubicBezTo>
                    <a:pt x="31" y="103"/>
                    <a:pt x="29" y="103"/>
                    <a:pt x="29" y="103"/>
                  </a:cubicBezTo>
                  <a:cubicBezTo>
                    <a:pt x="28" y="100"/>
                    <a:pt x="29" y="98"/>
                    <a:pt x="31" y="98"/>
                  </a:cubicBezTo>
                  <a:cubicBezTo>
                    <a:pt x="33" y="98"/>
                    <a:pt x="33" y="98"/>
                    <a:pt x="34" y="99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4" y="102"/>
                    <a:pt x="35" y="103"/>
                    <a:pt x="36" y="103"/>
                  </a:cubicBezTo>
                  <a:cubicBezTo>
                    <a:pt x="36" y="104"/>
                    <a:pt x="37" y="106"/>
                    <a:pt x="39" y="106"/>
                  </a:cubicBezTo>
                  <a:cubicBezTo>
                    <a:pt x="40" y="106"/>
                    <a:pt x="41" y="105"/>
                    <a:pt x="43" y="106"/>
                  </a:cubicBezTo>
                  <a:cubicBezTo>
                    <a:pt x="42" y="107"/>
                    <a:pt x="40" y="108"/>
                    <a:pt x="39" y="109"/>
                  </a:cubicBezTo>
                  <a:cubicBezTo>
                    <a:pt x="38" y="110"/>
                    <a:pt x="38" y="111"/>
                    <a:pt x="38" y="113"/>
                  </a:cubicBezTo>
                  <a:cubicBezTo>
                    <a:pt x="39" y="114"/>
                    <a:pt x="39" y="115"/>
                    <a:pt x="40" y="116"/>
                  </a:cubicBezTo>
                  <a:cubicBezTo>
                    <a:pt x="41" y="117"/>
                    <a:pt x="42" y="116"/>
                    <a:pt x="43" y="116"/>
                  </a:cubicBezTo>
                  <a:cubicBezTo>
                    <a:pt x="46" y="117"/>
                    <a:pt x="41" y="125"/>
                    <a:pt x="38" y="124"/>
                  </a:cubicBezTo>
                  <a:cubicBezTo>
                    <a:pt x="37" y="124"/>
                    <a:pt x="36" y="124"/>
                    <a:pt x="35" y="123"/>
                  </a:cubicBezTo>
                  <a:cubicBezTo>
                    <a:pt x="34" y="123"/>
                    <a:pt x="32" y="124"/>
                    <a:pt x="31" y="123"/>
                  </a:cubicBezTo>
                  <a:cubicBezTo>
                    <a:pt x="30" y="123"/>
                    <a:pt x="31" y="123"/>
                    <a:pt x="30" y="122"/>
                  </a:cubicBezTo>
                  <a:cubicBezTo>
                    <a:pt x="30" y="122"/>
                    <a:pt x="30" y="121"/>
                    <a:pt x="30" y="121"/>
                  </a:cubicBezTo>
                  <a:cubicBezTo>
                    <a:pt x="29" y="121"/>
                    <a:pt x="27" y="121"/>
                    <a:pt x="27" y="121"/>
                  </a:cubicBezTo>
                  <a:cubicBezTo>
                    <a:pt x="25" y="121"/>
                    <a:pt x="22" y="120"/>
                    <a:pt x="21" y="118"/>
                  </a:cubicBezTo>
                  <a:cubicBezTo>
                    <a:pt x="19" y="117"/>
                    <a:pt x="20" y="116"/>
                    <a:pt x="18" y="116"/>
                  </a:cubicBezTo>
                  <a:cubicBezTo>
                    <a:pt x="16" y="116"/>
                    <a:pt x="14" y="118"/>
                    <a:pt x="11" y="117"/>
                  </a:cubicBezTo>
                  <a:cubicBezTo>
                    <a:pt x="9" y="117"/>
                    <a:pt x="12" y="116"/>
                    <a:pt x="12" y="114"/>
                  </a:cubicBezTo>
                  <a:cubicBezTo>
                    <a:pt x="11" y="113"/>
                    <a:pt x="8" y="111"/>
                    <a:pt x="7" y="112"/>
                  </a:cubicBezTo>
                  <a:cubicBezTo>
                    <a:pt x="6" y="112"/>
                    <a:pt x="5" y="116"/>
                    <a:pt x="5" y="118"/>
                  </a:cubicBezTo>
                  <a:cubicBezTo>
                    <a:pt x="5" y="118"/>
                    <a:pt x="5" y="119"/>
                    <a:pt x="5" y="120"/>
                  </a:cubicBezTo>
                  <a:cubicBezTo>
                    <a:pt x="5" y="121"/>
                    <a:pt x="4" y="121"/>
                    <a:pt x="4" y="122"/>
                  </a:cubicBezTo>
                  <a:cubicBezTo>
                    <a:pt x="4" y="123"/>
                    <a:pt x="4" y="125"/>
                    <a:pt x="4" y="126"/>
                  </a:cubicBezTo>
                  <a:cubicBezTo>
                    <a:pt x="4" y="128"/>
                    <a:pt x="4" y="129"/>
                    <a:pt x="4" y="131"/>
                  </a:cubicBezTo>
                  <a:cubicBezTo>
                    <a:pt x="4" y="135"/>
                    <a:pt x="4" y="139"/>
                    <a:pt x="5" y="143"/>
                  </a:cubicBezTo>
                  <a:cubicBezTo>
                    <a:pt x="6" y="146"/>
                    <a:pt x="5" y="150"/>
                    <a:pt x="5" y="153"/>
                  </a:cubicBezTo>
                  <a:cubicBezTo>
                    <a:pt x="6" y="155"/>
                    <a:pt x="6" y="158"/>
                    <a:pt x="6" y="160"/>
                  </a:cubicBezTo>
                  <a:cubicBezTo>
                    <a:pt x="6" y="164"/>
                    <a:pt x="6" y="167"/>
                    <a:pt x="6" y="171"/>
                  </a:cubicBezTo>
                  <a:cubicBezTo>
                    <a:pt x="7" y="170"/>
                    <a:pt x="8" y="170"/>
                    <a:pt x="9" y="170"/>
                  </a:cubicBezTo>
                  <a:cubicBezTo>
                    <a:pt x="10" y="169"/>
                    <a:pt x="10" y="169"/>
                    <a:pt x="9" y="167"/>
                  </a:cubicBezTo>
                  <a:cubicBezTo>
                    <a:pt x="9" y="165"/>
                    <a:pt x="9" y="163"/>
                    <a:pt x="11" y="163"/>
                  </a:cubicBezTo>
                  <a:cubicBezTo>
                    <a:pt x="13" y="162"/>
                    <a:pt x="15" y="164"/>
                    <a:pt x="14" y="165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5" y="169"/>
                    <a:pt x="13" y="169"/>
                    <a:pt x="13" y="171"/>
                  </a:cubicBezTo>
                  <a:cubicBezTo>
                    <a:pt x="13" y="173"/>
                    <a:pt x="13" y="174"/>
                    <a:pt x="14" y="175"/>
                  </a:cubicBezTo>
                  <a:cubicBezTo>
                    <a:pt x="17" y="177"/>
                    <a:pt x="23" y="180"/>
                    <a:pt x="19" y="183"/>
                  </a:cubicBezTo>
                  <a:cubicBezTo>
                    <a:pt x="17" y="184"/>
                    <a:pt x="14" y="186"/>
                    <a:pt x="13" y="184"/>
                  </a:cubicBezTo>
                  <a:cubicBezTo>
                    <a:pt x="13" y="183"/>
                    <a:pt x="13" y="181"/>
                    <a:pt x="13" y="180"/>
                  </a:cubicBezTo>
                  <a:cubicBezTo>
                    <a:pt x="13" y="179"/>
                    <a:pt x="13" y="177"/>
                    <a:pt x="12" y="177"/>
                  </a:cubicBezTo>
                  <a:cubicBezTo>
                    <a:pt x="11" y="176"/>
                    <a:pt x="7" y="178"/>
                    <a:pt x="7" y="178"/>
                  </a:cubicBezTo>
                  <a:cubicBezTo>
                    <a:pt x="7" y="178"/>
                    <a:pt x="6" y="178"/>
                    <a:pt x="6" y="178"/>
                  </a:cubicBezTo>
                  <a:cubicBezTo>
                    <a:pt x="7" y="181"/>
                    <a:pt x="7" y="185"/>
                    <a:pt x="8" y="188"/>
                  </a:cubicBezTo>
                  <a:cubicBezTo>
                    <a:pt x="8" y="190"/>
                    <a:pt x="8" y="192"/>
                    <a:pt x="8" y="195"/>
                  </a:cubicBezTo>
                  <a:cubicBezTo>
                    <a:pt x="8" y="196"/>
                    <a:pt x="8" y="198"/>
                    <a:pt x="8" y="199"/>
                  </a:cubicBezTo>
                  <a:cubicBezTo>
                    <a:pt x="8" y="202"/>
                    <a:pt x="7" y="205"/>
                    <a:pt x="5" y="207"/>
                  </a:cubicBezTo>
                  <a:cubicBezTo>
                    <a:pt x="5" y="208"/>
                    <a:pt x="4" y="209"/>
                    <a:pt x="3" y="209"/>
                  </a:cubicBezTo>
                  <a:cubicBezTo>
                    <a:pt x="2" y="211"/>
                    <a:pt x="2" y="212"/>
                    <a:pt x="0" y="213"/>
                  </a:cubicBezTo>
                  <a:cubicBezTo>
                    <a:pt x="1" y="214"/>
                    <a:pt x="2" y="214"/>
                    <a:pt x="3" y="215"/>
                  </a:cubicBezTo>
                  <a:cubicBezTo>
                    <a:pt x="5" y="216"/>
                    <a:pt x="6" y="218"/>
                    <a:pt x="8" y="220"/>
                  </a:cubicBezTo>
                  <a:cubicBezTo>
                    <a:pt x="9" y="222"/>
                    <a:pt x="11" y="223"/>
                    <a:pt x="12" y="224"/>
                  </a:cubicBezTo>
                  <a:cubicBezTo>
                    <a:pt x="12" y="225"/>
                    <a:pt x="12" y="226"/>
                    <a:pt x="13" y="227"/>
                  </a:cubicBezTo>
                  <a:cubicBezTo>
                    <a:pt x="15" y="230"/>
                    <a:pt x="17" y="231"/>
                    <a:pt x="20" y="233"/>
                  </a:cubicBezTo>
                  <a:cubicBezTo>
                    <a:pt x="21" y="234"/>
                    <a:pt x="22" y="235"/>
                    <a:pt x="23" y="235"/>
                  </a:cubicBezTo>
                  <a:cubicBezTo>
                    <a:pt x="26" y="234"/>
                    <a:pt x="26" y="231"/>
                    <a:pt x="26" y="229"/>
                  </a:cubicBezTo>
                  <a:cubicBezTo>
                    <a:pt x="25" y="228"/>
                    <a:pt x="25" y="228"/>
                    <a:pt x="24" y="227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3" y="225"/>
                    <a:pt x="23" y="224"/>
                    <a:pt x="22" y="223"/>
                  </a:cubicBezTo>
                  <a:cubicBezTo>
                    <a:pt x="21" y="222"/>
                    <a:pt x="19" y="221"/>
                    <a:pt x="18" y="220"/>
                  </a:cubicBezTo>
                  <a:cubicBezTo>
                    <a:pt x="17" y="218"/>
                    <a:pt x="14" y="218"/>
                    <a:pt x="16" y="215"/>
                  </a:cubicBezTo>
                  <a:cubicBezTo>
                    <a:pt x="17" y="212"/>
                    <a:pt x="19" y="214"/>
                    <a:pt x="21" y="215"/>
                  </a:cubicBezTo>
                  <a:cubicBezTo>
                    <a:pt x="22" y="216"/>
                    <a:pt x="23" y="220"/>
                    <a:pt x="24" y="220"/>
                  </a:cubicBezTo>
                  <a:cubicBezTo>
                    <a:pt x="24" y="221"/>
                    <a:pt x="26" y="221"/>
                    <a:pt x="26" y="222"/>
                  </a:cubicBezTo>
                  <a:cubicBezTo>
                    <a:pt x="27" y="223"/>
                    <a:pt x="27" y="223"/>
                    <a:pt x="28" y="224"/>
                  </a:cubicBezTo>
                  <a:cubicBezTo>
                    <a:pt x="29" y="225"/>
                    <a:pt x="31" y="226"/>
                    <a:pt x="32" y="227"/>
                  </a:cubicBezTo>
                  <a:cubicBezTo>
                    <a:pt x="32" y="227"/>
                    <a:pt x="34" y="228"/>
                    <a:pt x="34" y="228"/>
                  </a:cubicBezTo>
                  <a:cubicBezTo>
                    <a:pt x="34" y="228"/>
                    <a:pt x="34" y="228"/>
                    <a:pt x="34" y="229"/>
                  </a:cubicBezTo>
                  <a:cubicBezTo>
                    <a:pt x="35" y="231"/>
                    <a:pt x="36" y="232"/>
                    <a:pt x="35" y="234"/>
                  </a:cubicBezTo>
                  <a:cubicBezTo>
                    <a:pt x="35" y="236"/>
                    <a:pt x="34" y="235"/>
                    <a:pt x="34" y="237"/>
                  </a:cubicBezTo>
                  <a:cubicBezTo>
                    <a:pt x="33" y="238"/>
                    <a:pt x="34" y="239"/>
                    <a:pt x="34" y="240"/>
                  </a:cubicBezTo>
                  <a:cubicBezTo>
                    <a:pt x="34" y="241"/>
                    <a:pt x="33" y="244"/>
                    <a:pt x="34" y="245"/>
                  </a:cubicBezTo>
                  <a:cubicBezTo>
                    <a:pt x="34" y="246"/>
                    <a:pt x="35" y="246"/>
                    <a:pt x="35" y="247"/>
                  </a:cubicBezTo>
                  <a:cubicBezTo>
                    <a:pt x="37" y="250"/>
                    <a:pt x="35" y="252"/>
                    <a:pt x="34" y="254"/>
                  </a:cubicBezTo>
                  <a:cubicBezTo>
                    <a:pt x="34" y="255"/>
                    <a:pt x="34" y="255"/>
                    <a:pt x="33" y="256"/>
                  </a:cubicBezTo>
                  <a:cubicBezTo>
                    <a:pt x="33" y="257"/>
                    <a:pt x="32" y="257"/>
                    <a:pt x="32" y="258"/>
                  </a:cubicBezTo>
                  <a:cubicBezTo>
                    <a:pt x="32" y="259"/>
                    <a:pt x="32" y="260"/>
                    <a:pt x="32" y="261"/>
                  </a:cubicBezTo>
                  <a:cubicBezTo>
                    <a:pt x="32" y="263"/>
                    <a:pt x="32" y="266"/>
                    <a:pt x="32" y="268"/>
                  </a:cubicBezTo>
                  <a:cubicBezTo>
                    <a:pt x="32" y="269"/>
                    <a:pt x="32" y="270"/>
                    <a:pt x="32" y="272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5" y="271"/>
                    <a:pt x="37" y="272"/>
                    <a:pt x="40" y="272"/>
                  </a:cubicBezTo>
                  <a:cubicBezTo>
                    <a:pt x="41" y="272"/>
                    <a:pt x="43" y="272"/>
                    <a:pt x="45" y="272"/>
                  </a:cubicBezTo>
                  <a:cubicBezTo>
                    <a:pt x="46" y="272"/>
                    <a:pt x="48" y="272"/>
                    <a:pt x="49" y="272"/>
                  </a:cubicBezTo>
                  <a:cubicBezTo>
                    <a:pt x="50" y="273"/>
                    <a:pt x="51" y="274"/>
                    <a:pt x="52" y="274"/>
                  </a:cubicBezTo>
                  <a:cubicBezTo>
                    <a:pt x="53" y="274"/>
                    <a:pt x="55" y="274"/>
                    <a:pt x="56" y="274"/>
                  </a:cubicBezTo>
                  <a:cubicBezTo>
                    <a:pt x="56" y="274"/>
                    <a:pt x="57" y="274"/>
                    <a:pt x="58" y="274"/>
                  </a:cubicBezTo>
                  <a:cubicBezTo>
                    <a:pt x="58" y="273"/>
                    <a:pt x="58" y="273"/>
                    <a:pt x="59" y="272"/>
                  </a:cubicBezTo>
                  <a:cubicBezTo>
                    <a:pt x="59" y="272"/>
                    <a:pt x="61" y="272"/>
                    <a:pt x="62" y="272"/>
                  </a:cubicBezTo>
                  <a:cubicBezTo>
                    <a:pt x="62" y="273"/>
                    <a:pt x="62" y="274"/>
                    <a:pt x="63" y="274"/>
                  </a:cubicBezTo>
                  <a:cubicBezTo>
                    <a:pt x="62" y="275"/>
                    <a:pt x="63" y="275"/>
                    <a:pt x="63" y="275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4" y="277"/>
                    <a:pt x="64" y="278"/>
                    <a:pt x="64" y="280"/>
                  </a:cubicBezTo>
                  <a:cubicBezTo>
                    <a:pt x="64" y="282"/>
                    <a:pt x="65" y="282"/>
                    <a:pt x="67" y="282"/>
                  </a:cubicBezTo>
                  <a:cubicBezTo>
                    <a:pt x="68" y="282"/>
                    <a:pt x="69" y="282"/>
                    <a:pt x="70" y="282"/>
                  </a:cubicBezTo>
                  <a:cubicBezTo>
                    <a:pt x="71" y="281"/>
                    <a:pt x="71" y="280"/>
                    <a:pt x="72" y="279"/>
                  </a:cubicBezTo>
                  <a:cubicBezTo>
                    <a:pt x="74" y="279"/>
                    <a:pt x="74" y="279"/>
                    <a:pt x="75" y="278"/>
                  </a:cubicBezTo>
                  <a:cubicBezTo>
                    <a:pt x="76" y="277"/>
                    <a:pt x="76" y="276"/>
                    <a:pt x="77" y="276"/>
                  </a:cubicBezTo>
                  <a:cubicBezTo>
                    <a:pt x="78" y="275"/>
                    <a:pt x="79" y="276"/>
                    <a:pt x="79" y="276"/>
                  </a:cubicBezTo>
                  <a:cubicBezTo>
                    <a:pt x="80" y="276"/>
                    <a:pt x="81" y="276"/>
                    <a:pt x="81" y="276"/>
                  </a:cubicBezTo>
                  <a:cubicBezTo>
                    <a:pt x="82" y="276"/>
                    <a:pt x="82" y="276"/>
                    <a:pt x="83" y="276"/>
                  </a:cubicBezTo>
                  <a:cubicBezTo>
                    <a:pt x="84" y="276"/>
                    <a:pt x="85" y="277"/>
                    <a:pt x="86" y="277"/>
                  </a:cubicBezTo>
                  <a:cubicBezTo>
                    <a:pt x="87" y="279"/>
                    <a:pt x="87" y="280"/>
                    <a:pt x="89" y="280"/>
                  </a:cubicBezTo>
                  <a:cubicBezTo>
                    <a:pt x="91" y="280"/>
                    <a:pt x="92" y="280"/>
                    <a:pt x="94" y="281"/>
                  </a:cubicBezTo>
                  <a:cubicBezTo>
                    <a:pt x="95" y="282"/>
                    <a:pt x="95" y="282"/>
                    <a:pt x="96" y="283"/>
                  </a:cubicBezTo>
                  <a:cubicBezTo>
                    <a:pt x="97" y="283"/>
                    <a:pt x="98" y="284"/>
                    <a:pt x="99" y="284"/>
                  </a:cubicBezTo>
                  <a:cubicBezTo>
                    <a:pt x="100" y="284"/>
                    <a:pt x="100" y="283"/>
                    <a:pt x="101" y="282"/>
                  </a:cubicBezTo>
                  <a:cubicBezTo>
                    <a:pt x="102" y="282"/>
                    <a:pt x="104" y="280"/>
                    <a:pt x="105" y="281"/>
                  </a:cubicBezTo>
                  <a:cubicBezTo>
                    <a:pt x="106" y="281"/>
                    <a:pt x="106" y="282"/>
                    <a:pt x="106" y="282"/>
                  </a:cubicBezTo>
                  <a:cubicBezTo>
                    <a:pt x="107" y="282"/>
                    <a:pt x="107" y="281"/>
                    <a:pt x="108" y="280"/>
                  </a:cubicBezTo>
                  <a:cubicBezTo>
                    <a:pt x="109" y="279"/>
                    <a:pt x="111" y="277"/>
                    <a:pt x="112" y="275"/>
                  </a:cubicBezTo>
                  <a:cubicBezTo>
                    <a:pt x="113" y="272"/>
                    <a:pt x="114" y="267"/>
                    <a:pt x="111" y="264"/>
                  </a:cubicBezTo>
                  <a:cubicBezTo>
                    <a:pt x="108" y="262"/>
                    <a:pt x="105" y="264"/>
                    <a:pt x="103" y="261"/>
                  </a:cubicBezTo>
                  <a:cubicBezTo>
                    <a:pt x="103" y="260"/>
                    <a:pt x="103" y="259"/>
                    <a:pt x="102" y="259"/>
                  </a:cubicBezTo>
                  <a:cubicBezTo>
                    <a:pt x="102" y="258"/>
                    <a:pt x="101" y="258"/>
                    <a:pt x="100" y="258"/>
                  </a:cubicBezTo>
                  <a:cubicBezTo>
                    <a:pt x="99" y="257"/>
                    <a:pt x="99" y="257"/>
                    <a:pt x="98" y="256"/>
                  </a:cubicBezTo>
                  <a:cubicBezTo>
                    <a:pt x="96" y="255"/>
                    <a:pt x="91" y="254"/>
                    <a:pt x="89" y="256"/>
                  </a:cubicBezTo>
                  <a:cubicBezTo>
                    <a:pt x="86" y="258"/>
                    <a:pt x="95" y="263"/>
                    <a:pt x="94" y="267"/>
                  </a:cubicBezTo>
                  <a:cubicBezTo>
                    <a:pt x="92" y="267"/>
                    <a:pt x="93" y="266"/>
                    <a:pt x="92" y="266"/>
                  </a:cubicBezTo>
                  <a:cubicBezTo>
                    <a:pt x="91" y="265"/>
                    <a:pt x="89" y="265"/>
                    <a:pt x="88" y="264"/>
                  </a:cubicBezTo>
                  <a:cubicBezTo>
                    <a:pt x="87" y="263"/>
                    <a:pt x="86" y="262"/>
                    <a:pt x="84" y="261"/>
                  </a:cubicBezTo>
                  <a:cubicBezTo>
                    <a:pt x="82" y="260"/>
                    <a:pt x="81" y="261"/>
                    <a:pt x="81" y="258"/>
                  </a:cubicBezTo>
                  <a:cubicBezTo>
                    <a:pt x="81" y="256"/>
                    <a:pt x="81" y="254"/>
                    <a:pt x="82" y="253"/>
                  </a:cubicBezTo>
                  <a:cubicBezTo>
                    <a:pt x="83" y="252"/>
                    <a:pt x="84" y="251"/>
                    <a:pt x="84" y="250"/>
                  </a:cubicBezTo>
                  <a:cubicBezTo>
                    <a:pt x="85" y="250"/>
                    <a:pt x="88" y="250"/>
                    <a:pt x="89" y="250"/>
                  </a:cubicBezTo>
                  <a:cubicBezTo>
                    <a:pt x="92" y="249"/>
                    <a:pt x="89" y="248"/>
                    <a:pt x="90" y="246"/>
                  </a:cubicBezTo>
                  <a:cubicBezTo>
                    <a:pt x="91" y="244"/>
                    <a:pt x="94" y="244"/>
                    <a:pt x="92" y="242"/>
                  </a:cubicBezTo>
                  <a:cubicBezTo>
                    <a:pt x="92" y="241"/>
                    <a:pt x="91" y="242"/>
                    <a:pt x="90" y="241"/>
                  </a:cubicBezTo>
                  <a:cubicBezTo>
                    <a:pt x="90" y="240"/>
                    <a:pt x="90" y="239"/>
                    <a:pt x="90" y="239"/>
                  </a:cubicBezTo>
                  <a:cubicBezTo>
                    <a:pt x="91" y="233"/>
                    <a:pt x="99" y="237"/>
                    <a:pt x="101" y="239"/>
                  </a:cubicBezTo>
                  <a:cubicBezTo>
                    <a:pt x="102" y="239"/>
                    <a:pt x="103" y="240"/>
                    <a:pt x="103" y="241"/>
                  </a:cubicBezTo>
                  <a:cubicBezTo>
                    <a:pt x="104" y="242"/>
                    <a:pt x="104" y="243"/>
                    <a:pt x="104" y="244"/>
                  </a:cubicBezTo>
                  <a:cubicBezTo>
                    <a:pt x="104" y="245"/>
                    <a:pt x="104" y="244"/>
                    <a:pt x="105" y="245"/>
                  </a:cubicBezTo>
                  <a:cubicBezTo>
                    <a:pt x="107" y="247"/>
                    <a:pt x="109" y="248"/>
                    <a:pt x="111" y="250"/>
                  </a:cubicBezTo>
                  <a:cubicBezTo>
                    <a:pt x="112" y="252"/>
                    <a:pt x="111" y="253"/>
                    <a:pt x="111" y="255"/>
                  </a:cubicBezTo>
                  <a:cubicBezTo>
                    <a:pt x="111" y="257"/>
                    <a:pt x="112" y="257"/>
                    <a:pt x="114" y="257"/>
                  </a:cubicBezTo>
                  <a:cubicBezTo>
                    <a:pt x="115" y="257"/>
                    <a:pt x="117" y="256"/>
                    <a:pt x="117" y="255"/>
                  </a:cubicBezTo>
                  <a:cubicBezTo>
                    <a:pt x="118" y="255"/>
                    <a:pt x="120" y="255"/>
                    <a:pt x="120" y="257"/>
                  </a:cubicBezTo>
                  <a:cubicBezTo>
                    <a:pt x="121" y="258"/>
                    <a:pt x="120" y="259"/>
                    <a:pt x="121" y="259"/>
                  </a:cubicBezTo>
                  <a:cubicBezTo>
                    <a:pt x="122" y="260"/>
                    <a:pt x="125" y="260"/>
                    <a:pt x="126" y="261"/>
                  </a:cubicBezTo>
                  <a:cubicBezTo>
                    <a:pt x="127" y="261"/>
                    <a:pt x="129" y="262"/>
                    <a:pt x="130" y="263"/>
                  </a:cubicBezTo>
                  <a:cubicBezTo>
                    <a:pt x="131" y="263"/>
                    <a:pt x="132" y="264"/>
                    <a:pt x="133" y="264"/>
                  </a:cubicBezTo>
                  <a:cubicBezTo>
                    <a:pt x="136" y="266"/>
                    <a:pt x="137" y="268"/>
                    <a:pt x="137" y="272"/>
                  </a:cubicBezTo>
                  <a:cubicBezTo>
                    <a:pt x="137" y="273"/>
                    <a:pt x="137" y="274"/>
                    <a:pt x="138" y="275"/>
                  </a:cubicBezTo>
                  <a:cubicBezTo>
                    <a:pt x="139" y="276"/>
                    <a:pt x="140" y="277"/>
                    <a:pt x="141" y="278"/>
                  </a:cubicBezTo>
                  <a:cubicBezTo>
                    <a:pt x="142" y="279"/>
                    <a:pt x="142" y="278"/>
                    <a:pt x="143" y="280"/>
                  </a:cubicBezTo>
                  <a:cubicBezTo>
                    <a:pt x="143" y="281"/>
                    <a:pt x="143" y="283"/>
                    <a:pt x="143" y="284"/>
                  </a:cubicBezTo>
                  <a:cubicBezTo>
                    <a:pt x="143" y="286"/>
                    <a:pt x="143" y="297"/>
                    <a:pt x="146" y="296"/>
                  </a:cubicBezTo>
                  <a:cubicBezTo>
                    <a:pt x="147" y="296"/>
                    <a:pt x="147" y="294"/>
                    <a:pt x="148" y="293"/>
                  </a:cubicBezTo>
                  <a:cubicBezTo>
                    <a:pt x="148" y="292"/>
                    <a:pt x="149" y="290"/>
                    <a:pt x="149" y="288"/>
                  </a:cubicBezTo>
                  <a:cubicBezTo>
                    <a:pt x="150" y="286"/>
                    <a:pt x="150" y="284"/>
                    <a:pt x="151" y="282"/>
                  </a:cubicBezTo>
                  <a:cubicBezTo>
                    <a:pt x="152" y="281"/>
                    <a:pt x="152" y="280"/>
                    <a:pt x="152" y="279"/>
                  </a:cubicBezTo>
                  <a:cubicBezTo>
                    <a:pt x="153" y="279"/>
                    <a:pt x="154" y="278"/>
                    <a:pt x="154" y="278"/>
                  </a:cubicBezTo>
                  <a:cubicBezTo>
                    <a:pt x="154" y="277"/>
                    <a:pt x="154" y="276"/>
                    <a:pt x="154" y="275"/>
                  </a:cubicBezTo>
                  <a:cubicBezTo>
                    <a:pt x="154" y="274"/>
                    <a:pt x="155" y="275"/>
                    <a:pt x="155" y="274"/>
                  </a:cubicBezTo>
                  <a:cubicBezTo>
                    <a:pt x="155" y="273"/>
                    <a:pt x="155" y="272"/>
                    <a:pt x="155" y="271"/>
                  </a:cubicBezTo>
                  <a:cubicBezTo>
                    <a:pt x="155" y="268"/>
                    <a:pt x="156" y="265"/>
                    <a:pt x="157" y="261"/>
                  </a:cubicBezTo>
                  <a:cubicBezTo>
                    <a:pt x="157" y="259"/>
                    <a:pt x="159" y="257"/>
                    <a:pt x="160" y="255"/>
                  </a:cubicBezTo>
                </a:path>
              </a:pathLst>
            </a:custGeom>
            <a:solidFill>
              <a:srgbClr val="A6C9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gd176c689f5_1_115"/>
            <p:cNvSpPr/>
            <p:nvPr/>
          </p:nvSpPr>
          <p:spPr>
            <a:xfrm>
              <a:off x="4582448" y="4073798"/>
              <a:ext cx="108275" cy="179509"/>
            </a:xfrm>
            <a:custGeom>
              <a:avLst/>
              <a:gdLst/>
              <a:ahLst/>
              <a:cxnLst/>
              <a:rect l="l" t="t" r="r" b="b"/>
              <a:pathLst>
                <a:path w="97" h="161" extrusionOk="0">
                  <a:moveTo>
                    <a:pt x="45" y="42"/>
                  </a:moveTo>
                  <a:cubicBezTo>
                    <a:pt x="45" y="43"/>
                    <a:pt x="41" y="46"/>
                    <a:pt x="42" y="48"/>
                  </a:cubicBezTo>
                  <a:cubicBezTo>
                    <a:pt x="42" y="49"/>
                    <a:pt x="43" y="49"/>
                    <a:pt x="44" y="49"/>
                  </a:cubicBezTo>
                  <a:cubicBezTo>
                    <a:pt x="46" y="49"/>
                    <a:pt x="46" y="49"/>
                    <a:pt x="48" y="50"/>
                  </a:cubicBezTo>
                  <a:cubicBezTo>
                    <a:pt x="49" y="52"/>
                    <a:pt x="48" y="54"/>
                    <a:pt x="50" y="56"/>
                  </a:cubicBezTo>
                  <a:cubicBezTo>
                    <a:pt x="53" y="59"/>
                    <a:pt x="52" y="53"/>
                    <a:pt x="52" y="51"/>
                  </a:cubicBezTo>
                  <a:cubicBezTo>
                    <a:pt x="55" y="52"/>
                    <a:pt x="58" y="54"/>
                    <a:pt x="60" y="54"/>
                  </a:cubicBezTo>
                  <a:cubicBezTo>
                    <a:pt x="61" y="54"/>
                    <a:pt x="61" y="54"/>
                    <a:pt x="62" y="54"/>
                  </a:cubicBezTo>
                  <a:cubicBezTo>
                    <a:pt x="62" y="54"/>
                    <a:pt x="62" y="54"/>
                    <a:pt x="63" y="54"/>
                  </a:cubicBezTo>
                  <a:cubicBezTo>
                    <a:pt x="64" y="53"/>
                    <a:pt x="60" y="50"/>
                    <a:pt x="59" y="51"/>
                  </a:cubicBezTo>
                  <a:cubicBezTo>
                    <a:pt x="59" y="51"/>
                    <a:pt x="59" y="52"/>
                    <a:pt x="59" y="52"/>
                  </a:cubicBezTo>
                  <a:cubicBezTo>
                    <a:pt x="58" y="52"/>
                    <a:pt x="58" y="52"/>
                    <a:pt x="57" y="52"/>
                  </a:cubicBezTo>
                  <a:cubicBezTo>
                    <a:pt x="57" y="52"/>
                    <a:pt x="54" y="50"/>
                    <a:pt x="54" y="50"/>
                  </a:cubicBezTo>
                  <a:cubicBezTo>
                    <a:pt x="53" y="49"/>
                    <a:pt x="53" y="48"/>
                    <a:pt x="53" y="48"/>
                  </a:cubicBezTo>
                  <a:cubicBezTo>
                    <a:pt x="52" y="47"/>
                    <a:pt x="52" y="44"/>
                    <a:pt x="53" y="43"/>
                  </a:cubicBezTo>
                  <a:cubicBezTo>
                    <a:pt x="53" y="42"/>
                    <a:pt x="55" y="42"/>
                    <a:pt x="55" y="41"/>
                  </a:cubicBezTo>
                  <a:cubicBezTo>
                    <a:pt x="57" y="39"/>
                    <a:pt x="54" y="38"/>
                    <a:pt x="54" y="36"/>
                  </a:cubicBezTo>
                  <a:cubicBezTo>
                    <a:pt x="53" y="35"/>
                    <a:pt x="54" y="34"/>
                    <a:pt x="54" y="32"/>
                  </a:cubicBezTo>
                  <a:cubicBezTo>
                    <a:pt x="54" y="31"/>
                    <a:pt x="53" y="29"/>
                    <a:pt x="55" y="30"/>
                  </a:cubicBezTo>
                  <a:cubicBezTo>
                    <a:pt x="57" y="30"/>
                    <a:pt x="56" y="34"/>
                    <a:pt x="58" y="35"/>
                  </a:cubicBezTo>
                  <a:cubicBezTo>
                    <a:pt x="58" y="36"/>
                    <a:pt x="60" y="36"/>
                    <a:pt x="60" y="34"/>
                  </a:cubicBezTo>
                  <a:cubicBezTo>
                    <a:pt x="61" y="33"/>
                    <a:pt x="59" y="32"/>
                    <a:pt x="58" y="31"/>
                  </a:cubicBezTo>
                  <a:cubicBezTo>
                    <a:pt x="57" y="31"/>
                    <a:pt x="55" y="31"/>
                    <a:pt x="54" y="31"/>
                  </a:cubicBezTo>
                  <a:cubicBezTo>
                    <a:pt x="52" y="31"/>
                    <a:pt x="52" y="32"/>
                    <a:pt x="51" y="33"/>
                  </a:cubicBezTo>
                  <a:cubicBezTo>
                    <a:pt x="50" y="32"/>
                    <a:pt x="49" y="27"/>
                    <a:pt x="50" y="26"/>
                  </a:cubicBezTo>
                  <a:cubicBezTo>
                    <a:pt x="51" y="25"/>
                    <a:pt x="54" y="26"/>
                    <a:pt x="55" y="25"/>
                  </a:cubicBezTo>
                  <a:cubicBezTo>
                    <a:pt x="57" y="23"/>
                    <a:pt x="58" y="20"/>
                    <a:pt x="59" y="19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4"/>
                    <a:pt x="65" y="13"/>
                    <a:pt x="67" y="12"/>
                  </a:cubicBezTo>
                  <a:cubicBezTo>
                    <a:pt x="67" y="13"/>
                    <a:pt x="67" y="13"/>
                    <a:pt x="68" y="14"/>
                  </a:cubicBezTo>
                  <a:cubicBezTo>
                    <a:pt x="67" y="11"/>
                    <a:pt x="65" y="9"/>
                    <a:pt x="66" y="7"/>
                  </a:cubicBezTo>
                  <a:cubicBezTo>
                    <a:pt x="66" y="4"/>
                    <a:pt x="67" y="0"/>
                    <a:pt x="70" y="0"/>
                  </a:cubicBezTo>
                  <a:cubicBezTo>
                    <a:pt x="72" y="0"/>
                    <a:pt x="72" y="1"/>
                    <a:pt x="73" y="3"/>
                  </a:cubicBezTo>
                  <a:cubicBezTo>
                    <a:pt x="74" y="4"/>
                    <a:pt x="74" y="7"/>
                    <a:pt x="76" y="8"/>
                  </a:cubicBezTo>
                  <a:cubicBezTo>
                    <a:pt x="77" y="8"/>
                    <a:pt x="78" y="7"/>
                    <a:pt x="79" y="8"/>
                  </a:cubicBezTo>
                  <a:cubicBezTo>
                    <a:pt x="79" y="8"/>
                    <a:pt x="79" y="10"/>
                    <a:pt x="80" y="11"/>
                  </a:cubicBezTo>
                  <a:cubicBezTo>
                    <a:pt x="80" y="12"/>
                    <a:pt x="81" y="13"/>
                    <a:pt x="82" y="14"/>
                  </a:cubicBezTo>
                  <a:cubicBezTo>
                    <a:pt x="83" y="14"/>
                    <a:pt x="83" y="12"/>
                    <a:pt x="84" y="11"/>
                  </a:cubicBezTo>
                  <a:cubicBezTo>
                    <a:pt x="86" y="14"/>
                    <a:pt x="89" y="16"/>
                    <a:pt x="89" y="19"/>
                  </a:cubicBezTo>
                  <a:cubicBezTo>
                    <a:pt x="90" y="20"/>
                    <a:pt x="91" y="20"/>
                    <a:pt x="92" y="22"/>
                  </a:cubicBezTo>
                  <a:cubicBezTo>
                    <a:pt x="92" y="23"/>
                    <a:pt x="90" y="23"/>
                    <a:pt x="89" y="24"/>
                  </a:cubicBezTo>
                  <a:cubicBezTo>
                    <a:pt x="87" y="26"/>
                    <a:pt x="85" y="27"/>
                    <a:pt x="86" y="29"/>
                  </a:cubicBezTo>
                  <a:cubicBezTo>
                    <a:pt x="87" y="30"/>
                    <a:pt x="87" y="31"/>
                    <a:pt x="87" y="33"/>
                  </a:cubicBezTo>
                  <a:cubicBezTo>
                    <a:pt x="87" y="33"/>
                    <a:pt x="87" y="36"/>
                    <a:pt x="87" y="36"/>
                  </a:cubicBezTo>
                  <a:cubicBezTo>
                    <a:pt x="89" y="38"/>
                    <a:pt x="91" y="34"/>
                    <a:pt x="93" y="34"/>
                  </a:cubicBezTo>
                  <a:cubicBezTo>
                    <a:pt x="94" y="34"/>
                    <a:pt x="95" y="37"/>
                    <a:pt x="96" y="38"/>
                  </a:cubicBezTo>
                  <a:cubicBezTo>
                    <a:pt x="96" y="39"/>
                    <a:pt x="97" y="40"/>
                    <a:pt x="97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6" y="43"/>
                    <a:pt x="96" y="43"/>
                    <a:pt x="95" y="44"/>
                  </a:cubicBezTo>
                  <a:cubicBezTo>
                    <a:pt x="95" y="45"/>
                    <a:pt x="96" y="45"/>
                    <a:pt x="95" y="46"/>
                  </a:cubicBezTo>
                  <a:cubicBezTo>
                    <a:pt x="95" y="47"/>
                    <a:pt x="95" y="47"/>
                    <a:pt x="93" y="48"/>
                  </a:cubicBezTo>
                  <a:cubicBezTo>
                    <a:pt x="88" y="49"/>
                    <a:pt x="93" y="52"/>
                    <a:pt x="95" y="54"/>
                  </a:cubicBezTo>
                  <a:cubicBezTo>
                    <a:pt x="95" y="55"/>
                    <a:pt x="95" y="56"/>
                    <a:pt x="95" y="57"/>
                  </a:cubicBezTo>
                  <a:cubicBezTo>
                    <a:pt x="95" y="58"/>
                    <a:pt x="95" y="58"/>
                    <a:pt x="95" y="59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97" y="62"/>
                    <a:pt x="97" y="60"/>
                    <a:pt x="97" y="62"/>
                  </a:cubicBezTo>
                  <a:cubicBezTo>
                    <a:pt x="96" y="63"/>
                    <a:pt x="94" y="64"/>
                    <a:pt x="94" y="65"/>
                  </a:cubicBezTo>
                  <a:cubicBezTo>
                    <a:pt x="92" y="65"/>
                    <a:pt x="90" y="67"/>
                    <a:pt x="88" y="67"/>
                  </a:cubicBezTo>
                  <a:cubicBezTo>
                    <a:pt x="86" y="66"/>
                    <a:pt x="88" y="65"/>
                    <a:pt x="86" y="65"/>
                  </a:cubicBezTo>
                  <a:cubicBezTo>
                    <a:pt x="84" y="64"/>
                    <a:pt x="80" y="66"/>
                    <a:pt x="78" y="67"/>
                  </a:cubicBezTo>
                  <a:cubicBezTo>
                    <a:pt x="76" y="68"/>
                    <a:pt x="73" y="69"/>
                    <a:pt x="71" y="70"/>
                  </a:cubicBezTo>
                  <a:cubicBezTo>
                    <a:pt x="68" y="71"/>
                    <a:pt x="67" y="72"/>
                    <a:pt x="68" y="75"/>
                  </a:cubicBezTo>
                  <a:cubicBezTo>
                    <a:pt x="69" y="78"/>
                    <a:pt x="72" y="78"/>
                    <a:pt x="75" y="79"/>
                  </a:cubicBezTo>
                  <a:cubicBezTo>
                    <a:pt x="77" y="80"/>
                    <a:pt x="80" y="81"/>
                    <a:pt x="81" y="83"/>
                  </a:cubicBezTo>
                  <a:cubicBezTo>
                    <a:pt x="81" y="84"/>
                    <a:pt x="82" y="85"/>
                    <a:pt x="82" y="86"/>
                  </a:cubicBezTo>
                  <a:cubicBezTo>
                    <a:pt x="83" y="88"/>
                    <a:pt x="82" y="90"/>
                    <a:pt x="82" y="91"/>
                  </a:cubicBezTo>
                  <a:cubicBezTo>
                    <a:pt x="82" y="93"/>
                    <a:pt x="82" y="95"/>
                    <a:pt x="80" y="97"/>
                  </a:cubicBezTo>
                  <a:cubicBezTo>
                    <a:pt x="79" y="98"/>
                    <a:pt x="77" y="99"/>
                    <a:pt x="75" y="99"/>
                  </a:cubicBezTo>
                  <a:cubicBezTo>
                    <a:pt x="74" y="99"/>
                    <a:pt x="72" y="98"/>
                    <a:pt x="71" y="99"/>
                  </a:cubicBezTo>
                  <a:cubicBezTo>
                    <a:pt x="69" y="100"/>
                    <a:pt x="70" y="102"/>
                    <a:pt x="69" y="103"/>
                  </a:cubicBezTo>
                  <a:cubicBezTo>
                    <a:pt x="68" y="104"/>
                    <a:pt x="67" y="105"/>
                    <a:pt x="65" y="105"/>
                  </a:cubicBezTo>
                  <a:cubicBezTo>
                    <a:pt x="63" y="106"/>
                    <a:pt x="60" y="104"/>
                    <a:pt x="60" y="108"/>
                  </a:cubicBezTo>
                  <a:cubicBezTo>
                    <a:pt x="63" y="108"/>
                    <a:pt x="68" y="108"/>
                    <a:pt x="66" y="112"/>
                  </a:cubicBezTo>
                  <a:cubicBezTo>
                    <a:pt x="66" y="115"/>
                    <a:pt x="64" y="116"/>
                    <a:pt x="65" y="119"/>
                  </a:cubicBezTo>
                  <a:cubicBezTo>
                    <a:pt x="67" y="117"/>
                    <a:pt x="66" y="124"/>
                    <a:pt x="66" y="125"/>
                  </a:cubicBezTo>
                  <a:cubicBezTo>
                    <a:pt x="69" y="122"/>
                    <a:pt x="70" y="121"/>
                    <a:pt x="73" y="121"/>
                  </a:cubicBezTo>
                  <a:cubicBezTo>
                    <a:pt x="75" y="121"/>
                    <a:pt x="75" y="122"/>
                    <a:pt x="75" y="120"/>
                  </a:cubicBezTo>
                  <a:cubicBezTo>
                    <a:pt x="76" y="119"/>
                    <a:pt x="75" y="118"/>
                    <a:pt x="75" y="117"/>
                  </a:cubicBezTo>
                  <a:cubicBezTo>
                    <a:pt x="79" y="116"/>
                    <a:pt x="85" y="118"/>
                    <a:pt x="87" y="121"/>
                  </a:cubicBezTo>
                  <a:cubicBezTo>
                    <a:pt x="87" y="123"/>
                    <a:pt x="88" y="123"/>
                    <a:pt x="86" y="124"/>
                  </a:cubicBezTo>
                  <a:cubicBezTo>
                    <a:pt x="85" y="124"/>
                    <a:pt x="83" y="124"/>
                    <a:pt x="81" y="124"/>
                  </a:cubicBezTo>
                  <a:cubicBezTo>
                    <a:pt x="79" y="124"/>
                    <a:pt x="78" y="124"/>
                    <a:pt x="77" y="126"/>
                  </a:cubicBezTo>
                  <a:cubicBezTo>
                    <a:pt x="77" y="126"/>
                    <a:pt x="77" y="128"/>
                    <a:pt x="76" y="128"/>
                  </a:cubicBezTo>
                  <a:cubicBezTo>
                    <a:pt x="74" y="129"/>
                    <a:pt x="73" y="128"/>
                    <a:pt x="72" y="130"/>
                  </a:cubicBezTo>
                  <a:cubicBezTo>
                    <a:pt x="71" y="131"/>
                    <a:pt x="71" y="132"/>
                    <a:pt x="71" y="133"/>
                  </a:cubicBezTo>
                  <a:cubicBezTo>
                    <a:pt x="70" y="133"/>
                    <a:pt x="67" y="134"/>
                    <a:pt x="67" y="133"/>
                  </a:cubicBezTo>
                  <a:cubicBezTo>
                    <a:pt x="66" y="133"/>
                    <a:pt x="67" y="132"/>
                    <a:pt x="67" y="131"/>
                  </a:cubicBezTo>
                  <a:cubicBezTo>
                    <a:pt x="64" y="130"/>
                    <a:pt x="63" y="131"/>
                    <a:pt x="64" y="133"/>
                  </a:cubicBezTo>
                  <a:cubicBezTo>
                    <a:pt x="65" y="135"/>
                    <a:pt x="66" y="138"/>
                    <a:pt x="65" y="139"/>
                  </a:cubicBezTo>
                  <a:cubicBezTo>
                    <a:pt x="64" y="141"/>
                    <a:pt x="63" y="141"/>
                    <a:pt x="62" y="141"/>
                  </a:cubicBezTo>
                  <a:cubicBezTo>
                    <a:pt x="61" y="142"/>
                    <a:pt x="60" y="142"/>
                    <a:pt x="59" y="143"/>
                  </a:cubicBezTo>
                  <a:cubicBezTo>
                    <a:pt x="58" y="144"/>
                    <a:pt x="57" y="145"/>
                    <a:pt x="56" y="146"/>
                  </a:cubicBezTo>
                  <a:cubicBezTo>
                    <a:pt x="54" y="149"/>
                    <a:pt x="53" y="151"/>
                    <a:pt x="50" y="153"/>
                  </a:cubicBezTo>
                  <a:cubicBezTo>
                    <a:pt x="49" y="154"/>
                    <a:pt x="49" y="154"/>
                    <a:pt x="49" y="155"/>
                  </a:cubicBezTo>
                  <a:cubicBezTo>
                    <a:pt x="48" y="157"/>
                    <a:pt x="49" y="159"/>
                    <a:pt x="49" y="161"/>
                  </a:cubicBezTo>
                  <a:cubicBezTo>
                    <a:pt x="49" y="160"/>
                    <a:pt x="50" y="159"/>
                    <a:pt x="50" y="158"/>
                  </a:cubicBezTo>
                  <a:cubicBezTo>
                    <a:pt x="51" y="157"/>
                    <a:pt x="50" y="156"/>
                    <a:pt x="49" y="155"/>
                  </a:cubicBezTo>
                  <a:cubicBezTo>
                    <a:pt x="47" y="154"/>
                    <a:pt x="47" y="154"/>
                    <a:pt x="45" y="154"/>
                  </a:cubicBezTo>
                  <a:cubicBezTo>
                    <a:pt x="44" y="154"/>
                    <a:pt x="43" y="153"/>
                    <a:pt x="42" y="154"/>
                  </a:cubicBezTo>
                  <a:cubicBezTo>
                    <a:pt x="41" y="154"/>
                    <a:pt x="40" y="154"/>
                    <a:pt x="39" y="154"/>
                  </a:cubicBezTo>
                  <a:cubicBezTo>
                    <a:pt x="38" y="154"/>
                    <a:pt x="37" y="154"/>
                    <a:pt x="36" y="154"/>
                  </a:cubicBezTo>
                  <a:cubicBezTo>
                    <a:pt x="35" y="154"/>
                    <a:pt x="35" y="154"/>
                    <a:pt x="34" y="155"/>
                  </a:cubicBezTo>
                  <a:cubicBezTo>
                    <a:pt x="33" y="155"/>
                    <a:pt x="29" y="156"/>
                    <a:pt x="28" y="155"/>
                  </a:cubicBezTo>
                  <a:cubicBezTo>
                    <a:pt x="27" y="154"/>
                    <a:pt x="28" y="153"/>
                    <a:pt x="27" y="153"/>
                  </a:cubicBezTo>
                  <a:cubicBezTo>
                    <a:pt x="27" y="152"/>
                    <a:pt x="26" y="151"/>
                    <a:pt x="25" y="151"/>
                  </a:cubicBezTo>
                  <a:cubicBezTo>
                    <a:pt x="21" y="149"/>
                    <a:pt x="18" y="147"/>
                    <a:pt x="14" y="147"/>
                  </a:cubicBezTo>
                  <a:cubicBezTo>
                    <a:pt x="11" y="147"/>
                    <a:pt x="11" y="146"/>
                    <a:pt x="10" y="144"/>
                  </a:cubicBezTo>
                  <a:cubicBezTo>
                    <a:pt x="8" y="143"/>
                    <a:pt x="5" y="142"/>
                    <a:pt x="7" y="139"/>
                  </a:cubicBezTo>
                  <a:cubicBezTo>
                    <a:pt x="7" y="139"/>
                    <a:pt x="7" y="138"/>
                    <a:pt x="8" y="137"/>
                  </a:cubicBezTo>
                  <a:cubicBezTo>
                    <a:pt x="8" y="137"/>
                    <a:pt x="9" y="137"/>
                    <a:pt x="10" y="137"/>
                  </a:cubicBezTo>
                  <a:cubicBezTo>
                    <a:pt x="10" y="136"/>
                    <a:pt x="11" y="136"/>
                    <a:pt x="10" y="135"/>
                  </a:cubicBezTo>
                  <a:cubicBezTo>
                    <a:pt x="10" y="135"/>
                    <a:pt x="10" y="134"/>
                    <a:pt x="9" y="134"/>
                  </a:cubicBezTo>
                  <a:cubicBezTo>
                    <a:pt x="9" y="134"/>
                    <a:pt x="9" y="134"/>
                    <a:pt x="9" y="133"/>
                  </a:cubicBezTo>
                  <a:cubicBezTo>
                    <a:pt x="8" y="132"/>
                    <a:pt x="8" y="130"/>
                    <a:pt x="9" y="129"/>
                  </a:cubicBezTo>
                  <a:cubicBezTo>
                    <a:pt x="9" y="127"/>
                    <a:pt x="10" y="126"/>
                    <a:pt x="12" y="125"/>
                  </a:cubicBezTo>
                  <a:cubicBezTo>
                    <a:pt x="13" y="125"/>
                    <a:pt x="14" y="124"/>
                    <a:pt x="15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7" y="126"/>
                    <a:pt x="18" y="127"/>
                    <a:pt x="19" y="128"/>
                  </a:cubicBezTo>
                  <a:cubicBezTo>
                    <a:pt x="20" y="128"/>
                    <a:pt x="21" y="128"/>
                    <a:pt x="22" y="128"/>
                  </a:cubicBezTo>
                  <a:cubicBezTo>
                    <a:pt x="22" y="128"/>
                    <a:pt x="22" y="128"/>
                    <a:pt x="23" y="128"/>
                  </a:cubicBezTo>
                  <a:cubicBezTo>
                    <a:pt x="23" y="128"/>
                    <a:pt x="24" y="130"/>
                    <a:pt x="24" y="130"/>
                  </a:cubicBezTo>
                  <a:cubicBezTo>
                    <a:pt x="26" y="132"/>
                    <a:pt x="28" y="133"/>
                    <a:pt x="30" y="132"/>
                  </a:cubicBezTo>
                  <a:cubicBezTo>
                    <a:pt x="32" y="132"/>
                    <a:pt x="32" y="132"/>
                    <a:pt x="33" y="133"/>
                  </a:cubicBezTo>
                  <a:cubicBezTo>
                    <a:pt x="34" y="135"/>
                    <a:pt x="35" y="137"/>
                    <a:pt x="37" y="135"/>
                  </a:cubicBezTo>
                  <a:cubicBezTo>
                    <a:pt x="38" y="134"/>
                    <a:pt x="38" y="133"/>
                    <a:pt x="40" y="132"/>
                  </a:cubicBezTo>
                  <a:cubicBezTo>
                    <a:pt x="40" y="132"/>
                    <a:pt x="41" y="132"/>
                    <a:pt x="42" y="132"/>
                  </a:cubicBezTo>
                  <a:cubicBezTo>
                    <a:pt x="42" y="130"/>
                    <a:pt x="41" y="128"/>
                    <a:pt x="42" y="127"/>
                  </a:cubicBezTo>
                  <a:cubicBezTo>
                    <a:pt x="43" y="126"/>
                    <a:pt x="46" y="124"/>
                    <a:pt x="47" y="125"/>
                  </a:cubicBezTo>
                  <a:cubicBezTo>
                    <a:pt x="48" y="125"/>
                    <a:pt x="48" y="126"/>
                    <a:pt x="49" y="127"/>
                  </a:cubicBezTo>
                  <a:cubicBezTo>
                    <a:pt x="49" y="125"/>
                    <a:pt x="48" y="120"/>
                    <a:pt x="49" y="119"/>
                  </a:cubicBezTo>
                  <a:cubicBezTo>
                    <a:pt x="50" y="119"/>
                    <a:pt x="52" y="121"/>
                    <a:pt x="52" y="121"/>
                  </a:cubicBezTo>
                  <a:cubicBezTo>
                    <a:pt x="54" y="123"/>
                    <a:pt x="54" y="123"/>
                    <a:pt x="56" y="124"/>
                  </a:cubicBezTo>
                  <a:cubicBezTo>
                    <a:pt x="57" y="124"/>
                    <a:pt x="57" y="125"/>
                    <a:pt x="58" y="125"/>
                  </a:cubicBezTo>
                  <a:cubicBezTo>
                    <a:pt x="58" y="124"/>
                    <a:pt x="58" y="123"/>
                    <a:pt x="58" y="123"/>
                  </a:cubicBezTo>
                  <a:cubicBezTo>
                    <a:pt x="57" y="121"/>
                    <a:pt x="52" y="119"/>
                    <a:pt x="51" y="119"/>
                  </a:cubicBezTo>
                  <a:cubicBezTo>
                    <a:pt x="50" y="117"/>
                    <a:pt x="48" y="115"/>
                    <a:pt x="46" y="113"/>
                  </a:cubicBezTo>
                  <a:cubicBezTo>
                    <a:pt x="44" y="112"/>
                    <a:pt x="44" y="111"/>
                    <a:pt x="44" y="109"/>
                  </a:cubicBezTo>
                  <a:cubicBezTo>
                    <a:pt x="44" y="106"/>
                    <a:pt x="44" y="106"/>
                    <a:pt x="41" y="104"/>
                  </a:cubicBezTo>
                  <a:cubicBezTo>
                    <a:pt x="39" y="104"/>
                    <a:pt x="38" y="104"/>
                    <a:pt x="36" y="103"/>
                  </a:cubicBezTo>
                  <a:cubicBezTo>
                    <a:pt x="35" y="103"/>
                    <a:pt x="35" y="103"/>
                    <a:pt x="34" y="102"/>
                  </a:cubicBezTo>
                  <a:cubicBezTo>
                    <a:pt x="33" y="102"/>
                    <a:pt x="31" y="102"/>
                    <a:pt x="29" y="102"/>
                  </a:cubicBezTo>
                  <a:cubicBezTo>
                    <a:pt x="28" y="102"/>
                    <a:pt x="27" y="103"/>
                    <a:pt x="26" y="103"/>
                  </a:cubicBezTo>
                  <a:cubicBezTo>
                    <a:pt x="25" y="103"/>
                    <a:pt x="23" y="101"/>
                    <a:pt x="22" y="100"/>
                  </a:cubicBezTo>
                  <a:cubicBezTo>
                    <a:pt x="21" y="100"/>
                    <a:pt x="18" y="98"/>
                    <a:pt x="18" y="98"/>
                  </a:cubicBezTo>
                  <a:cubicBezTo>
                    <a:pt x="18" y="97"/>
                    <a:pt x="18" y="96"/>
                    <a:pt x="18" y="96"/>
                  </a:cubicBezTo>
                  <a:cubicBezTo>
                    <a:pt x="18" y="93"/>
                    <a:pt x="17" y="77"/>
                    <a:pt x="13" y="78"/>
                  </a:cubicBezTo>
                  <a:cubicBezTo>
                    <a:pt x="12" y="80"/>
                    <a:pt x="13" y="82"/>
                    <a:pt x="13" y="84"/>
                  </a:cubicBezTo>
                  <a:cubicBezTo>
                    <a:pt x="13" y="82"/>
                    <a:pt x="12" y="77"/>
                    <a:pt x="14" y="76"/>
                  </a:cubicBezTo>
                  <a:cubicBezTo>
                    <a:pt x="14" y="75"/>
                    <a:pt x="16" y="75"/>
                    <a:pt x="15" y="73"/>
                  </a:cubicBezTo>
                  <a:cubicBezTo>
                    <a:pt x="14" y="71"/>
                    <a:pt x="11" y="71"/>
                    <a:pt x="10" y="68"/>
                  </a:cubicBezTo>
                  <a:cubicBezTo>
                    <a:pt x="9" y="67"/>
                    <a:pt x="10" y="65"/>
                    <a:pt x="10" y="64"/>
                  </a:cubicBezTo>
                  <a:cubicBezTo>
                    <a:pt x="10" y="63"/>
                    <a:pt x="10" y="62"/>
                    <a:pt x="10" y="61"/>
                  </a:cubicBezTo>
                  <a:cubicBezTo>
                    <a:pt x="9" y="58"/>
                    <a:pt x="5" y="58"/>
                    <a:pt x="3" y="56"/>
                  </a:cubicBezTo>
                  <a:cubicBezTo>
                    <a:pt x="2" y="55"/>
                    <a:pt x="2" y="55"/>
                    <a:pt x="2" y="53"/>
                  </a:cubicBezTo>
                  <a:cubicBezTo>
                    <a:pt x="1" y="52"/>
                    <a:pt x="0" y="51"/>
                    <a:pt x="1" y="50"/>
                  </a:cubicBezTo>
                  <a:cubicBezTo>
                    <a:pt x="2" y="49"/>
                    <a:pt x="3" y="49"/>
                    <a:pt x="4" y="50"/>
                  </a:cubicBezTo>
                  <a:cubicBezTo>
                    <a:pt x="5" y="51"/>
                    <a:pt x="6" y="53"/>
                    <a:pt x="7" y="54"/>
                  </a:cubicBezTo>
                  <a:cubicBezTo>
                    <a:pt x="9" y="55"/>
                    <a:pt x="10" y="50"/>
                    <a:pt x="11" y="49"/>
                  </a:cubicBezTo>
                  <a:cubicBezTo>
                    <a:pt x="13" y="46"/>
                    <a:pt x="16" y="51"/>
                    <a:pt x="18" y="50"/>
                  </a:cubicBezTo>
                  <a:cubicBezTo>
                    <a:pt x="21" y="50"/>
                    <a:pt x="23" y="45"/>
                    <a:pt x="25" y="43"/>
                  </a:cubicBezTo>
                  <a:cubicBezTo>
                    <a:pt x="27" y="42"/>
                    <a:pt x="28" y="41"/>
                    <a:pt x="30" y="41"/>
                  </a:cubicBezTo>
                  <a:cubicBezTo>
                    <a:pt x="31" y="40"/>
                    <a:pt x="35" y="40"/>
                    <a:pt x="34" y="37"/>
                  </a:cubicBezTo>
                  <a:cubicBezTo>
                    <a:pt x="34" y="36"/>
                    <a:pt x="33" y="36"/>
                    <a:pt x="32" y="35"/>
                  </a:cubicBezTo>
                  <a:cubicBezTo>
                    <a:pt x="31" y="35"/>
                    <a:pt x="30" y="34"/>
                    <a:pt x="28" y="33"/>
                  </a:cubicBezTo>
                  <a:cubicBezTo>
                    <a:pt x="26" y="31"/>
                    <a:pt x="24" y="31"/>
                    <a:pt x="21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30" y="31"/>
                    <a:pt x="32" y="31"/>
                    <a:pt x="34" y="31"/>
                  </a:cubicBezTo>
                  <a:cubicBezTo>
                    <a:pt x="35" y="30"/>
                    <a:pt x="36" y="30"/>
                    <a:pt x="36" y="29"/>
                  </a:cubicBezTo>
                  <a:cubicBezTo>
                    <a:pt x="40" y="28"/>
                    <a:pt x="45" y="28"/>
                    <a:pt x="48" y="28"/>
                  </a:cubicBezTo>
                  <a:cubicBezTo>
                    <a:pt x="49" y="30"/>
                    <a:pt x="50" y="34"/>
                    <a:pt x="49" y="35"/>
                  </a:cubicBezTo>
                  <a:cubicBezTo>
                    <a:pt x="49" y="36"/>
                    <a:pt x="46" y="36"/>
                    <a:pt x="46" y="37"/>
                  </a:cubicBezTo>
                  <a:cubicBezTo>
                    <a:pt x="45" y="39"/>
                    <a:pt x="46" y="41"/>
                    <a:pt x="46" y="43"/>
                  </a:cubicBezTo>
                  <a:lnTo>
                    <a:pt x="45" y="42"/>
                  </a:lnTo>
                  <a:close/>
                </a:path>
              </a:pathLst>
            </a:custGeom>
            <a:solidFill>
              <a:srgbClr val="A6C9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gd176c689f5_1_115"/>
            <p:cNvSpPr/>
            <p:nvPr/>
          </p:nvSpPr>
          <p:spPr>
            <a:xfrm>
              <a:off x="4804697" y="4174474"/>
              <a:ext cx="33243" cy="35142"/>
            </a:xfrm>
            <a:custGeom>
              <a:avLst/>
              <a:gdLst/>
              <a:ahLst/>
              <a:cxnLst/>
              <a:rect l="l" t="t" r="r" b="b"/>
              <a:pathLst>
                <a:path w="30" h="32" extrusionOk="0">
                  <a:moveTo>
                    <a:pt x="26" y="15"/>
                  </a:moveTo>
                  <a:cubicBezTo>
                    <a:pt x="25" y="12"/>
                    <a:pt x="22" y="10"/>
                    <a:pt x="20" y="8"/>
                  </a:cubicBezTo>
                  <a:cubicBezTo>
                    <a:pt x="17" y="5"/>
                    <a:pt x="13" y="0"/>
                    <a:pt x="9" y="0"/>
                  </a:cubicBezTo>
                  <a:cubicBezTo>
                    <a:pt x="7" y="0"/>
                    <a:pt x="3" y="3"/>
                    <a:pt x="2" y="5"/>
                  </a:cubicBezTo>
                  <a:cubicBezTo>
                    <a:pt x="0" y="8"/>
                    <a:pt x="2" y="15"/>
                    <a:pt x="3" y="18"/>
                  </a:cubicBezTo>
                  <a:cubicBezTo>
                    <a:pt x="5" y="22"/>
                    <a:pt x="7" y="26"/>
                    <a:pt x="10" y="29"/>
                  </a:cubicBezTo>
                  <a:cubicBezTo>
                    <a:pt x="12" y="32"/>
                    <a:pt x="15" y="32"/>
                    <a:pt x="19" y="31"/>
                  </a:cubicBezTo>
                  <a:cubicBezTo>
                    <a:pt x="22" y="31"/>
                    <a:pt x="27" y="31"/>
                    <a:pt x="28" y="28"/>
                  </a:cubicBezTo>
                  <a:cubicBezTo>
                    <a:pt x="30" y="26"/>
                    <a:pt x="30" y="18"/>
                    <a:pt x="28" y="16"/>
                  </a:cubicBezTo>
                </a:path>
              </a:pathLst>
            </a:custGeom>
            <a:solidFill>
              <a:srgbClr val="A6C9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gd176c689f5_1_115"/>
            <p:cNvSpPr/>
            <p:nvPr/>
          </p:nvSpPr>
          <p:spPr>
            <a:xfrm>
              <a:off x="4194938" y="1981432"/>
              <a:ext cx="1598479" cy="1902411"/>
            </a:xfrm>
            <a:custGeom>
              <a:avLst/>
              <a:gdLst/>
              <a:ahLst/>
              <a:cxnLst/>
              <a:rect l="l" t="t" r="r" b="b"/>
              <a:pathLst>
                <a:path w="1429" h="1701" extrusionOk="0">
                  <a:moveTo>
                    <a:pt x="1115" y="33"/>
                  </a:moveTo>
                  <a:cubicBezTo>
                    <a:pt x="1116" y="33"/>
                    <a:pt x="1117" y="33"/>
                    <a:pt x="1118" y="33"/>
                  </a:cubicBezTo>
                  <a:cubicBezTo>
                    <a:pt x="1117" y="32"/>
                    <a:pt x="1116" y="32"/>
                    <a:pt x="1115" y="33"/>
                  </a:cubicBezTo>
                  <a:moveTo>
                    <a:pt x="272" y="1065"/>
                  </a:moveTo>
                  <a:cubicBezTo>
                    <a:pt x="272" y="1065"/>
                    <a:pt x="272" y="1065"/>
                    <a:pt x="272" y="1065"/>
                  </a:cubicBezTo>
                  <a:cubicBezTo>
                    <a:pt x="271" y="1066"/>
                    <a:pt x="270" y="1066"/>
                    <a:pt x="270" y="1067"/>
                  </a:cubicBezTo>
                  <a:cubicBezTo>
                    <a:pt x="271" y="1067"/>
                    <a:pt x="272" y="1066"/>
                    <a:pt x="272" y="1065"/>
                  </a:cubicBezTo>
                  <a:moveTo>
                    <a:pt x="422" y="1463"/>
                  </a:moveTo>
                  <a:cubicBezTo>
                    <a:pt x="423" y="1463"/>
                    <a:pt x="424" y="1463"/>
                    <a:pt x="425" y="1463"/>
                  </a:cubicBezTo>
                  <a:cubicBezTo>
                    <a:pt x="424" y="1461"/>
                    <a:pt x="423" y="1462"/>
                    <a:pt x="422" y="1463"/>
                  </a:cubicBezTo>
                  <a:moveTo>
                    <a:pt x="1418" y="124"/>
                  </a:moveTo>
                  <a:cubicBezTo>
                    <a:pt x="1416" y="126"/>
                    <a:pt x="1415" y="124"/>
                    <a:pt x="1414" y="123"/>
                  </a:cubicBezTo>
                  <a:cubicBezTo>
                    <a:pt x="1411" y="121"/>
                    <a:pt x="1408" y="119"/>
                    <a:pt x="1405" y="118"/>
                  </a:cubicBezTo>
                  <a:cubicBezTo>
                    <a:pt x="1403" y="117"/>
                    <a:pt x="1401" y="115"/>
                    <a:pt x="1400" y="113"/>
                  </a:cubicBezTo>
                  <a:cubicBezTo>
                    <a:pt x="1399" y="111"/>
                    <a:pt x="1401" y="108"/>
                    <a:pt x="1398" y="106"/>
                  </a:cubicBezTo>
                  <a:cubicBezTo>
                    <a:pt x="1391" y="110"/>
                    <a:pt x="1379" y="109"/>
                    <a:pt x="1370" y="108"/>
                  </a:cubicBezTo>
                  <a:cubicBezTo>
                    <a:pt x="1370" y="104"/>
                    <a:pt x="1378" y="103"/>
                    <a:pt x="1380" y="101"/>
                  </a:cubicBezTo>
                  <a:cubicBezTo>
                    <a:pt x="1385" y="97"/>
                    <a:pt x="1382" y="94"/>
                    <a:pt x="1378" y="90"/>
                  </a:cubicBezTo>
                  <a:cubicBezTo>
                    <a:pt x="1376" y="87"/>
                    <a:pt x="1375" y="80"/>
                    <a:pt x="1371" y="79"/>
                  </a:cubicBezTo>
                  <a:cubicBezTo>
                    <a:pt x="1368" y="77"/>
                    <a:pt x="1366" y="80"/>
                    <a:pt x="1365" y="82"/>
                  </a:cubicBezTo>
                  <a:cubicBezTo>
                    <a:pt x="1361" y="85"/>
                    <a:pt x="1357" y="89"/>
                    <a:pt x="1353" y="91"/>
                  </a:cubicBezTo>
                  <a:cubicBezTo>
                    <a:pt x="1355" y="86"/>
                    <a:pt x="1358" y="77"/>
                    <a:pt x="1352" y="75"/>
                  </a:cubicBezTo>
                  <a:cubicBezTo>
                    <a:pt x="1348" y="74"/>
                    <a:pt x="1343" y="75"/>
                    <a:pt x="1341" y="77"/>
                  </a:cubicBezTo>
                  <a:cubicBezTo>
                    <a:pt x="1338" y="79"/>
                    <a:pt x="1337" y="83"/>
                    <a:pt x="1335" y="85"/>
                  </a:cubicBezTo>
                  <a:cubicBezTo>
                    <a:pt x="1332" y="87"/>
                    <a:pt x="1335" y="87"/>
                    <a:pt x="1332" y="85"/>
                  </a:cubicBezTo>
                  <a:cubicBezTo>
                    <a:pt x="1329" y="84"/>
                    <a:pt x="1328" y="80"/>
                    <a:pt x="1328" y="77"/>
                  </a:cubicBezTo>
                  <a:cubicBezTo>
                    <a:pt x="1328" y="74"/>
                    <a:pt x="1329" y="75"/>
                    <a:pt x="1330" y="72"/>
                  </a:cubicBezTo>
                  <a:cubicBezTo>
                    <a:pt x="1331" y="69"/>
                    <a:pt x="1331" y="65"/>
                    <a:pt x="1330" y="62"/>
                  </a:cubicBezTo>
                  <a:cubicBezTo>
                    <a:pt x="1328" y="58"/>
                    <a:pt x="1324" y="57"/>
                    <a:pt x="1320" y="56"/>
                  </a:cubicBezTo>
                  <a:cubicBezTo>
                    <a:pt x="1317" y="54"/>
                    <a:pt x="1312" y="49"/>
                    <a:pt x="1308" y="51"/>
                  </a:cubicBezTo>
                  <a:cubicBezTo>
                    <a:pt x="1308" y="53"/>
                    <a:pt x="1305" y="55"/>
                    <a:pt x="1304" y="56"/>
                  </a:cubicBezTo>
                  <a:cubicBezTo>
                    <a:pt x="1301" y="59"/>
                    <a:pt x="1299" y="62"/>
                    <a:pt x="1296" y="65"/>
                  </a:cubicBezTo>
                  <a:cubicBezTo>
                    <a:pt x="1291" y="70"/>
                    <a:pt x="1289" y="75"/>
                    <a:pt x="1289" y="82"/>
                  </a:cubicBezTo>
                  <a:cubicBezTo>
                    <a:pt x="1289" y="88"/>
                    <a:pt x="1289" y="94"/>
                    <a:pt x="1289" y="99"/>
                  </a:cubicBezTo>
                  <a:cubicBezTo>
                    <a:pt x="1289" y="106"/>
                    <a:pt x="1286" y="111"/>
                    <a:pt x="1285" y="118"/>
                  </a:cubicBezTo>
                  <a:cubicBezTo>
                    <a:pt x="1281" y="111"/>
                    <a:pt x="1276" y="115"/>
                    <a:pt x="1270" y="118"/>
                  </a:cubicBezTo>
                  <a:cubicBezTo>
                    <a:pt x="1268" y="119"/>
                    <a:pt x="1265" y="120"/>
                    <a:pt x="1263" y="121"/>
                  </a:cubicBezTo>
                  <a:cubicBezTo>
                    <a:pt x="1260" y="122"/>
                    <a:pt x="1247" y="123"/>
                    <a:pt x="1245" y="120"/>
                  </a:cubicBezTo>
                  <a:cubicBezTo>
                    <a:pt x="1248" y="117"/>
                    <a:pt x="1252" y="118"/>
                    <a:pt x="1255" y="115"/>
                  </a:cubicBezTo>
                  <a:cubicBezTo>
                    <a:pt x="1257" y="114"/>
                    <a:pt x="1257" y="112"/>
                    <a:pt x="1259" y="110"/>
                  </a:cubicBezTo>
                  <a:cubicBezTo>
                    <a:pt x="1261" y="107"/>
                    <a:pt x="1265" y="105"/>
                    <a:pt x="1268" y="103"/>
                  </a:cubicBezTo>
                  <a:cubicBezTo>
                    <a:pt x="1274" y="99"/>
                    <a:pt x="1279" y="95"/>
                    <a:pt x="1283" y="89"/>
                  </a:cubicBezTo>
                  <a:cubicBezTo>
                    <a:pt x="1278" y="93"/>
                    <a:pt x="1272" y="93"/>
                    <a:pt x="1267" y="94"/>
                  </a:cubicBezTo>
                  <a:cubicBezTo>
                    <a:pt x="1262" y="95"/>
                    <a:pt x="1259" y="96"/>
                    <a:pt x="1254" y="97"/>
                  </a:cubicBezTo>
                  <a:cubicBezTo>
                    <a:pt x="1247" y="97"/>
                    <a:pt x="1239" y="98"/>
                    <a:pt x="1232" y="97"/>
                  </a:cubicBezTo>
                  <a:cubicBezTo>
                    <a:pt x="1236" y="94"/>
                    <a:pt x="1239" y="90"/>
                    <a:pt x="1243" y="88"/>
                  </a:cubicBezTo>
                  <a:cubicBezTo>
                    <a:pt x="1248" y="85"/>
                    <a:pt x="1254" y="81"/>
                    <a:pt x="1257" y="76"/>
                  </a:cubicBezTo>
                  <a:cubicBezTo>
                    <a:pt x="1260" y="71"/>
                    <a:pt x="1259" y="69"/>
                    <a:pt x="1255" y="67"/>
                  </a:cubicBezTo>
                  <a:cubicBezTo>
                    <a:pt x="1253" y="66"/>
                    <a:pt x="1247" y="66"/>
                    <a:pt x="1249" y="62"/>
                  </a:cubicBezTo>
                  <a:cubicBezTo>
                    <a:pt x="1249" y="61"/>
                    <a:pt x="1252" y="60"/>
                    <a:pt x="1253" y="60"/>
                  </a:cubicBezTo>
                  <a:cubicBezTo>
                    <a:pt x="1258" y="60"/>
                    <a:pt x="1261" y="60"/>
                    <a:pt x="1265" y="62"/>
                  </a:cubicBezTo>
                  <a:cubicBezTo>
                    <a:pt x="1269" y="63"/>
                    <a:pt x="1277" y="63"/>
                    <a:pt x="1279" y="58"/>
                  </a:cubicBezTo>
                  <a:cubicBezTo>
                    <a:pt x="1279" y="57"/>
                    <a:pt x="1278" y="55"/>
                    <a:pt x="1279" y="54"/>
                  </a:cubicBezTo>
                  <a:cubicBezTo>
                    <a:pt x="1279" y="52"/>
                    <a:pt x="1282" y="50"/>
                    <a:pt x="1283" y="48"/>
                  </a:cubicBezTo>
                  <a:cubicBezTo>
                    <a:pt x="1287" y="44"/>
                    <a:pt x="1292" y="41"/>
                    <a:pt x="1290" y="36"/>
                  </a:cubicBezTo>
                  <a:cubicBezTo>
                    <a:pt x="1287" y="30"/>
                    <a:pt x="1276" y="33"/>
                    <a:pt x="1270" y="33"/>
                  </a:cubicBezTo>
                  <a:cubicBezTo>
                    <a:pt x="1270" y="29"/>
                    <a:pt x="1272" y="21"/>
                    <a:pt x="1268" y="18"/>
                  </a:cubicBezTo>
                  <a:cubicBezTo>
                    <a:pt x="1263" y="14"/>
                    <a:pt x="1254" y="21"/>
                    <a:pt x="1250" y="20"/>
                  </a:cubicBezTo>
                  <a:cubicBezTo>
                    <a:pt x="1249" y="16"/>
                    <a:pt x="1251" y="4"/>
                    <a:pt x="1244" y="6"/>
                  </a:cubicBezTo>
                  <a:cubicBezTo>
                    <a:pt x="1240" y="8"/>
                    <a:pt x="1239" y="16"/>
                    <a:pt x="1238" y="20"/>
                  </a:cubicBezTo>
                  <a:cubicBezTo>
                    <a:pt x="1237" y="22"/>
                    <a:pt x="1234" y="32"/>
                    <a:pt x="1231" y="33"/>
                  </a:cubicBezTo>
                  <a:cubicBezTo>
                    <a:pt x="1227" y="34"/>
                    <a:pt x="1225" y="25"/>
                    <a:pt x="1221" y="25"/>
                  </a:cubicBezTo>
                  <a:cubicBezTo>
                    <a:pt x="1215" y="24"/>
                    <a:pt x="1217" y="32"/>
                    <a:pt x="1217" y="36"/>
                  </a:cubicBezTo>
                  <a:cubicBezTo>
                    <a:pt x="1217" y="36"/>
                    <a:pt x="1217" y="36"/>
                    <a:pt x="1217" y="36"/>
                  </a:cubicBezTo>
                  <a:cubicBezTo>
                    <a:pt x="1216" y="38"/>
                    <a:pt x="1211" y="39"/>
                    <a:pt x="1210" y="42"/>
                  </a:cubicBezTo>
                  <a:cubicBezTo>
                    <a:pt x="1209" y="47"/>
                    <a:pt x="1213" y="43"/>
                    <a:pt x="1215" y="46"/>
                  </a:cubicBezTo>
                  <a:cubicBezTo>
                    <a:pt x="1216" y="47"/>
                    <a:pt x="1216" y="49"/>
                    <a:pt x="1217" y="50"/>
                  </a:cubicBezTo>
                  <a:cubicBezTo>
                    <a:pt x="1218" y="51"/>
                    <a:pt x="1222" y="53"/>
                    <a:pt x="1224" y="53"/>
                  </a:cubicBezTo>
                  <a:cubicBezTo>
                    <a:pt x="1219" y="52"/>
                    <a:pt x="1219" y="56"/>
                    <a:pt x="1219" y="60"/>
                  </a:cubicBezTo>
                  <a:cubicBezTo>
                    <a:pt x="1219" y="65"/>
                    <a:pt x="1219" y="67"/>
                    <a:pt x="1216" y="71"/>
                  </a:cubicBezTo>
                  <a:cubicBezTo>
                    <a:pt x="1211" y="77"/>
                    <a:pt x="1205" y="81"/>
                    <a:pt x="1204" y="90"/>
                  </a:cubicBezTo>
                  <a:cubicBezTo>
                    <a:pt x="1203" y="94"/>
                    <a:pt x="1204" y="99"/>
                    <a:pt x="1202" y="104"/>
                  </a:cubicBezTo>
                  <a:cubicBezTo>
                    <a:pt x="1201" y="107"/>
                    <a:pt x="1198" y="108"/>
                    <a:pt x="1197" y="111"/>
                  </a:cubicBezTo>
                  <a:cubicBezTo>
                    <a:pt x="1197" y="114"/>
                    <a:pt x="1198" y="117"/>
                    <a:pt x="1198" y="119"/>
                  </a:cubicBezTo>
                  <a:cubicBezTo>
                    <a:pt x="1197" y="121"/>
                    <a:pt x="1194" y="123"/>
                    <a:pt x="1193" y="124"/>
                  </a:cubicBezTo>
                  <a:cubicBezTo>
                    <a:pt x="1189" y="127"/>
                    <a:pt x="1189" y="128"/>
                    <a:pt x="1187" y="132"/>
                  </a:cubicBezTo>
                  <a:cubicBezTo>
                    <a:pt x="1185" y="135"/>
                    <a:pt x="1183" y="135"/>
                    <a:pt x="1183" y="139"/>
                  </a:cubicBezTo>
                  <a:cubicBezTo>
                    <a:pt x="1183" y="140"/>
                    <a:pt x="1183" y="141"/>
                    <a:pt x="1183" y="142"/>
                  </a:cubicBezTo>
                  <a:cubicBezTo>
                    <a:pt x="1181" y="142"/>
                    <a:pt x="1178" y="142"/>
                    <a:pt x="1176" y="142"/>
                  </a:cubicBezTo>
                  <a:cubicBezTo>
                    <a:pt x="1176" y="142"/>
                    <a:pt x="1176" y="142"/>
                    <a:pt x="1176" y="142"/>
                  </a:cubicBezTo>
                  <a:cubicBezTo>
                    <a:pt x="1177" y="138"/>
                    <a:pt x="1180" y="134"/>
                    <a:pt x="1182" y="129"/>
                  </a:cubicBezTo>
                  <a:cubicBezTo>
                    <a:pt x="1183" y="127"/>
                    <a:pt x="1182" y="125"/>
                    <a:pt x="1183" y="122"/>
                  </a:cubicBezTo>
                  <a:cubicBezTo>
                    <a:pt x="1184" y="119"/>
                    <a:pt x="1185" y="117"/>
                    <a:pt x="1185" y="113"/>
                  </a:cubicBezTo>
                  <a:cubicBezTo>
                    <a:pt x="1185" y="109"/>
                    <a:pt x="1185" y="105"/>
                    <a:pt x="1185" y="101"/>
                  </a:cubicBezTo>
                  <a:cubicBezTo>
                    <a:pt x="1186" y="97"/>
                    <a:pt x="1188" y="92"/>
                    <a:pt x="1187" y="88"/>
                  </a:cubicBezTo>
                  <a:cubicBezTo>
                    <a:pt x="1187" y="87"/>
                    <a:pt x="1186" y="83"/>
                    <a:pt x="1185" y="83"/>
                  </a:cubicBezTo>
                  <a:cubicBezTo>
                    <a:pt x="1182" y="81"/>
                    <a:pt x="1178" y="82"/>
                    <a:pt x="1179" y="77"/>
                  </a:cubicBezTo>
                  <a:cubicBezTo>
                    <a:pt x="1179" y="74"/>
                    <a:pt x="1181" y="73"/>
                    <a:pt x="1183" y="71"/>
                  </a:cubicBezTo>
                  <a:cubicBezTo>
                    <a:pt x="1187" y="69"/>
                    <a:pt x="1189" y="68"/>
                    <a:pt x="1189" y="63"/>
                  </a:cubicBezTo>
                  <a:cubicBezTo>
                    <a:pt x="1189" y="60"/>
                    <a:pt x="1189" y="58"/>
                    <a:pt x="1189" y="55"/>
                  </a:cubicBezTo>
                  <a:cubicBezTo>
                    <a:pt x="1189" y="47"/>
                    <a:pt x="1198" y="40"/>
                    <a:pt x="1193" y="32"/>
                  </a:cubicBezTo>
                  <a:cubicBezTo>
                    <a:pt x="1191" y="32"/>
                    <a:pt x="1185" y="32"/>
                    <a:pt x="1183" y="32"/>
                  </a:cubicBezTo>
                  <a:cubicBezTo>
                    <a:pt x="1182" y="33"/>
                    <a:pt x="1181" y="35"/>
                    <a:pt x="1180" y="37"/>
                  </a:cubicBezTo>
                  <a:cubicBezTo>
                    <a:pt x="1176" y="41"/>
                    <a:pt x="1171" y="45"/>
                    <a:pt x="1167" y="49"/>
                  </a:cubicBezTo>
                  <a:cubicBezTo>
                    <a:pt x="1161" y="53"/>
                    <a:pt x="1156" y="54"/>
                    <a:pt x="1156" y="61"/>
                  </a:cubicBezTo>
                  <a:cubicBezTo>
                    <a:pt x="1156" y="66"/>
                    <a:pt x="1156" y="70"/>
                    <a:pt x="1156" y="75"/>
                  </a:cubicBezTo>
                  <a:cubicBezTo>
                    <a:pt x="1156" y="80"/>
                    <a:pt x="1154" y="83"/>
                    <a:pt x="1151" y="87"/>
                  </a:cubicBezTo>
                  <a:cubicBezTo>
                    <a:pt x="1147" y="93"/>
                    <a:pt x="1141" y="99"/>
                    <a:pt x="1139" y="106"/>
                  </a:cubicBezTo>
                  <a:cubicBezTo>
                    <a:pt x="1138" y="113"/>
                    <a:pt x="1141" y="122"/>
                    <a:pt x="1134" y="128"/>
                  </a:cubicBezTo>
                  <a:cubicBezTo>
                    <a:pt x="1130" y="132"/>
                    <a:pt x="1121" y="131"/>
                    <a:pt x="1118" y="134"/>
                  </a:cubicBezTo>
                  <a:cubicBezTo>
                    <a:pt x="1117" y="135"/>
                    <a:pt x="1116" y="138"/>
                    <a:pt x="1116" y="139"/>
                  </a:cubicBezTo>
                  <a:cubicBezTo>
                    <a:pt x="1117" y="141"/>
                    <a:pt x="1119" y="141"/>
                    <a:pt x="1120" y="142"/>
                  </a:cubicBezTo>
                  <a:cubicBezTo>
                    <a:pt x="1123" y="145"/>
                    <a:pt x="1122" y="147"/>
                    <a:pt x="1119" y="148"/>
                  </a:cubicBezTo>
                  <a:cubicBezTo>
                    <a:pt x="1117" y="149"/>
                    <a:pt x="1116" y="147"/>
                    <a:pt x="1114" y="149"/>
                  </a:cubicBezTo>
                  <a:cubicBezTo>
                    <a:pt x="1115" y="148"/>
                    <a:pt x="1112" y="155"/>
                    <a:pt x="1113" y="153"/>
                  </a:cubicBezTo>
                  <a:cubicBezTo>
                    <a:pt x="1111" y="156"/>
                    <a:pt x="1109" y="160"/>
                    <a:pt x="1108" y="164"/>
                  </a:cubicBezTo>
                  <a:cubicBezTo>
                    <a:pt x="1107" y="168"/>
                    <a:pt x="1108" y="171"/>
                    <a:pt x="1108" y="175"/>
                  </a:cubicBezTo>
                  <a:cubicBezTo>
                    <a:pt x="1108" y="175"/>
                    <a:pt x="1107" y="175"/>
                    <a:pt x="1107" y="176"/>
                  </a:cubicBezTo>
                  <a:cubicBezTo>
                    <a:pt x="1106" y="177"/>
                    <a:pt x="1105" y="178"/>
                    <a:pt x="1103" y="175"/>
                  </a:cubicBezTo>
                  <a:cubicBezTo>
                    <a:pt x="1101" y="173"/>
                    <a:pt x="1102" y="169"/>
                    <a:pt x="1101" y="166"/>
                  </a:cubicBezTo>
                  <a:cubicBezTo>
                    <a:pt x="1101" y="165"/>
                    <a:pt x="1100" y="165"/>
                    <a:pt x="1100" y="164"/>
                  </a:cubicBezTo>
                  <a:cubicBezTo>
                    <a:pt x="1100" y="159"/>
                    <a:pt x="1101" y="159"/>
                    <a:pt x="1095" y="158"/>
                  </a:cubicBezTo>
                  <a:cubicBezTo>
                    <a:pt x="1094" y="158"/>
                    <a:pt x="1093" y="158"/>
                    <a:pt x="1093" y="158"/>
                  </a:cubicBezTo>
                  <a:cubicBezTo>
                    <a:pt x="1094" y="154"/>
                    <a:pt x="1096" y="154"/>
                    <a:pt x="1101" y="152"/>
                  </a:cubicBezTo>
                  <a:cubicBezTo>
                    <a:pt x="1110" y="148"/>
                    <a:pt x="1104" y="137"/>
                    <a:pt x="1106" y="129"/>
                  </a:cubicBezTo>
                  <a:cubicBezTo>
                    <a:pt x="1107" y="124"/>
                    <a:pt x="1112" y="119"/>
                    <a:pt x="1112" y="114"/>
                  </a:cubicBezTo>
                  <a:cubicBezTo>
                    <a:pt x="1111" y="111"/>
                    <a:pt x="1110" y="110"/>
                    <a:pt x="1110" y="108"/>
                  </a:cubicBezTo>
                  <a:cubicBezTo>
                    <a:pt x="1111" y="105"/>
                    <a:pt x="1114" y="101"/>
                    <a:pt x="1117" y="99"/>
                  </a:cubicBezTo>
                  <a:cubicBezTo>
                    <a:pt x="1119" y="96"/>
                    <a:pt x="1120" y="95"/>
                    <a:pt x="1122" y="92"/>
                  </a:cubicBezTo>
                  <a:cubicBezTo>
                    <a:pt x="1124" y="89"/>
                    <a:pt x="1126" y="85"/>
                    <a:pt x="1128" y="83"/>
                  </a:cubicBezTo>
                  <a:cubicBezTo>
                    <a:pt x="1130" y="80"/>
                    <a:pt x="1133" y="80"/>
                    <a:pt x="1134" y="77"/>
                  </a:cubicBezTo>
                  <a:cubicBezTo>
                    <a:pt x="1135" y="74"/>
                    <a:pt x="1132" y="70"/>
                    <a:pt x="1133" y="67"/>
                  </a:cubicBezTo>
                  <a:cubicBezTo>
                    <a:pt x="1133" y="62"/>
                    <a:pt x="1137" y="61"/>
                    <a:pt x="1141" y="58"/>
                  </a:cubicBezTo>
                  <a:cubicBezTo>
                    <a:pt x="1145" y="56"/>
                    <a:pt x="1149" y="47"/>
                    <a:pt x="1142" y="49"/>
                  </a:cubicBezTo>
                  <a:cubicBezTo>
                    <a:pt x="1141" y="45"/>
                    <a:pt x="1141" y="39"/>
                    <a:pt x="1143" y="36"/>
                  </a:cubicBezTo>
                  <a:cubicBezTo>
                    <a:pt x="1146" y="31"/>
                    <a:pt x="1155" y="35"/>
                    <a:pt x="1158" y="29"/>
                  </a:cubicBezTo>
                  <a:cubicBezTo>
                    <a:pt x="1156" y="26"/>
                    <a:pt x="1148" y="26"/>
                    <a:pt x="1145" y="24"/>
                  </a:cubicBezTo>
                  <a:cubicBezTo>
                    <a:pt x="1141" y="23"/>
                    <a:pt x="1139" y="21"/>
                    <a:pt x="1140" y="18"/>
                  </a:cubicBezTo>
                  <a:cubicBezTo>
                    <a:pt x="1141" y="16"/>
                    <a:pt x="1142" y="15"/>
                    <a:pt x="1144" y="15"/>
                  </a:cubicBezTo>
                  <a:cubicBezTo>
                    <a:pt x="1147" y="11"/>
                    <a:pt x="1141" y="0"/>
                    <a:pt x="1136" y="1"/>
                  </a:cubicBezTo>
                  <a:cubicBezTo>
                    <a:pt x="1135" y="5"/>
                    <a:pt x="1133" y="12"/>
                    <a:pt x="1130" y="15"/>
                  </a:cubicBezTo>
                  <a:cubicBezTo>
                    <a:pt x="1127" y="18"/>
                    <a:pt x="1118" y="15"/>
                    <a:pt x="1114" y="16"/>
                  </a:cubicBezTo>
                  <a:cubicBezTo>
                    <a:pt x="1112" y="17"/>
                    <a:pt x="1109" y="19"/>
                    <a:pt x="1111" y="22"/>
                  </a:cubicBezTo>
                  <a:cubicBezTo>
                    <a:pt x="1113" y="25"/>
                    <a:pt x="1115" y="24"/>
                    <a:pt x="1117" y="24"/>
                  </a:cubicBezTo>
                  <a:cubicBezTo>
                    <a:pt x="1121" y="25"/>
                    <a:pt x="1123" y="28"/>
                    <a:pt x="1124" y="32"/>
                  </a:cubicBezTo>
                  <a:cubicBezTo>
                    <a:pt x="1123" y="33"/>
                    <a:pt x="1120" y="33"/>
                    <a:pt x="1118" y="33"/>
                  </a:cubicBezTo>
                  <a:cubicBezTo>
                    <a:pt x="1121" y="34"/>
                    <a:pt x="1122" y="41"/>
                    <a:pt x="1124" y="44"/>
                  </a:cubicBezTo>
                  <a:cubicBezTo>
                    <a:pt x="1127" y="51"/>
                    <a:pt x="1125" y="57"/>
                    <a:pt x="1117" y="58"/>
                  </a:cubicBezTo>
                  <a:cubicBezTo>
                    <a:pt x="1114" y="58"/>
                    <a:pt x="1112" y="58"/>
                    <a:pt x="1111" y="56"/>
                  </a:cubicBezTo>
                  <a:cubicBezTo>
                    <a:pt x="1109" y="54"/>
                    <a:pt x="1108" y="51"/>
                    <a:pt x="1109" y="49"/>
                  </a:cubicBezTo>
                  <a:cubicBezTo>
                    <a:pt x="1106" y="47"/>
                    <a:pt x="1103" y="48"/>
                    <a:pt x="1100" y="48"/>
                  </a:cubicBezTo>
                  <a:cubicBezTo>
                    <a:pt x="1100" y="44"/>
                    <a:pt x="1099" y="38"/>
                    <a:pt x="1096" y="35"/>
                  </a:cubicBezTo>
                  <a:cubicBezTo>
                    <a:pt x="1092" y="37"/>
                    <a:pt x="1092" y="41"/>
                    <a:pt x="1087" y="39"/>
                  </a:cubicBezTo>
                  <a:cubicBezTo>
                    <a:pt x="1082" y="36"/>
                    <a:pt x="1083" y="29"/>
                    <a:pt x="1079" y="26"/>
                  </a:cubicBezTo>
                  <a:cubicBezTo>
                    <a:pt x="1069" y="16"/>
                    <a:pt x="1074" y="39"/>
                    <a:pt x="1075" y="43"/>
                  </a:cubicBezTo>
                  <a:cubicBezTo>
                    <a:pt x="1075" y="47"/>
                    <a:pt x="1077" y="48"/>
                    <a:pt x="1078" y="52"/>
                  </a:cubicBezTo>
                  <a:cubicBezTo>
                    <a:pt x="1078" y="57"/>
                    <a:pt x="1077" y="63"/>
                    <a:pt x="1070" y="60"/>
                  </a:cubicBezTo>
                  <a:cubicBezTo>
                    <a:pt x="1066" y="58"/>
                    <a:pt x="1063" y="50"/>
                    <a:pt x="1058" y="53"/>
                  </a:cubicBezTo>
                  <a:cubicBezTo>
                    <a:pt x="1053" y="56"/>
                    <a:pt x="1056" y="61"/>
                    <a:pt x="1059" y="64"/>
                  </a:cubicBezTo>
                  <a:cubicBezTo>
                    <a:pt x="1062" y="68"/>
                    <a:pt x="1068" y="68"/>
                    <a:pt x="1072" y="71"/>
                  </a:cubicBezTo>
                  <a:cubicBezTo>
                    <a:pt x="1075" y="74"/>
                    <a:pt x="1075" y="77"/>
                    <a:pt x="1076" y="80"/>
                  </a:cubicBezTo>
                  <a:cubicBezTo>
                    <a:pt x="1078" y="82"/>
                    <a:pt x="1081" y="89"/>
                    <a:pt x="1076" y="91"/>
                  </a:cubicBezTo>
                  <a:cubicBezTo>
                    <a:pt x="1072" y="92"/>
                    <a:pt x="1074" y="89"/>
                    <a:pt x="1072" y="87"/>
                  </a:cubicBezTo>
                  <a:cubicBezTo>
                    <a:pt x="1070" y="85"/>
                    <a:pt x="1067" y="86"/>
                    <a:pt x="1066" y="82"/>
                  </a:cubicBezTo>
                  <a:cubicBezTo>
                    <a:pt x="1063" y="83"/>
                    <a:pt x="1062" y="87"/>
                    <a:pt x="1060" y="90"/>
                  </a:cubicBezTo>
                  <a:cubicBezTo>
                    <a:pt x="1057" y="93"/>
                    <a:pt x="1050" y="96"/>
                    <a:pt x="1051" y="102"/>
                  </a:cubicBezTo>
                  <a:cubicBezTo>
                    <a:pt x="1051" y="106"/>
                    <a:pt x="1052" y="107"/>
                    <a:pt x="1055" y="109"/>
                  </a:cubicBezTo>
                  <a:cubicBezTo>
                    <a:pt x="1058" y="111"/>
                    <a:pt x="1058" y="108"/>
                    <a:pt x="1059" y="112"/>
                  </a:cubicBezTo>
                  <a:cubicBezTo>
                    <a:pt x="1060" y="115"/>
                    <a:pt x="1060" y="117"/>
                    <a:pt x="1059" y="119"/>
                  </a:cubicBezTo>
                  <a:cubicBezTo>
                    <a:pt x="1057" y="118"/>
                    <a:pt x="1053" y="117"/>
                    <a:pt x="1051" y="115"/>
                  </a:cubicBezTo>
                  <a:cubicBezTo>
                    <a:pt x="1047" y="113"/>
                    <a:pt x="1048" y="110"/>
                    <a:pt x="1042" y="110"/>
                  </a:cubicBezTo>
                  <a:cubicBezTo>
                    <a:pt x="1036" y="110"/>
                    <a:pt x="1034" y="117"/>
                    <a:pt x="1031" y="122"/>
                  </a:cubicBezTo>
                  <a:cubicBezTo>
                    <a:pt x="1028" y="125"/>
                    <a:pt x="1025" y="129"/>
                    <a:pt x="1022" y="132"/>
                  </a:cubicBezTo>
                  <a:cubicBezTo>
                    <a:pt x="1020" y="134"/>
                    <a:pt x="1015" y="136"/>
                    <a:pt x="1015" y="139"/>
                  </a:cubicBezTo>
                  <a:cubicBezTo>
                    <a:pt x="1016" y="139"/>
                    <a:pt x="1016" y="140"/>
                    <a:pt x="1016" y="141"/>
                  </a:cubicBezTo>
                  <a:cubicBezTo>
                    <a:pt x="1017" y="143"/>
                    <a:pt x="1017" y="144"/>
                    <a:pt x="1016" y="147"/>
                  </a:cubicBezTo>
                  <a:cubicBezTo>
                    <a:pt x="1013" y="158"/>
                    <a:pt x="1006" y="153"/>
                    <a:pt x="998" y="156"/>
                  </a:cubicBezTo>
                  <a:cubicBezTo>
                    <a:pt x="997" y="158"/>
                    <a:pt x="1011" y="165"/>
                    <a:pt x="1013" y="169"/>
                  </a:cubicBezTo>
                  <a:cubicBezTo>
                    <a:pt x="1008" y="171"/>
                    <a:pt x="1000" y="171"/>
                    <a:pt x="1002" y="178"/>
                  </a:cubicBezTo>
                  <a:cubicBezTo>
                    <a:pt x="1003" y="182"/>
                    <a:pt x="1006" y="188"/>
                    <a:pt x="1008" y="190"/>
                  </a:cubicBezTo>
                  <a:cubicBezTo>
                    <a:pt x="1010" y="193"/>
                    <a:pt x="1011" y="193"/>
                    <a:pt x="1012" y="194"/>
                  </a:cubicBezTo>
                  <a:cubicBezTo>
                    <a:pt x="1012" y="194"/>
                    <a:pt x="1011" y="194"/>
                    <a:pt x="1010" y="194"/>
                  </a:cubicBezTo>
                  <a:cubicBezTo>
                    <a:pt x="1006" y="193"/>
                    <a:pt x="1001" y="192"/>
                    <a:pt x="996" y="192"/>
                  </a:cubicBezTo>
                  <a:cubicBezTo>
                    <a:pt x="993" y="191"/>
                    <a:pt x="991" y="191"/>
                    <a:pt x="989" y="188"/>
                  </a:cubicBezTo>
                  <a:cubicBezTo>
                    <a:pt x="987" y="185"/>
                    <a:pt x="986" y="180"/>
                    <a:pt x="987" y="176"/>
                  </a:cubicBezTo>
                  <a:cubicBezTo>
                    <a:pt x="987" y="175"/>
                    <a:pt x="988" y="173"/>
                    <a:pt x="988" y="172"/>
                  </a:cubicBezTo>
                  <a:cubicBezTo>
                    <a:pt x="983" y="170"/>
                    <a:pt x="978" y="178"/>
                    <a:pt x="974" y="174"/>
                  </a:cubicBezTo>
                  <a:cubicBezTo>
                    <a:pt x="968" y="166"/>
                    <a:pt x="984" y="161"/>
                    <a:pt x="982" y="156"/>
                  </a:cubicBezTo>
                  <a:cubicBezTo>
                    <a:pt x="977" y="154"/>
                    <a:pt x="971" y="155"/>
                    <a:pt x="966" y="155"/>
                  </a:cubicBezTo>
                  <a:cubicBezTo>
                    <a:pt x="964" y="154"/>
                    <a:pt x="959" y="152"/>
                    <a:pt x="957" y="154"/>
                  </a:cubicBezTo>
                  <a:cubicBezTo>
                    <a:pt x="955" y="156"/>
                    <a:pt x="958" y="160"/>
                    <a:pt x="956" y="162"/>
                  </a:cubicBezTo>
                  <a:cubicBezTo>
                    <a:pt x="955" y="164"/>
                    <a:pt x="951" y="163"/>
                    <a:pt x="949" y="162"/>
                  </a:cubicBezTo>
                  <a:cubicBezTo>
                    <a:pt x="945" y="161"/>
                    <a:pt x="941" y="158"/>
                    <a:pt x="941" y="154"/>
                  </a:cubicBezTo>
                  <a:cubicBezTo>
                    <a:pt x="942" y="151"/>
                    <a:pt x="945" y="149"/>
                    <a:pt x="943" y="146"/>
                  </a:cubicBezTo>
                  <a:cubicBezTo>
                    <a:pt x="942" y="145"/>
                    <a:pt x="934" y="145"/>
                    <a:pt x="933" y="145"/>
                  </a:cubicBezTo>
                  <a:cubicBezTo>
                    <a:pt x="930" y="146"/>
                    <a:pt x="930" y="147"/>
                    <a:pt x="929" y="150"/>
                  </a:cubicBezTo>
                  <a:cubicBezTo>
                    <a:pt x="929" y="153"/>
                    <a:pt x="929" y="158"/>
                    <a:pt x="929" y="162"/>
                  </a:cubicBezTo>
                  <a:cubicBezTo>
                    <a:pt x="929" y="176"/>
                    <a:pt x="925" y="188"/>
                    <a:pt x="918" y="200"/>
                  </a:cubicBezTo>
                  <a:cubicBezTo>
                    <a:pt x="918" y="201"/>
                    <a:pt x="917" y="201"/>
                    <a:pt x="917" y="202"/>
                  </a:cubicBezTo>
                  <a:cubicBezTo>
                    <a:pt x="915" y="201"/>
                    <a:pt x="913" y="199"/>
                    <a:pt x="912" y="198"/>
                  </a:cubicBezTo>
                  <a:cubicBezTo>
                    <a:pt x="908" y="193"/>
                    <a:pt x="908" y="188"/>
                    <a:pt x="900" y="187"/>
                  </a:cubicBezTo>
                  <a:cubicBezTo>
                    <a:pt x="892" y="187"/>
                    <a:pt x="895" y="199"/>
                    <a:pt x="891" y="204"/>
                  </a:cubicBezTo>
                  <a:cubicBezTo>
                    <a:pt x="889" y="208"/>
                    <a:pt x="885" y="207"/>
                    <a:pt x="881" y="209"/>
                  </a:cubicBezTo>
                  <a:cubicBezTo>
                    <a:pt x="878" y="211"/>
                    <a:pt x="877" y="211"/>
                    <a:pt x="872" y="212"/>
                  </a:cubicBezTo>
                  <a:cubicBezTo>
                    <a:pt x="867" y="213"/>
                    <a:pt x="867" y="216"/>
                    <a:pt x="866" y="220"/>
                  </a:cubicBezTo>
                  <a:cubicBezTo>
                    <a:pt x="865" y="225"/>
                    <a:pt x="860" y="222"/>
                    <a:pt x="857" y="225"/>
                  </a:cubicBezTo>
                  <a:cubicBezTo>
                    <a:pt x="856" y="226"/>
                    <a:pt x="855" y="235"/>
                    <a:pt x="854" y="237"/>
                  </a:cubicBezTo>
                  <a:cubicBezTo>
                    <a:pt x="854" y="240"/>
                    <a:pt x="854" y="244"/>
                    <a:pt x="855" y="247"/>
                  </a:cubicBezTo>
                  <a:cubicBezTo>
                    <a:pt x="856" y="252"/>
                    <a:pt x="860" y="255"/>
                    <a:pt x="858" y="260"/>
                  </a:cubicBezTo>
                  <a:cubicBezTo>
                    <a:pt x="853" y="262"/>
                    <a:pt x="853" y="255"/>
                    <a:pt x="851" y="253"/>
                  </a:cubicBezTo>
                  <a:cubicBezTo>
                    <a:pt x="847" y="256"/>
                    <a:pt x="846" y="261"/>
                    <a:pt x="844" y="265"/>
                  </a:cubicBezTo>
                  <a:cubicBezTo>
                    <a:pt x="843" y="268"/>
                    <a:pt x="841" y="270"/>
                    <a:pt x="839" y="273"/>
                  </a:cubicBezTo>
                  <a:cubicBezTo>
                    <a:pt x="839" y="268"/>
                    <a:pt x="839" y="263"/>
                    <a:pt x="839" y="257"/>
                  </a:cubicBezTo>
                  <a:cubicBezTo>
                    <a:pt x="840" y="252"/>
                    <a:pt x="844" y="251"/>
                    <a:pt x="844" y="246"/>
                  </a:cubicBezTo>
                  <a:cubicBezTo>
                    <a:pt x="845" y="241"/>
                    <a:pt x="840" y="240"/>
                    <a:pt x="839" y="236"/>
                  </a:cubicBezTo>
                  <a:cubicBezTo>
                    <a:pt x="837" y="232"/>
                    <a:pt x="837" y="227"/>
                    <a:pt x="838" y="223"/>
                  </a:cubicBezTo>
                  <a:cubicBezTo>
                    <a:pt x="839" y="219"/>
                    <a:pt x="842" y="214"/>
                    <a:pt x="842" y="210"/>
                  </a:cubicBezTo>
                  <a:cubicBezTo>
                    <a:pt x="842" y="205"/>
                    <a:pt x="837" y="205"/>
                    <a:pt x="833" y="205"/>
                  </a:cubicBezTo>
                  <a:cubicBezTo>
                    <a:pt x="830" y="205"/>
                    <a:pt x="827" y="204"/>
                    <a:pt x="825" y="206"/>
                  </a:cubicBezTo>
                  <a:cubicBezTo>
                    <a:pt x="823" y="208"/>
                    <a:pt x="825" y="211"/>
                    <a:pt x="824" y="214"/>
                  </a:cubicBezTo>
                  <a:cubicBezTo>
                    <a:pt x="822" y="223"/>
                    <a:pt x="815" y="231"/>
                    <a:pt x="815" y="241"/>
                  </a:cubicBezTo>
                  <a:cubicBezTo>
                    <a:pt x="815" y="245"/>
                    <a:pt x="815" y="249"/>
                    <a:pt x="814" y="253"/>
                  </a:cubicBezTo>
                  <a:cubicBezTo>
                    <a:pt x="813" y="256"/>
                    <a:pt x="811" y="260"/>
                    <a:pt x="811" y="263"/>
                  </a:cubicBezTo>
                  <a:cubicBezTo>
                    <a:pt x="806" y="259"/>
                    <a:pt x="804" y="249"/>
                    <a:pt x="807" y="243"/>
                  </a:cubicBezTo>
                  <a:cubicBezTo>
                    <a:pt x="808" y="240"/>
                    <a:pt x="809" y="240"/>
                    <a:pt x="809" y="237"/>
                  </a:cubicBezTo>
                  <a:cubicBezTo>
                    <a:pt x="809" y="235"/>
                    <a:pt x="811" y="231"/>
                    <a:pt x="810" y="229"/>
                  </a:cubicBezTo>
                  <a:cubicBezTo>
                    <a:pt x="809" y="223"/>
                    <a:pt x="798" y="231"/>
                    <a:pt x="794" y="233"/>
                  </a:cubicBezTo>
                  <a:cubicBezTo>
                    <a:pt x="791" y="234"/>
                    <a:pt x="790" y="235"/>
                    <a:pt x="787" y="235"/>
                  </a:cubicBezTo>
                  <a:cubicBezTo>
                    <a:pt x="783" y="235"/>
                    <a:pt x="781" y="234"/>
                    <a:pt x="779" y="236"/>
                  </a:cubicBezTo>
                  <a:cubicBezTo>
                    <a:pt x="779" y="237"/>
                    <a:pt x="779" y="239"/>
                    <a:pt x="779" y="240"/>
                  </a:cubicBezTo>
                  <a:cubicBezTo>
                    <a:pt x="778" y="241"/>
                    <a:pt x="776" y="241"/>
                    <a:pt x="774" y="242"/>
                  </a:cubicBezTo>
                  <a:cubicBezTo>
                    <a:pt x="772" y="243"/>
                    <a:pt x="771" y="243"/>
                    <a:pt x="770" y="245"/>
                  </a:cubicBezTo>
                  <a:cubicBezTo>
                    <a:pt x="767" y="250"/>
                    <a:pt x="767" y="257"/>
                    <a:pt x="770" y="262"/>
                  </a:cubicBezTo>
                  <a:cubicBezTo>
                    <a:pt x="773" y="267"/>
                    <a:pt x="773" y="269"/>
                    <a:pt x="773" y="274"/>
                  </a:cubicBezTo>
                  <a:cubicBezTo>
                    <a:pt x="774" y="281"/>
                    <a:pt x="774" y="286"/>
                    <a:pt x="781" y="287"/>
                  </a:cubicBezTo>
                  <a:cubicBezTo>
                    <a:pt x="783" y="287"/>
                    <a:pt x="787" y="286"/>
                    <a:pt x="788" y="287"/>
                  </a:cubicBezTo>
                  <a:cubicBezTo>
                    <a:pt x="791" y="288"/>
                    <a:pt x="793" y="294"/>
                    <a:pt x="795" y="297"/>
                  </a:cubicBezTo>
                  <a:cubicBezTo>
                    <a:pt x="798" y="301"/>
                    <a:pt x="800" y="304"/>
                    <a:pt x="795" y="306"/>
                  </a:cubicBezTo>
                  <a:cubicBezTo>
                    <a:pt x="793" y="307"/>
                    <a:pt x="790" y="309"/>
                    <a:pt x="789" y="307"/>
                  </a:cubicBezTo>
                  <a:cubicBezTo>
                    <a:pt x="787" y="306"/>
                    <a:pt x="786" y="298"/>
                    <a:pt x="784" y="296"/>
                  </a:cubicBezTo>
                  <a:cubicBezTo>
                    <a:pt x="783" y="292"/>
                    <a:pt x="783" y="291"/>
                    <a:pt x="779" y="290"/>
                  </a:cubicBezTo>
                  <a:cubicBezTo>
                    <a:pt x="777" y="290"/>
                    <a:pt x="776" y="291"/>
                    <a:pt x="774" y="290"/>
                  </a:cubicBezTo>
                  <a:cubicBezTo>
                    <a:pt x="773" y="289"/>
                    <a:pt x="771" y="286"/>
                    <a:pt x="770" y="285"/>
                  </a:cubicBezTo>
                  <a:cubicBezTo>
                    <a:pt x="767" y="283"/>
                    <a:pt x="765" y="280"/>
                    <a:pt x="763" y="276"/>
                  </a:cubicBezTo>
                  <a:cubicBezTo>
                    <a:pt x="763" y="274"/>
                    <a:pt x="764" y="272"/>
                    <a:pt x="763" y="270"/>
                  </a:cubicBezTo>
                  <a:cubicBezTo>
                    <a:pt x="762" y="265"/>
                    <a:pt x="752" y="262"/>
                    <a:pt x="749" y="267"/>
                  </a:cubicBezTo>
                  <a:cubicBezTo>
                    <a:pt x="745" y="273"/>
                    <a:pt x="752" y="279"/>
                    <a:pt x="754" y="283"/>
                  </a:cubicBezTo>
                  <a:cubicBezTo>
                    <a:pt x="755" y="287"/>
                    <a:pt x="756" y="291"/>
                    <a:pt x="755" y="295"/>
                  </a:cubicBezTo>
                  <a:cubicBezTo>
                    <a:pt x="745" y="298"/>
                    <a:pt x="745" y="286"/>
                    <a:pt x="740" y="281"/>
                  </a:cubicBezTo>
                  <a:cubicBezTo>
                    <a:pt x="733" y="273"/>
                    <a:pt x="732" y="283"/>
                    <a:pt x="732" y="289"/>
                  </a:cubicBezTo>
                  <a:cubicBezTo>
                    <a:pt x="730" y="289"/>
                    <a:pt x="727" y="288"/>
                    <a:pt x="725" y="289"/>
                  </a:cubicBezTo>
                  <a:cubicBezTo>
                    <a:pt x="724" y="290"/>
                    <a:pt x="723" y="293"/>
                    <a:pt x="723" y="294"/>
                  </a:cubicBezTo>
                  <a:cubicBezTo>
                    <a:pt x="721" y="294"/>
                    <a:pt x="720" y="285"/>
                    <a:pt x="719" y="282"/>
                  </a:cubicBezTo>
                  <a:cubicBezTo>
                    <a:pt x="718" y="280"/>
                    <a:pt x="715" y="272"/>
                    <a:pt x="713" y="277"/>
                  </a:cubicBezTo>
                  <a:cubicBezTo>
                    <a:pt x="713" y="271"/>
                    <a:pt x="709" y="266"/>
                    <a:pt x="703" y="264"/>
                  </a:cubicBezTo>
                  <a:cubicBezTo>
                    <a:pt x="697" y="261"/>
                    <a:pt x="699" y="266"/>
                    <a:pt x="697" y="269"/>
                  </a:cubicBezTo>
                  <a:cubicBezTo>
                    <a:pt x="695" y="269"/>
                    <a:pt x="692" y="267"/>
                    <a:pt x="690" y="267"/>
                  </a:cubicBezTo>
                  <a:cubicBezTo>
                    <a:pt x="687" y="268"/>
                    <a:pt x="688" y="271"/>
                    <a:pt x="687" y="272"/>
                  </a:cubicBezTo>
                  <a:cubicBezTo>
                    <a:pt x="684" y="276"/>
                    <a:pt x="680" y="274"/>
                    <a:pt x="679" y="280"/>
                  </a:cubicBezTo>
                  <a:cubicBezTo>
                    <a:pt x="681" y="280"/>
                    <a:pt x="684" y="279"/>
                    <a:pt x="687" y="280"/>
                  </a:cubicBezTo>
                  <a:cubicBezTo>
                    <a:pt x="686" y="281"/>
                    <a:pt x="687" y="282"/>
                    <a:pt x="687" y="283"/>
                  </a:cubicBezTo>
                  <a:cubicBezTo>
                    <a:pt x="689" y="283"/>
                    <a:pt x="690" y="283"/>
                    <a:pt x="690" y="284"/>
                  </a:cubicBezTo>
                  <a:cubicBezTo>
                    <a:pt x="686" y="287"/>
                    <a:pt x="674" y="284"/>
                    <a:pt x="671" y="289"/>
                  </a:cubicBezTo>
                  <a:cubicBezTo>
                    <a:pt x="670" y="290"/>
                    <a:pt x="671" y="294"/>
                    <a:pt x="671" y="296"/>
                  </a:cubicBezTo>
                  <a:cubicBezTo>
                    <a:pt x="671" y="299"/>
                    <a:pt x="673" y="302"/>
                    <a:pt x="672" y="304"/>
                  </a:cubicBezTo>
                  <a:cubicBezTo>
                    <a:pt x="672" y="306"/>
                    <a:pt x="672" y="305"/>
                    <a:pt x="671" y="306"/>
                  </a:cubicBezTo>
                  <a:cubicBezTo>
                    <a:pt x="670" y="306"/>
                    <a:pt x="669" y="307"/>
                    <a:pt x="668" y="307"/>
                  </a:cubicBezTo>
                  <a:cubicBezTo>
                    <a:pt x="667" y="308"/>
                    <a:pt x="667" y="308"/>
                    <a:pt x="667" y="309"/>
                  </a:cubicBezTo>
                  <a:cubicBezTo>
                    <a:pt x="664" y="312"/>
                    <a:pt x="665" y="311"/>
                    <a:pt x="664" y="315"/>
                  </a:cubicBezTo>
                  <a:cubicBezTo>
                    <a:pt x="664" y="319"/>
                    <a:pt x="662" y="325"/>
                    <a:pt x="660" y="327"/>
                  </a:cubicBezTo>
                  <a:cubicBezTo>
                    <a:pt x="658" y="329"/>
                    <a:pt x="653" y="333"/>
                    <a:pt x="658" y="336"/>
                  </a:cubicBezTo>
                  <a:cubicBezTo>
                    <a:pt x="659" y="337"/>
                    <a:pt x="661" y="336"/>
                    <a:pt x="663" y="337"/>
                  </a:cubicBezTo>
                  <a:cubicBezTo>
                    <a:pt x="665" y="338"/>
                    <a:pt x="666" y="341"/>
                    <a:pt x="668" y="343"/>
                  </a:cubicBezTo>
                  <a:cubicBezTo>
                    <a:pt x="672" y="342"/>
                    <a:pt x="674" y="337"/>
                    <a:pt x="676" y="334"/>
                  </a:cubicBezTo>
                  <a:cubicBezTo>
                    <a:pt x="678" y="331"/>
                    <a:pt x="681" y="329"/>
                    <a:pt x="684" y="327"/>
                  </a:cubicBezTo>
                  <a:cubicBezTo>
                    <a:pt x="686" y="327"/>
                    <a:pt x="687" y="325"/>
                    <a:pt x="689" y="326"/>
                  </a:cubicBezTo>
                  <a:cubicBezTo>
                    <a:pt x="690" y="326"/>
                    <a:pt x="690" y="328"/>
                    <a:pt x="691" y="328"/>
                  </a:cubicBezTo>
                  <a:cubicBezTo>
                    <a:pt x="693" y="328"/>
                    <a:pt x="694" y="329"/>
                    <a:pt x="694" y="326"/>
                  </a:cubicBezTo>
                  <a:cubicBezTo>
                    <a:pt x="697" y="325"/>
                    <a:pt x="699" y="326"/>
                    <a:pt x="701" y="325"/>
                  </a:cubicBezTo>
                  <a:cubicBezTo>
                    <a:pt x="702" y="325"/>
                    <a:pt x="703" y="324"/>
                    <a:pt x="704" y="324"/>
                  </a:cubicBezTo>
                  <a:cubicBezTo>
                    <a:pt x="705" y="323"/>
                    <a:pt x="707" y="324"/>
                    <a:pt x="708" y="323"/>
                  </a:cubicBezTo>
                  <a:cubicBezTo>
                    <a:pt x="712" y="322"/>
                    <a:pt x="723" y="306"/>
                    <a:pt x="726" y="318"/>
                  </a:cubicBezTo>
                  <a:cubicBezTo>
                    <a:pt x="728" y="325"/>
                    <a:pt x="714" y="323"/>
                    <a:pt x="709" y="325"/>
                  </a:cubicBezTo>
                  <a:cubicBezTo>
                    <a:pt x="706" y="326"/>
                    <a:pt x="703" y="328"/>
                    <a:pt x="702" y="331"/>
                  </a:cubicBezTo>
                  <a:cubicBezTo>
                    <a:pt x="701" y="334"/>
                    <a:pt x="702" y="336"/>
                    <a:pt x="701" y="339"/>
                  </a:cubicBezTo>
                  <a:cubicBezTo>
                    <a:pt x="698" y="343"/>
                    <a:pt x="692" y="342"/>
                    <a:pt x="692" y="348"/>
                  </a:cubicBezTo>
                  <a:cubicBezTo>
                    <a:pt x="692" y="351"/>
                    <a:pt x="694" y="352"/>
                    <a:pt x="692" y="355"/>
                  </a:cubicBezTo>
                  <a:cubicBezTo>
                    <a:pt x="691" y="355"/>
                    <a:pt x="688" y="355"/>
                    <a:pt x="687" y="356"/>
                  </a:cubicBezTo>
                  <a:cubicBezTo>
                    <a:pt x="685" y="357"/>
                    <a:pt x="687" y="359"/>
                    <a:pt x="684" y="360"/>
                  </a:cubicBezTo>
                  <a:cubicBezTo>
                    <a:pt x="682" y="361"/>
                    <a:pt x="677" y="359"/>
                    <a:pt x="675" y="361"/>
                  </a:cubicBezTo>
                  <a:cubicBezTo>
                    <a:pt x="674" y="361"/>
                    <a:pt x="671" y="365"/>
                    <a:pt x="671" y="366"/>
                  </a:cubicBezTo>
                  <a:cubicBezTo>
                    <a:pt x="669" y="368"/>
                    <a:pt x="669" y="370"/>
                    <a:pt x="667" y="372"/>
                  </a:cubicBezTo>
                  <a:cubicBezTo>
                    <a:pt x="665" y="376"/>
                    <a:pt x="663" y="376"/>
                    <a:pt x="660" y="378"/>
                  </a:cubicBezTo>
                  <a:cubicBezTo>
                    <a:pt x="666" y="383"/>
                    <a:pt x="668" y="375"/>
                    <a:pt x="671" y="372"/>
                  </a:cubicBezTo>
                  <a:cubicBezTo>
                    <a:pt x="673" y="370"/>
                    <a:pt x="677" y="371"/>
                    <a:pt x="680" y="370"/>
                  </a:cubicBezTo>
                  <a:cubicBezTo>
                    <a:pt x="680" y="369"/>
                    <a:pt x="681" y="368"/>
                    <a:pt x="682" y="368"/>
                  </a:cubicBezTo>
                  <a:cubicBezTo>
                    <a:pt x="683" y="368"/>
                    <a:pt x="685" y="368"/>
                    <a:pt x="687" y="368"/>
                  </a:cubicBezTo>
                  <a:cubicBezTo>
                    <a:pt x="690" y="367"/>
                    <a:pt x="691" y="365"/>
                    <a:pt x="694" y="364"/>
                  </a:cubicBezTo>
                  <a:cubicBezTo>
                    <a:pt x="696" y="363"/>
                    <a:pt x="700" y="362"/>
                    <a:pt x="702" y="366"/>
                  </a:cubicBezTo>
                  <a:cubicBezTo>
                    <a:pt x="703" y="372"/>
                    <a:pt x="690" y="375"/>
                    <a:pt x="686" y="377"/>
                  </a:cubicBezTo>
                  <a:cubicBezTo>
                    <a:pt x="680" y="380"/>
                    <a:pt x="683" y="382"/>
                    <a:pt x="682" y="387"/>
                  </a:cubicBezTo>
                  <a:cubicBezTo>
                    <a:pt x="681" y="388"/>
                    <a:pt x="678" y="392"/>
                    <a:pt x="676" y="393"/>
                  </a:cubicBezTo>
                  <a:cubicBezTo>
                    <a:pt x="672" y="396"/>
                    <a:pt x="665" y="396"/>
                    <a:pt x="660" y="396"/>
                  </a:cubicBezTo>
                  <a:cubicBezTo>
                    <a:pt x="659" y="396"/>
                    <a:pt x="654" y="395"/>
                    <a:pt x="652" y="397"/>
                  </a:cubicBezTo>
                  <a:cubicBezTo>
                    <a:pt x="651" y="398"/>
                    <a:pt x="652" y="400"/>
                    <a:pt x="651" y="402"/>
                  </a:cubicBezTo>
                  <a:cubicBezTo>
                    <a:pt x="650" y="406"/>
                    <a:pt x="645" y="410"/>
                    <a:pt x="641" y="408"/>
                  </a:cubicBezTo>
                  <a:cubicBezTo>
                    <a:pt x="634" y="404"/>
                    <a:pt x="639" y="389"/>
                    <a:pt x="639" y="383"/>
                  </a:cubicBezTo>
                  <a:cubicBezTo>
                    <a:pt x="639" y="379"/>
                    <a:pt x="639" y="376"/>
                    <a:pt x="636" y="373"/>
                  </a:cubicBezTo>
                  <a:cubicBezTo>
                    <a:pt x="634" y="371"/>
                    <a:pt x="629" y="366"/>
                    <a:pt x="625" y="368"/>
                  </a:cubicBezTo>
                  <a:cubicBezTo>
                    <a:pt x="624" y="369"/>
                    <a:pt x="623" y="373"/>
                    <a:pt x="622" y="374"/>
                  </a:cubicBezTo>
                  <a:cubicBezTo>
                    <a:pt x="621" y="377"/>
                    <a:pt x="618" y="380"/>
                    <a:pt x="617" y="383"/>
                  </a:cubicBezTo>
                  <a:cubicBezTo>
                    <a:pt x="616" y="385"/>
                    <a:pt x="617" y="390"/>
                    <a:pt x="613" y="390"/>
                  </a:cubicBezTo>
                  <a:cubicBezTo>
                    <a:pt x="612" y="388"/>
                    <a:pt x="611" y="384"/>
                    <a:pt x="611" y="382"/>
                  </a:cubicBezTo>
                  <a:cubicBezTo>
                    <a:pt x="611" y="380"/>
                    <a:pt x="612" y="377"/>
                    <a:pt x="611" y="376"/>
                  </a:cubicBezTo>
                  <a:cubicBezTo>
                    <a:pt x="610" y="374"/>
                    <a:pt x="608" y="375"/>
                    <a:pt x="608" y="374"/>
                  </a:cubicBezTo>
                  <a:cubicBezTo>
                    <a:pt x="606" y="373"/>
                    <a:pt x="606" y="372"/>
                    <a:pt x="606" y="369"/>
                  </a:cubicBezTo>
                  <a:cubicBezTo>
                    <a:pt x="606" y="365"/>
                    <a:pt x="607" y="359"/>
                    <a:pt x="603" y="356"/>
                  </a:cubicBezTo>
                  <a:cubicBezTo>
                    <a:pt x="600" y="354"/>
                    <a:pt x="597" y="356"/>
                    <a:pt x="594" y="355"/>
                  </a:cubicBezTo>
                  <a:cubicBezTo>
                    <a:pt x="594" y="352"/>
                    <a:pt x="597" y="348"/>
                    <a:pt x="598" y="346"/>
                  </a:cubicBezTo>
                  <a:cubicBezTo>
                    <a:pt x="599" y="345"/>
                    <a:pt x="601" y="343"/>
                    <a:pt x="601" y="342"/>
                  </a:cubicBezTo>
                  <a:cubicBezTo>
                    <a:pt x="602" y="341"/>
                    <a:pt x="601" y="340"/>
                    <a:pt x="602" y="339"/>
                  </a:cubicBezTo>
                  <a:cubicBezTo>
                    <a:pt x="603" y="337"/>
                    <a:pt x="607" y="336"/>
                    <a:pt x="608" y="335"/>
                  </a:cubicBezTo>
                  <a:cubicBezTo>
                    <a:pt x="610" y="333"/>
                    <a:pt x="611" y="331"/>
                    <a:pt x="612" y="328"/>
                  </a:cubicBezTo>
                  <a:cubicBezTo>
                    <a:pt x="614" y="326"/>
                    <a:pt x="615" y="325"/>
                    <a:pt x="616" y="322"/>
                  </a:cubicBezTo>
                  <a:cubicBezTo>
                    <a:pt x="619" y="318"/>
                    <a:pt x="618" y="316"/>
                    <a:pt x="618" y="311"/>
                  </a:cubicBezTo>
                  <a:cubicBezTo>
                    <a:pt x="619" y="308"/>
                    <a:pt x="622" y="303"/>
                    <a:pt x="620" y="300"/>
                  </a:cubicBezTo>
                  <a:cubicBezTo>
                    <a:pt x="618" y="298"/>
                    <a:pt x="612" y="299"/>
                    <a:pt x="610" y="300"/>
                  </a:cubicBezTo>
                  <a:cubicBezTo>
                    <a:pt x="608" y="301"/>
                    <a:pt x="607" y="304"/>
                    <a:pt x="605" y="305"/>
                  </a:cubicBezTo>
                  <a:cubicBezTo>
                    <a:pt x="604" y="307"/>
                    <a:pt x="604" y="306"/>
                    <a:pt x="603" y="309"/>
                  </a:cubicBezTo>
                  <a:cubicBezTo>
                    <a:pt x="603" y="310"/>
                    <a:pt x="604" y="312"/>
                    <a:pt x="604" y="313"/>
                  </a:cubicBezTo>
                  <a:cubicBezTo>
                    <a:pt x="603" y="316"/>
                    <a:pt x="599" y="317"/>
                    <a:pt x="597" y="318"/>
                  </a:cubicBezTo>
                  <a:cubicBezTo>
                    <a:pt x="595" y="321"/>
                    <a:pt x="592" y="323"/>
                    <a:pt x="590" y="326"/>
                  </a:cubicBezTo>
                  <a:cubicBezTo>
                    <a:pt x="584" y="334"/>
                    <a:pt x="581" y="343"/>
                    <a:pt x="581" y="353"/>
                  </a:cubicBezTo>
                  <a:cubicBezTo>
                    <a:pt x="582" y="355"/>
                    <a:pt x="581" y="358"/>
                    <a:pt x="581" y="361"/>
                  </a:cubicBezTo>
                  <a:cubicBezTo>
                    <a:pt x="582" y="364"/>
                    <a:pt x="580" y="369"/>
                    <a:pt x="581" y="372"/>
                  </a:cubicBezTo>
                  <a:cubicBezTo>
                    <a:pt x="590" y="372"/>
                    <a:pt x="579" y="377"/>
                    <a:pt x="578" y="381"/>
                  </a:cubicBezTo>
                  <a:cubicBezTo>
                    <a:pt x="576" y="384"/>
                    <a:pt x="582" y="394"/>
                    <a:pt x="575" y="395"/>
                  </a:cubicBezTo>
                  <a:cubicBezTo>
                    <a:pt x="572" y="392"/>
                    <a:pt x="574" y="389"/>
                    <a:pt x="573" y="387"/>
                  </a:cubicBezTo>
                  <a:cubicBezTo>
                    <a:pt x="573" y="387"/>
                    <a:pt x="571" y="384"/>
                    <a:pt x="572" y="385"/>
                  </a:cubicBezTo>
                  <a:cubicBezTo>
                    <a:pt x="571" y="383"/>
                    <a:pt x="571" y="381"/>
                    <a:pt x="571" y="378"/>
                  </a:cubicBezTo>
                  <a:cubicBezTo>
                    <a:pt x="571" y="376"/>
                    <a:pt x="571" y="373"/>
                    <a:pt x="571" y="371"/>
                  </a:cubicBezTo>
                  <a:cubicBezTo>
                    <a:pt x="571" y="368"/>
                    <a:pt x="570" y="366"/>
                    <a:pt x="570" y="363"/>
                  </a:cubicBezTo>
                  <a:cubicBezTo>
                    <a:pt x="569" y="363"/>
                    <a:pt x="568" y="363"/>
                    <a:pt x="567" y="364"/>
                  </a:cubicBezTo>
                  <a:cubicBezTo>
                    <a:pt x="566" y="361"/>
                    <a:pt x="566" y="358"/>
                    <a:pt x="564" y="355"/>
                  </a:cubicBezTo>
                  <a:cubicBezTo>
                    <a:pt x="563" y="354"/>
                    <a:pt x="562" y="349"/>
                    <a:pt x="561" y="348"/>
                  </a:cubicBezTo>
                  <a:cubicBezTo>
                    <a:pt x="555" y="343"/>
                    <a:pt x="554" y="359"/>
                    <a:pt x="554" y="362"/>
                  </a:cubicBezTo>
                  <a:cubicBezTo>
                    <a:pt x="554" y="365"/>
                    <a:pt x="554" y="366"/>
                    <a:pt x="555" y="368"/>
                  </a:cubicBezTo>
                  <a:cubicBezTo>
                    <a:pt x="555" y="370"/>
                    <a:pt x="556" y="370"/>
                    <a:pt x="556" y="372"/>
                  </a:cubicBezTo>
                  <a:cubicBezTo>
                    <a:pt x="553" y="372"/>
                    <a:pt x="551" y="372"/>
                    <a:pt x="549" y="372"/>
                  </a:cubicBezTo>
                  <a:cubicBezTo>
                    <a:pt x="548" y="374"/>
                    <a:pt x="549" y="377"/>
                    <a:pt x="548" y="379"/>
                  </a:cubicBezTo>
                  <a:cubicBezTo>
                    <a:pt x="546" y="377"/>
                    <a:pt x="544" y="372"/>
                    <a:pt x="541" y="372"/>
                  </a:cubicBezTo>
                  <a:cubicBezTo>
                    <a:pt x="537" y="372"/>
                    <a:pt x="535" y="377"/>
                    <a:pt x="534" y="379"/>
                  </a:cubicBezTo>
                  <a:cubicBezTo>
                    <a:pt x="532" y="382"/>
                    <a:pt x="531" y="384"/>
                    <a:pt x="529" y="387"/>
                  </a:cubicBezTo>
                  <a:cubicBezTo>
                    <a:pt x="528" y="389"/>
                    <a:pt x="527" y="390"/>
                    <a:pt x="525" y="393"/>
                  </a:cubicBezTo>
                  <a:cubicBezTo>
                    <a:pt x="525" y="395"/>
                    <a:pt x="522" y="398"/>
                    <a:pt x="522" y="400"/>
                  </a:cubicBezTo>
                  <a:cubicBezTo>
                    <a:pt x="521" y="403"/>
                    <a:pt x="522" y="407"/>
                    <a:pt x="525" y="408"/>
                  </a:cubicBezTo>
                  <a:cubicBezTo>
                    <a:pt x="529" y="409"/>
                    <a:pt x="532" y="403"/>
                    <a:pt x="534" y="400"/>
                  </a:cubicBezTo>
                  <a:cubicBezTo>
                    <a:pt x="537" y="396"/>
                    <a:pt x="537" y="397"/>
                    <a:pt x="542" y="397"/>
                  </a:cubicBezTo>
                  <a:cubicBezTo>
                    <a:pt x="545" y="397"/>
                    <a:pt x="547" y="395"/>
                    <a:pt x="549" y="396"/>
                  </a:cubicBezTo>
                  <a:cubicBezTo>
                    <a:pt x="550" y="398"/>
                    <a:pt x="548" y="399"/>
                    <a:pt x="548" y="401"/>
                  </a:cubicBezTo>
                  <a:cubicBezTo>
                    <a:pt x="547" y="404"/>
                    <a:pt x="548" y="406"/>
                    <a:pt x="546" y="408"/>
                  </a:cubicBezTo>
                  <a:cubicBezTo>
                    <a:pt x="544" y="409"/>
                    <a:pt x="542" y="408"/>
                    <a:pt x="539" y="409"/>
                  </a:cubicBezTo>
                  <a:cubicBezTo>
                    <a:pt x="536" y="410"/>
                    <a:pt x="535" y="414"/>
                    <a:pt x="536" y="417"/>
                  </a:cubicBezTo>
                  <a:cubicBezTo>
                    <a:pt x="538" y="426"/>
                    <a:pt x="549" y="428"/>
                    <a:pt x="556" y="425"/>
                  </a:cubicBezTo>
                  <a:cubicBezTo>
                    <a:pt x="559" y="424"/>
                    <a:pt x="560" y="423"/>
                    <a:pt x="559" y="420"/>
                  </a:cubicBezTo>
                  <a:cubicBezTo>
                    <a:pt x="558" y="417"/>
                    <a:pt x="555" y="416"/>
                    <a:pt x="559" y="413"/>
                  </a:cubicBezTo>
                  <a:cubicBezTo>
                    <a:pt x="560" y="412"/>
                    <a:pt x="562" y="412"/>
                    <a:pt x="564" y="410"/>
                  </a:cubicBezTo>
                  <a:cubicBezTo>
                    <a:pt x="566" y="409"/>
                    <a:pt x="567" y="407"/>
                    <a:pt x="569" y="405"/>
                  </a:cubicBezTo>
                  <a:cubicBezTo>
                    <a:pt x="570" y="404"/>
                    <a:pt x="572" y="403"/>
                    <a:pt x="574" y="402"/>
                  </a:cubicBezTo>
                  <a:cubicBezTo>
                    <a:pt x="575" y="401"/>
                    <a:pt x="580" y="400"/>
                    <a:pt x="581" y="400"/>
                  </a:cubicBezTo>
                  <a:cubicBezTo>
                    <a:pt x="585" y="403"/>
                    <a:pt x="576" y="408"/>
                    <a:pt x="575" y="410"/>
                  </a:cubicBezTo>
                  <a:cubicBezTo>
                    <a:pt x="571" y="414"/>
                    <a:pt x="571" y="418"/>
                    <a:pt x="566" y="421"/>
                  </a:cubicBezTo>
                  <a:cubicBezTo>
                    <a:pt x="569" y="426"/>
                    <a:pt x="570" y="427"/>
                    <a:pt x="565" y="430"/>
                  </a:cubicBezTo>
                  <a:cubicBezTo>
                    <a:pt x="559" y="432"/>
                    <a:pt x="554" y="430"/>
                    <a:pt x="549" y="432"/>
                  </a:cubicBezTo>
                  <a:cubicBezTo>
                    <a:pt x="544" y="433"/>
                    <a:pt x="542" y="434"/>
                    <a:pt x="537" y="434"/>
                  </a:cubicBezTo>
                  <a:cubicBezTo>
                    <a:pt x="534" y="434"/>
                    <a:pt x="530" y="433"/>
                    <a:pt x="528" y="435"/>
                  </a:cubicBezTo>
                  <a:cubicBezTo>
                    <a:pt x="525" y="438"/>
                    <a:pt x="527" y="443"/>
                    <a:pt x="520" y="444"/>
                  </a:cubicBezTo>
                  <a:cubicBezTo>
                    <a:pt x="514" y="444"/>
                    <a:pt x="508" y="440"/>
                    <a:pt x="503" y="443"/>
                  </a:cubicBezTo>
                  <a:cubicBezTo>
                    <a:pt x="502" y="444"/>
                    <a:pt x="502" y="445"/>
                    <a:pt x="500" y="446"/>
                  </a:cubicBezTo>
                  <a:cubicBezTo>
                    <a:pt x="499" y="446"/>
                    <a:pt x="498" y="446"/>
                    <a:pt x="498" y="446"/>
                  </a:cubicBezTo>
                  <a:cubicBezTo>
                    <a:pt x="496" y="446"/>
                    <a:pt x="495" y="447"/>
                    <a:pt x="495" y="448"/>
                  </a:cubicBezTo>
                  <a:cubicBezTo>
                    <a:pt x="493" y="449"/>
                    <a:pt x="489" y="449"/>
                    <a:pt x="487" y="450"/>
                  </a:cubicBezTo>
                  <a:cubicBezTo>
                    <a:pt x="484" y="452"/>
                    <a:pt x="480" y="457"/>
                    <a:pt x="478" y="460"/>
                  </a:cubicBezTo>
                  <a:cubicBezTo>
                    <a:pt x="474" y="463"/>
                    <a:pt x="476" y="467"/>
                    <a:pt x="476" y="472"/>
                  </a:cubicBezTo>
                  <a:cubicBezTo>
                    <a:pt x="473" y="472"/>
                    <a:pt x="469" y="470"/>
                    <a:pt x="467" y="471"/>
                  </a:cubicBezTo>
                  <a:cubicBezTo>
                    <a:pt x="466" y="472"/>
                    <a:pt x="462" y="476"/>
                    <a:pt x="462" y="478"/>
                  </a:cubicBezTo>
                  <a:cubicBezTo>
                    <a:pt x="460" y="481"/>
                    <a:pt x="461" y="482"/>
                    <a:pt x="457" y="484"/>
                  </a:cubicBezTo>
                  <a:cubicBezTo>
                    <a:pt x="454" y="486"/>
                    <a:pt x="451" y="486"/>
                    <a:pt x="447" y="487"/>
                  </a:cubicBezTo>
                  <a:cubicBezTo>
                    <a:pt x="447" y="489"/>
                    <a:pt x="448" y="491"/>
                    <a:pt x="447" y="493"/>
                  </a:cubicBezTo>
                  <a:cubicBezTo>
                    <a:pt x="447" y="495"/>
                    <a:pt x="447" y="497"/>
                    <a:pt x="446" y="499"/>
                  </a:cubicBezTo>
                  <a:cubicBezTo>
                    <a:pt x="445" y="501"/>
                    <a:pt x="444" y="501"/>
                    <a:pt x="443" y="502"/>
                  </a:cubicBezTo>
                  <a:cubicBezTo>
                    <a:pt x="440" y="505"/>
                    <a:pt x="441" y="511"/>
                    <a:pt x="441" y="515"/>
                  </a:cubicBezTo>
                  <a:cubicBezTo>
                    <a:pt x="444" y="516"/>
                    <a:pt x="453" y="512"/>
                    <a:pt x="455" y="509"/>
                  </a:cubicBezTo>
                  <a:cubicBezTo>
                    <a:pt x="456" y="507"/>
                    <a:pt x="457" y="504"/>
                    <a:pt x="458" y="501"/>
                  </a:cubicBezTo>
                  <a:cubicBezTo>
                    <a:pt x="459" y="500"/>
                    <a:pt x="461" y="498"/>
                    <a:pt x="462" y="497"/>
                  </a:cubicBezTo>
                  <a:cubicBezTo>
                    <a:pt x="464" y="498"/>
                    <a:pt x="464" y="499"/>
                    <a:pt x="467" y="498"/>
                  </a:cubicBezTo>
                  <a:cubicBezTo>
                    <a:pt x="470" y="497"/>
                    <a:pt x="469" y="495"/>
                    <a:pt x="470" y="494"/>
                  </a:cubicBezTo>
                  <a:cubicBezTo>
                    <a:pt x="471" y="492"/>
                    <a:pt x="476" y="491"/>
                    <a:pt x="475" y="488"/>
                  </a:cubicBezTo>
                  <a:cubicBezTo>
                    <a:pt x="478" y="487"/>
                    <a:pt x="488" y="490"/>
                    <a:pt x="489" y="484"/>
                  </a:cubicBezTo>
                  <a:cubicBezTo>
                    <a:pt x="492" y="484"/>
                    <a:pt x="493" y="485"/>
                    <a:pt x="495" y="483"/>
                  </a:cubicBezTo>
                  <a:cubicBezTo>
                    <a:pt x="498" y="481"/>
                    <a:pt x="498" y="474"/>
                    <a:pt x="501" y="472"/>
                  </a:cubicBezTo>
                  <a:cubicBezTo>
                    <a:pt x="504" y="470"/>
                    <a:pt x="509" y="471"/>
                    <a:pt x="510" y="467"/>
                  </a:cubicBezTo>
                  <a:cubicBezTo>
                    <a:pt x="510" y="467"/>
                    <a:pt x="510" y="465"/>
                    <a:pt x="510" y="464"/>
                  </a:cubicBezTo>
                  <a:cubicBezTo>
                    <a:pt x="511" y="466"/>
                    <a:pt x="511" y="467"/>
                    <a:pt x="510" y="467"/>
                  </a:cubicBezTo>
                  <a:cubicBezTo>
                    <a:pt x="512" y="471"/>
                    <a:pt x="521" y="470"/>
                    <a:pt x="524" y="469"/>
                  </a:cubicBezTo>
                  <a:cubicBezTo>
                    <a:pt x="530" y="468"/>
                    <a:pt x="531" y="465"/>
                    <a:pt x="535" y="461"/>
                  </a:cubicBezTo>
                  <a:cubicBezTo>
                    <a:pt x="536" y="459"/>
                    <a:pt x="538" y="455"/>
                    <a:pt x="541" y="454"/>
                  </a:cubicBezTo>
                  <a:cubicBezTo>
                    <a:pt x="542" y="456"/>
                    <a:pt x="543" y="458"/>
                    <a:pt x="543" y="460"/>
                  </a:cubicBezTo>
                  <a:cubicBezTo>
                    <a:pt x="545" y="460"/>
                    <a:pt x="546" y="460"/>
                    <a:pt x="548" y="460"/>
                  </a:cubicBezTo>
                  <a:cubicBezTo>
                    <a:pt x="553" y="459"/>
                    <a:pt x="553" y="453"/>
                    <a:pt x="557" y="451"/>
                  </a:cubicBezTo>
                  <a:cubicBezTo>
                    <a:pt x="558" y="450"/>
                    <a:pt x="559" y="449"/>
                    <a:pt x="560" y="449"/>
                  </a:cubicBezTo>
                  <a:cubicBezTo>
                    <a:pt x="561" y="450"/>
                    <a:pt x="561" y="450"/>
                    <a:pt x="562" y="450"/>
                  </a:cubicBezTo>
                  <a:cubicBezTo>
                    <a:pt x="564" y="449"/>
                    <a:pt x="564" y="446"/>
                    <a:pt x="565" y="445"/>
                  </a:cubicBezTo>
                  <a:cubicBezTo>
                    <a:pt x="567" y="444"/>
                    <a:pt x="567" y="447"/>
                    <a:pt x="569" y="446"/>
                  </a:cubicBezTo>
                  <a:cubicBezTo>
                    <a:pt x="571" y="446"/>
                    <a:pt x="576" y="442"/>
                    <a:pt x="578" y="441"/>
                  </a:cubicBezTo>
                  <a:cubicBezTo>
                    <a:pt x="580" y="439"/>
                    <a:pt x="584" y="437"/>
                    <a:pt x="586" y="435"/>
                  </a:cubicBezTo>
                  <a:cubicBezTo>
                    <a:pt x="590" y="440"/>
                    <a:pt x="586" y="447"/>
                    <a:pt x="596" y="445"/>
                  </a:cubicBezTo>
                  <a:cubicBezTo>
                    <a:pt x="600" y="444"/>
                    <a:pt x="603" y="440"/>
                    <a:pt x="606" y="437"/>
                  </a:cubicBezTo>
                  <a:cubicBezTo>
                    <a:pt x="609" y="435"/>
                    <a:pt x="610" y="434"/>
                    <a:pt x="612" y="431"/>
                  </a:cubicBezTo>
                  <a:cubicBezTo>
                    <a:pt x="616" y="434"/>
                    <a:pt x="623" y="422"/>
                    <a:pt x="625" y="419"/>
                  </a:cubicBezTo>
                  <a:cubicBezTo>
                    <a:pt x="625" y="420"/>
                    <a:pt x="625" y="423"/>
                    <a:pt x="625" y="424"/>
                  </a:cubicBezTo>
                  <a:cubicBezTo>
                    <a:pt x="624" y="426"/>
                    <a:pt x="621" y="427"/>
                    <a:pt x="621" y="429"/>
                  </a:cubicBezTo>
                  <a:cubicBezTo>
                    <a:pt x="621" y="435"/>
                    <a:pt x="631" y="436"/>
                    <a:pt x="636" y="435"/>
                  </a:cubicBezTo>
                  <a:cubicBezTo>
                    <a:pt x="642" y="433"/>
                    <a:pt x="647" y="430"/>
                    <a:pt x="653" y="429"/>
                  </a:cubicBezTo>
                  <a:cubicBezTo>
                    <a:pt x="660" y="427"/>
                    <a:pt x="667" y="425"/>
                    <a:pt x="674" y="422"/>
                  </a:cubicBezTo>
                  <a:cubicBezTo>
                    <a:pt x="675" y="425"/>
                    <a:pt x="674" y="428"/>
                    <a:pt x="670" y="428"/>
                  </a:cubicBezTo>
                  <a:cubicBezTo>
                    <a:pt x="669" y="432"/>
                    <a:pt x="674" y="436"/>
                    <a:pt x="669" y="439"/>
                  </a:cubicBezTo>
                  <a:cubicBezTo>
                    <a:pt x="665" y="441"/>
                    <a:pt x="653" y="440"/>
                    <a:pt x="652" y="435"/>
                  </a:cubicBezTo>
                  <a:cubicBezTo>
                    <a:pt x="651" y="435"/>
                    <a:pt x="649" y="435"/>
                    <a:pt x="648" y="435"/>
                  </a:cubicBezTo>
                  <a:cubicBezTo>
                    <a:pt x="645" y="435"/>
                    <a:pt x="644" y="436"/>
                    <a:pt x="642" y="437"/>
                  </a:cubicBezTo>
                  <a:cubicBezTo>
                    <a:pt x="640" y="437"/>
                    <a:pt x="639" y="437"/>
                    <a:pt x="637" y="437"/>
                  </a:cubicBezTo>
                  <a:cubicBezTo>
                    <a:pt x="634" y="437"/>
                    <a:pt x="633" y="439"/>
                    <a:pt x="630" y="440"/>
                  </a:cubicBezTo>
                  <a:cubicBezTo>
                    <a:pt x="627" y="441"/>
                    <a:pt x="622" y="443"/>
                    <a:pt x="624" y="447"/>
                  </a:cubicBezTo>
                  <a:cubicBezTo>
                    <a:pt x="626" y="451"/>
                    <a:pt x="634" y="452"/>
                    <a:pt x="638" y="452"/>
                  </a:cubicBezTo>
                  <a:cubicBezTo>
                    <a:pt x="639" y="455"/>
                    <a:pt x="638" y="455"/>
                    <a:pt x="637" y="457"/>
                  </a:cubicBezTo>
                  <a:cubicBezTo>
                    <a:pt x="635" y="460"/>
                    <a:pt x="633" y="459"/>
                    <a:pt x="631" y="461"/>
                  </a:cubicBezTo>
                  <a:cubicBezTo>
                    <a:pt x="630" y="457"/>
                    <a:pt x="626" y="453"/>
                    <a:pt x="622" y="451"/>
                  </a:cubicBezTo>
                  <a:cubicBezTo>
                    <a:pt x="622" y="453"/>
                    <a:pt x="622" y="454"/>
                    <a:pt x="622" y="455"/>
                  </a:cubicBezTo>
                  <a:cubicBezTo>
                    <a:pt x="622" y="458"/>
                    <a:pt x="623" y="458"/>
                    <a:pt x="624" y="460"/>
                  </a:cubicBezTo>
                  <a:cubicBezTo>
                    <a:pt x="625" y="463"/>
                    <a:pt x="625" y="466"/>
                    <a:pt x="625" y="469"/>
                  </a:cubicBezTo>
                  <a:cubicBezTo>
                    <a:pt x="624" y="473"/>
                    <a:pt x="623" y="480"/>
                    <a:pt x="618" y="482"/>
                  </a:cubicBezTo>
                  <a:cubicBezTo>
                    <a:pt x="619" y="476"/>
                    <a:pt x="620" y="470"/>
                    <a:pt x="616" y="465"/>
                  </a:cubicBezTo>
                  <a:cubicBezTo>
                    <a:pt x="615" y="465"/>
                    <a:pt x="613" y="460"/>
                    <a:pt x="612" y="460"/>
                  </a:cubicBezTo>
                  <a:cubicBezTo>
                    <a:pt x="609" y="461"/>
                    <a:pt x="609" y="466"/>
                    <a:pt x="609" y="468"/>
                  </a:cubicBezTo>
                  <a:cubicBezTo>
                    <a:pt x="609" y="470"/>
                    <a:pt x="609" y="471"/>
                    <a:pt x="608" y="473"/>
                  </a:cubicBezTo>
                  <a:cubicBezTo>
                    <a:pt x="606" y="474"/>
                    <a:pt x="604" y="474"/>
                    <a:pt x="603" y="475"/>
                  </a:cubicBezTo>
                  <a:cubicBezTo>
                    <a:pt x="601" y="476"/>
                    <a:pt x="601" y="477"/>
                    <a:pt x="600" y="478"/>
                  </a:cubicBezTo>
                  <a:cubicBezTo>
                    <a:pt x="597" y="481"/>
                    <a:pt x="593" y="485"/>
                    <a:pt x="588" y="484"/>
                  </a:cubicBezTo>
                  <a:cubicBezTo>
                    <a:pt x="588" y="482"/>
                    <a:pt x="588" y="480"/>
                    <a:pt x="588" y="479"/>
                  </a:cubicBezTo>
                  <a:cubicBezTo>
                    <a:pt x="589" y="479"/>
                    <a:pt x="590" y="479"/>
                    <a:pt x="591" y="478"/>
                  </a:cubicBezTo>
                  <a:cubicBezTo>
                    <a:pt x="593" y="473"/>
                    <a:pt x="587" y="472"/>
                    <a:pt x="583" y="474"/>
                  </a:cubicBezTo>
                  <a:cubicBezTo>
                    <a:pt x="580" y="475"/>
                    <a:pt x="579" y="476"/>
                    <a:pt x="578" y="478"/>
                  </a:cubicBezTo>
                  <a:cubicBezTo>
                    <a:pt x="575" y="481"/>
                    <a:pt x="575" y="481"/>
                    <a:pt x="575" y="485"/>
                  </a:cubicBezTo>
                  <a:cubicBezTo>
                    <a:pt x="575" y="488"/>
                    <a:pt x="574" y="490"/>
                    <a:pt x="577" y="491"/>
                  </a:cubicBezTo>
                  <a:cubicBezTo>
                    <a:pt x="580" y="492"/>
                    <a:pt x="586" y="490"/>
                    <a:pt x="589" y="492"/>
                  </a:cubicBezTo>
                  <a:cubicBezTo>
                    <a:pt x="592" y="493"/>
                    <a:pt x="591" y="499"/>
                    <a:pt x="591" y="502"/>
                  </a:cubicBezTo>
                  <a:cubicBezTo>
                    <a:pt x="587" y="503"/>
                    <a:pt x="582" y="504"/>
                    <a:pt x="578" y="503"/>
                  </a:cubicBezTo>
                  <a:cubicBezTo>
                    <a:pt x="576" y="503"/>
                    <a:pt x="575" y="503"/>
                    <a:pt x="574" y="503"/>
                  </a:cubicBezTo>
                  <a:cubicBezTo>
                    <a:pt x="573" y="503"/>
                    <a:pt x="572" y="502"/>
                    <a:pt x="571" y="501"/>
                  </a:cubicBezTo>
                  <a:cubicBezTo>
                    <a:pt x="571" y="501"/>
                    <a:pt x="571" y="500"/>
                    <a:pt x="570" y="499"/>
                  </a:cubicBezTo>
                  <a:cubicBezTo>
                    <a:pt x="562" y="495"/>
                    <a:pt x="558" y="502"/>
                    <a:pt x="555" y="509"/>
                  </a:cubicBezTo>
                  <a:cubicBezTo>
                    <a:pt x="553" y="513"/>
                    <a:pt x="547" y="517"/>
                    <a:pt x="547" y="522"/>
                  </a:cubicBezTo>
                  <a:cubicBezTo>
                    <a:pt x="548" y="529"/>
                    <a:pt x="556" y="525"/>
                    <a:pt x="557" y="529"/>
                  </a:cubicBezTo>
                  <a:cubicBezTo>
                    <a:pt x="558" y="533"/>
                    <a:pt x="553" y="534"/>
                    <a:pt x="551" y="537"/>
                  </a:cubicBezTo>
                  <a:cubicBezTo>
                    <a:pt x="549" y="539"/>
                    <a:pt x="547" y="545"/>
                    <a:pt x="548" y="548"/>
                  </a:cubicBezTo>
                  <a:cubicBezTo>
                    <a:pt x="554" y="550"/>
                    <a:pt x="563" y="543"/>
                    <a:pt x="567" y="539"/>
                  </a:cubicBezTo>
                  <a:cubicBezTo>
                    <a:pt x="569" y="537"/>
                    <a:pt x="569" y="537"/>
                    <a:pt x="571" y="535"/>
                  </a:cubicBezTo>
                  <a:cubicBezTo>
                    <a:pt x="573" y="531"/>
                    <a:pt x="576" y="527"/>
                    <a:pt x="579" y="523"/>
                  </a:cubicBezTo>
                  <a:cubicBezTo>
                    <a:pt x="582" y="528"/>
                    <a:pt x="580" y="532"/>
                    <a:pt x="579" y="536"/>
                  </a:cubicBezTo>
                  <a:cubicBezTo>
                    <a:pt x="578" y="541"/>
                    <a:pt x="578" y="542"/>
                    <a:pt x="573" y="544"/>
                  </a:cubicBezTo>
                  <a:cubicBezTo>
                    <a:pt x="571" y="546"/>
                    <a:pt x="567" y="546"/>
                    <a:pt x="566" y="549"/>
                  </a:cubicBezTo>
                  <a:cubicBezTo>
                    <a:pt x="566" y="552"/>
                    <a:pt x="566" y="556"/>
                    <a:pt x="568" y="557"/>
                  </a:cubicBezTo>
                  <a:cubicBezTo>
                    <a:pt x="566" y="558"/>
                    <a:pt x="563" y="556"/>
                    <a:pt x="561" y="556"/>
                  </a:cubicBezTo>
                  <a:cubicBezTo>
                    <a:pt x="558" y="556"/>
                    <a:pt x="554" y="555"/>
                    <a:pt x="552" y="556"/>
                  </a:cubicBezTo>
                  <a:cubicBezTo>
                    <a:pt x="548" y="557"/>
                    <a:pt x="546" y="560"/>
                    <a:pt x="543" y="563"/>
                  </a:cubicBezTo>
                  <a:cubicBezTo>
                    <a:pt x="541" y="565"/>
                    <a:pt x="538" y="566"/>
                    <a:pt x="535" y="568"/>
                  </a:cubicBezTo>
                  <a:cubicBezTo>
                    <a:pt x="533" y="569"/>
                    <a:pt x="525" y="573"/>
                    <a:pt x="525" y="577"/>
                  </a:cubicBezTo>
                  <a:cubicBezTo>
                    <a:pt x="525" y="581"/>
                    <a:pt x="531" y="582"/>
                    <a:pt x="531" y="584"/>
                  </a:cubicBezTo>
                  <a:cubicBezTo>
                    <a:pt x="533" y="588"/>
                    <a:pt x="529" y="585"/>
                    <a:pt x="527" y="587"/>
                  </a:cubicBezTo>
                  <a:cubicBezTo>
                    <a:pt x="524" y="588"/>
                    <a:pt x="526" y="590"/>
                    <a:pt x="525" y="591"/>
                  </a:cubicBezTo>
                  <a:cubicBezTo>
                    <a:pt x="523" y="592"/>
                    <a:pt x="523" y="592"/>
                    <a:pt x="522" y="593"/>
                  </a:cubicBezTo>
                  <a:cubicBezTo>
                    <a:pt x="518" y="596"/>
                    <a:pt x="516" y="600"/>
                    <a:pt x="516" y="605"/>
                  </a:cubicBezTo>
                  <a:cubicBezTo>
                    <a:pt x="520" y="606"/>
                    <a:pt x="524" y="603"/>
                    <a:pt x="528" y="602"/>
                  </a:cubicBezTo>
                  <a:cubicBezTo>
                    <a:pt x="533" y="600"/>
                    <a:pt x="540" y="599"/>
                    <a:pt x="546" y="600"/>
                  </a:cubicBezTo>
                  <a:cubicBezTo>
                    <a:pt x="548" y="600"/>
                    <a:pt x="550" y="601"/>
                    <a:pt x="552" y="601"/>
                  </a:cubicBezTo>
                  <a:cubicBezTo>
                    <a:pt x="555" y="601"/>
                    <a:pt x="558" y="601"/>
                    <a:pt x="559" y="604"/>
                  </a:cubicBezTo>
                  <a:cubicBezTo>
                    <a:pt x="559" y="604"/>
                    <a:pt x="559" y="605"/>
                    <a:pt x="559" y="605"/>
                  </a:cubicBezTo>
                  <a:cubicBezTo>
                    <a:pt x="558" y="605"/>
                    <a:pt x="558" y="606"/>
                    <a:pt x="558" y="607"/>
                  </a:cubicBezTo>
                  <a:cubicBezTo>
                    <a:pt x="556" y="608"/>
                    <a:pt x="551" y="607"/>
                    <a:pt x="548" y="607"/>
                  </a:cubicBezTo>
                  <a:cubicBezTo>
                    <a:pt x="542" y="607"/>
                    <a:pt x="528" y="605"/>
                    <a:pt x="523" y="610"/>
                  </a:cubicBezTo>
                  <a:cubicBezTo>
                    <a:pt x="518" y="613"/>
                    <a:pt x="519" y="622"/>
                    <a:pt x="516" y="627"/>
                  </a:cubicBezTo>
                  <a:cubicBezTo>
                    <a:pt x="513" y="623"/>
                    <a:pt x="515" y="615"/>
                    <a:pt x="509" y="614"/>
                  </a:cubicBezTo>
                  <a:cubicBezTo>
                    <a:pt x="505" y="612"/>
                    <a:pt x="503" y="617"/>
                    <a:pt x="503" y="620"/>
                  </a:cubicBezTo>
                  <a:cubicBezTo>
                    <a:pt x="502" y="626"/>
                    <a:pt x="503" y="625"/>
                    <a:pt x="499" y="629"/>
                  </a:cubicBezTo>
                  <a:cubicBezTo>
                    <a:pt x="495" y="632"/>
                    <a:pt x="496" y="634"/>
                    <a:pt x="495" y="639"/>
                  </a:cubicBezTo>
                  <a:cubicBezTo>
                    <a:pt x="493" y="640"/>
                    <a:pt x="491" y="642"/>
                    <a:pt x="488" y="643"/>
                  </a:cubicBezTo>
                  <a:cubicBezTo>
                    <a:pt x="486" y="644"/>
                    <a:pt x="484" y="643"/>
                    <a:pt x="482" y="644"/>
                  </a:cubicBezTo>
                  <a:cubicBezTo>
                    <a:pt x="477" y="646"/>
                    <a:pt x="482" y="647"/>
                    <a:pt x="483" y="650"/>
                  </a:cubicBezTo>
                  <a:cubicBezTo>
                    <a:pt x="484" y="652"/>
                    <a:pt x="483" y="653"/>
                    <a:pt x="484" y="655"/>
                  </a:cubicBezTo>
                  <a:cubicBezTo>
                    <a:pt x="484" y="656"/>
                    <a:pt x="486" y="657"/>
                    <a:pt x="487" y="657"/>
                  </a:cubicBezTo>
                  <a:cubicBezTo>
                    <a:pt x="490" y="659"/>
                    <a:pt x="495" y="661"/>
                    <a:pt x="497" y="665"/>
                  </a:cubicBezTo>
                  <a:cubicBezTo>
                    <a:pt x="489" y="666"/>
                    <a:pt x="480" y="664"/>
                    <a:pt x="473" y="666"/>
                  </a:cubicBezTo>
                  <a:cubicBezTo>
                    <a:pt x="469" y="667"/>
                    <a:pt x="468" y="667"/>
                    <a:pt x="467" y="670"/>
                  </a:cubicBezTo>
                  <a:cubicBezTo>
                    <a:pt x="466" y="673"/>
                    <a:pt x="466" y="674"/>
                    <a:pt x="467" y="676"/>
                  </a:cubicBezTo>
                  <a:cubicBezTo>
                    <a:pt x="467" y="677"/>
                    <a:pt x="469" y="676"/>
                    <a:pt x="468" y="679"/>
                  </a:cubicBezTo>
                  <a:cubicBezTo>
                    <a:pt x="465" y="679"/>
                    <a:pt x="465" y="680"/>
                    <a:pt x="464" y="682"/>
                  </a:cubicBezTo>
                  <a:cubicBezTo>
                    <a:pt x="462" y="683"/>
                    <a:pt x="456" y="684"/>
                    <a:pt x="455" y="687"/>
                  </a:cubicBezTo>
                  <a:cubicBezTo>
                    <a:pt x="454" y="689"/>
                    <a:pt x="455" y="690"/>
                    <a:pt x="456" y="691"/>
                  </a:cubicBezTo>
                  <a:cubicBezTo>
                    <a:pt x="457" y="694"/>
                    <a:pt x="457" y="695"/>
                    <a:pt x="458" y="699"/>
                  </a:cubicBezTo>
                  <a:cubicBezTo>
                    <a:pt x="461" y="699"/>
                    <a:pt x="465" y="699"/>
                    <a:pt x="468" y="699"/>
                  </a:cubicBezTo>
                  <a:cubicBezTo>
                    <a:pt x="472" y="698"/>
                    <a:pt x="476" y="696"/>
                    <a:pt x="476" y="702"/>
                  </a:cubicBezTo>
                  <a:cubicBezTo>
                    <a:pt x="475" y="705"/>
                    <a:pt x="471" y="706"/>
                    <a:pt x="470" y="708"/>
                  </a:cubicBezTo>
                  <a:cubicBezTo>
                    <a:pt x="467" y="711"/>
                    <a:pt x="466" y="714"/>
                    <a:pt x="462" y="713"/>
                  </a:cubicBezTo>
                  <a:cubicBezTo>
                    <a:pt x="460" y="709"/>
                    <a:pt x="462" y="705"/>
                    <a:pt x="457" y="702"/>
                  </a:cubicBezTo>
                  <a:cubicBezTo>
                    <a:pt x="452" y="699"/>
                    <a:pt x="446" y="701"/>
                    <a:pt x="446" y="706"/>
                  </a:cubicBezTo>
                  <a:cubicBezTo>
                    <a:pt x="446" y="708"/>
                    <a:pt x="448" y="710"/>
                    <a:pt x="447" y="712"/>
                  </a:cubicBezTo>
                  <a:cubicBezTo>
                    <a:pt x="447" y="715"/>
                    <a:pt x="446" y="717"/>
                    <a:pt x="447" y="720"/>
                  </a:cubicBezTo>
                  <a:cubicBezTo>
                    <a:pt x="447" y="723"/>
                    <a:pt x="447" y="724"/>
                    <a:pt x="451" y="726"/>
                  </a:cubicBezTo>
                  <a:cubicBezTo>
                    <a:pt x="455" y="728"/>
                    <a:pt x="460" y="727"/>
                    <a:pt x="465" y="728"/>
                  </a:cubicBezTo>
                  <a:cubicBezTo>
                    <a:pt x="463" y="730"/>
                    <a:pt x="459" y="731"/>
                    <a:pt x="456" y="732"/>
                  </a:cubicBezTo>
                  <a:cubicBezTo>
                    <a:pt x="455" y="733"/>
                    <a:pt x="454" y="736"/>
                    <a:pt x="453" y="737"/>
                  </a:cubicBezTo>
                  <a:cubicBezTo>
                    <a:pt x="452" y="739"/>
                    <a:pt x="450" y="740"/>
                    <a:pt x="447" y="740"/>
                  </a:cubicBezTo>
                  <a:cubicBezTo>
                    <a:pt x="443" y="741"/>
                    <a:pt x="442" y="740"/>
                    <a:pt x="438" y="744"/>
                  </a:cubicBezTo>
                  <a:cubicBezTo>
                    <a:pt x="436" y="747"/>
                    <a:pt x="436" y="745"/>
                    <a:pt x="436" y="749"/>
                  </a:cubicBezTo>
                  <a:cubicBezTo>
                    <a:pt x="436" y="750"/>
                    <a:pt x="436" y="752"/>
                    <a:pt x="436" y="754"/>
                  </a:cubicBezTo>
                  <a:cubicBezTo>
                    <a:pt x="436" y="761"/>
                    <a:pt x="429" y="758"/>
                    <a:pt x="427" y="763"/>
                  </a:cubicBezTo>
                  <a:cubicBezTo>
                    <a:pt x="426" y="765"/>
                    <a:pt x="427" y="767"/>
                    <a:pt x="426" y="769"/>
                  </a:cubicBezTo>
                  <a:cubicBezTo>
                    <a:pt x="425" y="770"/>
                    <a:pt x="423" y="771"/>
                    <a:pt x="422" y="773"/>
                  </a:cubicBezTo>
                  <a:cubicBezTo>
                    <a:pt x="422" y="774"/>
                    <a:pt x="422" y="775"/>
                    <a:pt x="421" y="776"/>
                  </a:cubicBezTo>
                  <a:cubicBezTo>
                    <a:pt x="420" y="778"/>
                    <a:pt x="417" y="778"/>
                    <a:pt x="417" y="779"/>
                  </a:cubicBezTo>
                  <a:cubicBezTo>
                    <a:pt x="416" y="781"/>
                    <a:pt x="416" y="783"/>
                    <a:pt x="416" y="785"/>
                  </a:cubicBezTo>
                  <a:cubicBezTo>
                    <a:pt x="416" y="787"/>
                    <a:pt x="415" y="789"/>
                    <a:pt x="418" y="790"/>
                  </a:cubicBezTo>
                  <a:cubicBezTo>
                    <a:pt x="421" y="790"/>
                    <a:pt x="421" y="787"/>
                    <a:pt x="422" y="785"/>
                  </a:cubicBezTo>
                  <a:cubicBezTo>
                    <a:pt x="425" y="782"/>
                    <a:pt x="431" y="781"/>
                    <a:pt x="436" y="780"/>
                  </a:cubicBezTo>
                  <a:cubicBezTo>
                    <a:pt x="437" y="779"/>
                    <a:pt x="438" y="779"/>
                    <a:pt x="441" y="780"/>
                  </a:cubicBezTo>
                  <a:cubicBezTo>
                    <a:pt x="439" y="780"/>
                    <a:pt x="438" y="780"/>
                    <a:pt x="436" y="780"/>
                  </a:cubicBezTo>
                  <a:cubicBezTo>
                    <a:pt x="435" y="782"/>
                    <a:pt x="434" y="784"/>
                    <a:pt x="433" y="785"/>
                  </a:cubicBezTo>
                  <a:cubicBezTo>
                    <a:pt x="432" y="786"/>
                    <a:pt x="429" y="787"/>
                    <a:pt x="429" y="788"/>
                  </a:cubicBezTo>
                  <a:cubicBezTo>
                    <a:pt x="428" y="790"/>
                    <a:pt x="429" y="792"/>
                    <a:pt x="428" y="794"/>
                  </a:cubicBezTo>
                  <a:cubicBezTo>
                    <a:pt x="427" y="798"/>
                    <a:pt x="423" y="799"/>
                    <a:pt x="421" y="801"/>
                  </a:cubicBezTo>
                  <a:cubicBezTo>
                    <a:pt x="419" y="804"/>
                    <a:pt x="419" y="808"/>
                    <a:pt x="415" y="811"/>
                  </a:cubicBezTo>
                  <a:cubicBezTo>
                    <a:pt x="411" y="813"/>
                    <a:pt x="408" y="810"/>
                    <a:pt x="407" y="815"/>
                  </a:cubicBezTo>
                  <a:cubicBezTo>
                    <a:pt x="407" y="818"/>
                    <a:pt x="406" y="823"/>
                    <a:pt x="407" y="825"/>
                  </a:cubicBezTo>
                  <a:cubicBezTo>
                    <a:pt x="408" y="828"/>
                    <a:pt x="418" y="833"/>
                    <a:pt x="416" y="837"/>
                  </a:cubicBezTo>
                  <a:cubicBezTo>
                    <a:pt x="415" y="839"/>
                    <a:pt x="406" y="839"/>
                    <a:pt x="407" y="835"/>
                  </a:cubicBezTo>
                  <a:cubicBezTo>
                    <a:pt x="404" y="836"/>
                    <a:pt x="403" y="844"/>
                    <a:pt x="401" y="847"/>
                  </a:cubicBezTo>
                  <a:cubicBezTo>
                    <a:pt x="399" y="850"/>
                    <a:pt x="394" y="853"/>
                    <a:pt x="393" y="857"/>
                  </a:cubicBezTo>
                  <a:cubicBezTo>
                    <a:pt x="391" y="861"/>
                    <a:pt x="392" y="866"/>
                    <a:pt x="396" y="870"/>
                  </a:cubicBezTo>
                  <a:cubicBezTo>
                    <a:pt x="397" y="871"/>
                    <a:pt x="400" y="872"/>
                    <a:pt x="399" y="874"/>
                  </a:cubicBezTo>
                  <a:cubicBezTo>
                    <a:pt x="399" y="876"/>
                    <a:pt x="395" y="874"/>
                    <a:pt x="396" y="877"/>
                  </a:cubicBezTo>
                  <a:cubicBezTo>
                    <a:pt x="399" y="878"/>
                    <a:pt x="400" y="876"/>
                    <a:pt x="403" y="876"/>
                  </a:cubicBezTo>
                  <a:cubicBezTo>
                    <a:pt x="403" y="877"/>
                    <a:pt x="403" y="878"/>
                    <a:pt x="403" y="880"/>
                  </a:cubicBezTo>
                  <a:cubicBezTo>
                    <a:pt x="403" y="880"/>
                    <a:pt x="402" y="881"/>
                    <a:pt x="402" y="882"/>
                  </a:cubicBezTo>
                  <a:cubicBezTo>
                    <a:pt x="398" y="882"/>
                    <a:pt x="394" y="884"/>
                    <a:pt x="391" y="887"/>
                  </a:cubicBezTo>
                  <a:cubicBezTo>
                    <a:pt x="389" y="889"/>
                    <a:pt x="389" y="890"/>
                    <a:pt x="386" y="892"/>
                  </a:cubicBezTo>
                  <a:cubicBezTo>
                    <a:pt x="383" y="894"/>
                    <a:pt x="380" y="895"/>
                    <a:pt x="380" y="898"/>
                  </a:cubicBezTo>
                  <a:cubicBezTo>
                    <a:pt x="375" y="897"/>
                    <a:pt x="374" y="886"/>
                    <a:pt x="370" y="889"/>
                  </a:cubicBezTo>
                  <a:cubicBezTo>
                    <a:pt x="369" y="890"/>
                    <a:pt x="367" y="895"/>
                    <a:pt x="367" y="896"/>
                  </a:cubicBezTo>
                  <a:cubicBezTo>
                    <a:pt x="366" y="899"/>
                    <a:pt x="368" y="900"/>
                    <a:pt x="369" y="902"/>
                  </a:cubicBezTo>
                  <a:cubicBezTo>
                    <a:pt x="369" y="903"/>
                    <a:pt x="369" y="905"/>
                    <a:pt x="368" y="906"/>
                  </a:cubicBezTo>
                  <a:cubicBezTo>
                    <a:pt x="368" y="907"/>
                    <a:pt x="365" y="907"/>
                    <a:pt x="364" y="908"/>
                  </a:cubicBezTo>
                  <a:cubicBezTo>
                    <a:pt x="363" y="908"/>
                    <a:pt x="363" y="909"/>
                    <a:pt x="362" y="910"/>
                  </a:cubicBezTo>
                  <a:cubicBezTo>
                    <a:pt x="360" y="911"/>
                    <a:pt x="360" y="912"/>
                    <a:pt x="357" y="912"/>
                  </a:cubicBezTo>
                  <a:cubicBezTo>
                    <a:pt x="356" y="912"/>
                    <a:pt x="352" y="909"/>
                    <a:pt x="350" y="909"/>
                  </a:cubicBezTo>
                  <a:cubicBezTo>
                    <a:pt x="348" y="908"/>
                    <a:pt x="347" y="909"/>
                    <a:pt x="345" y="908"/>
                  </a:cubicBezTo>
                  <a:cubicBezTo>
                    <a:pt x="345" y="906"/>
                    <a:pt x="346" y="903"/>
                    <a:pt x="345" y="902"/>
                  </a:cubicBezTo>
                  <a:cubicBezTo>
                    <a:pt x="344" y="898"/>
                    <a:pt x="340" y="901"/>
                    <a:pt x="338" y="904"/>
                  </a:cubicBezTo>
                  <a:cubicBezTo>
                    <a:pt x="336" y="906"/>
                    <a:pt x="336" y="908"/>
                    <a:pt x="334" y="910"/>
                  </a:cubicBezTo>
                  <a:cubicBezTo>
                    <a:pt x="332" y="913"/>
                    <a:pt x="330" y="914"/>
                    <a:pt x="328" y="917"/>
                  </a:cubicBezTo>
                  <a:cubicBezTo>
                    <a:pt x="327" y="918"/>
                    <a:pt x="326" y="922"/>
                    <a:pt x="326" y="924"/>
                  </a:cubicBezTo>
                  <a:cubicBezTo>
                    <a:pt x="328" y="925"/>
                    <a:pt x="332" y="925"/>
                    <a:pt x="334" y="925"/>
                  </a:cubicBezTo>
                  <a:cubicBezTo>
                    <a:pt x="336" y="924"/>
                    <a:pt x="339" y="923"/>
                    <a:pt x="341" y="924"/>
                  </a:cubicBezTo>
                  <a:cubicBezTo>
                    <a:pt x="346" y="924"/>
                    <a:pt x="352" y="929"/>
                    <a:pt x="357" y="929"/>
                  </a:cubicBezTo>
                  <a:cubicBezTo>
                    <a:pt x="360" y="929"/>
                    <a:pt x="363" y="926"/>
                    <a:pt x="366" y="927"/>
                  </a:cubicBezTo>
                  <a:cubicBezTo>
                    <a:pt x="369" y="928"/>
                    <a:pt x="368" y="930"/>
                    <a:pt x="369" y="931"/>
                  </a:cubicBezTo>
                  <a:cubicBezTo>
                    <a:pt x="369" y="931"/>
                    <a:pt x="369" y="931"/>
                    <a:pt x="369" y="931"/>
                  </a:cubicBezTo>
                  <a:cubicBezTo>
                    <a:pt x="367" y="932"/>
                    <a:pt x="360" y="934"/>
                    <a:pt x="361" y="936"/>
                  </a:cubicBezTo>
                  <a:cubicBezTo>
                    <a:pt x="362" y="937"/>
                    <a:pt x="370" y="936"/>
                    <a:pt x="372" y="936"/>
                  </a:cubicBezTo>
                  <a:cubicBezTo>
                    <a:pt x="374" y="942"/>
                    <a:pt x="359" y="938"/>
                    <a:pt x="357" y="941"/>
                  </a:cubicBezTo>
                  <a:cubicBezTo>
                    <a:pt x="355" y="942"/>
                    <a:pt x="356" y="943"/>
                    <a:pt x="357" y="945"/>
                  </a:cubicBezTo>
                  <a:cubicBezTo>
                    <a:pt x="358" y="948"/>
                    <a:pt x="359" y="950"/>
                    <a:pt x="360" y="953"/>
                  </a:cubicBezTo>
                  <a:cubicBezTo>
                    <a:pt x="358" y="952"/>
                    <a:pt x="357" y="949"/>
                    <a:pt x="355" y="948"/>
                  </a:cubicBezTo>
                  <a:cubicBezTo>
                    <a:pt x="352" y="946"/>
                    <a:pt x="352" y="948"/>
                    <a:pt x="351" y="949"/>
                  </a:cubicBezTo>
                  <a:cubicBezTo>
                    <a:pt x="349" y="950"/>
                    <a:pt x="351" y="951"/>
                    <a:pt x="348" y="951"/>
                  </a:cubicBezTo>
                  <a:cubicBezTo>
                    <a:pt x="346" y="951"/>
                    <a:pt x="345" y="950"/>
                    <a:pt x="344" y="949"/>
                  </a:cubicBezTo>
                  <a:cubicBezTo>
                    <a:pt x="343" y="953"/>
                    <a:pt x="345" y="954"/>
                    <a:pt x="343" y="957"/>
                  </a:cubicBezTo>
                  <a:cubicBezTo>
                    <a:pt x="341" y="961"/>
                    <a:pt x="336" y="960"/>
                    <a:pt x="332" y="960"/>
                  </a:cubicBezTo>
                  <a:cubicBezTo>
                    <a:pt x="330" y="955"/>
                    <a:pt x="330" y="955"/>
                    <a:pt x="330" y="955"/>
                  </a:cubicBezTo>
                  <a:cubicBezTo>
                    <a:pt x="326" y="959"/>
                    <a:pt x="319" y="962"/>
                    <a:pt x="318" y="967"/>
                  </a:cubicBezTo>
                  <a:cubicBezTo>
                    <a:pt x="317" y="970"/>
                    <a:pt x="317" y="972"/>
                    <a:pt x="316" y="974"/>
                  </a:cubicBezTo>
                  <a:cubicBezTo>
                    <a:pt x="315" y="976"/>
                    <a:pt x="313" y="976"/>
                    <a:pt x="314" y="979"/>
                  </a:cubicBezTo>
                  <a:cubicBezTo>
                    <a:pt x="317" y="979"/>
                    <a:pt x="321" y="978"/>
                    <a:pt x="325" y="979"/>
                  </a:cubicBezTo>
                  <a:cubicBezTo>
                    <a:pt x="329" y="986"/>
                    <a:pt x="314" y="983"/>
                    <a:pt x="311" y="985"/>
                  </a:cubicBezTo>
                  <a:cubicBezTo>
                    <a:pt x="312" y="985"/>
                    <a:pt x="310" y="989"/>
                    <a:pt x="310" y="988"/>
                  </a:cubicBezTo>
                  <a:cubicBezTo>
                    <a:pt x="309" y="989"/>
                    <a:pt x="310" y="992"/>
                    <a:pt x="309" y="993"/>
                  </a:cubicBezTo>
                  <a:cubicBezTo>
                    <a:pt x="308" y="995"/>
                    <a:pt x="300" y="994"/>
                    <a:pt x="302" y="998"/>
                  </a:cubicBezTo>
                  <a:cubicBezTo>
                    <a:pt x="304" y="998"/>
                    <a:pt x="304" y="999"/>
                    <a:pt x="304" y="1001"/>
                  </a:cubicBezTo>
                  <a:cubicBezTo>
                    <a:pt x="304" y="1004"/>
                    <a:pt x="303" y="1004"/>
                    <a:pt x="300" y="1005"/>
                  </a:cubicBezTo>
                  <a:cubicBezTo>
                    <a:pt x="294" y="1008"/>
                    <a:pt x="296" y="1007"/>
                    <a:pt x="297" y="1013"/>
                  </a:cubicBezTo>
                  <a:cubicBezTo>
                    <a:pt x="292" y="1016"/>
                    <a:pt x="291" y="1018"/>
                    <a:pt x="297" y="1019"/>
                  </a:cubicBezTo>
                  <a:cubicBezTo>
                    <a:pt x="297" y="1025"/>
                    <a:pt x="285" y="1020"/>
                    <a:pt x="283" y="1017"/>
                  </a:cubicBezTo>
                  <a:cubicBezTo>
                    <a:pt x="278" y="1023"/>
                    <a:pt x="285" y="1027"/>
                    <a:pt x="289" y="1028"/>
                  </a:cubicBezTo>
                  <a:cubicBezTo>
                    <a:pt x="289" y="1031"/>
                    <a:pt x="283" y="1033"/>
                    <a:pt x="282" y="1037"/>
                  </a:cubicBezTo>
                  <a:cubicBezTo>
                    <a:pt x="284" y="1038"/>
                    <a:pt x="288" y="1039"/>
                    <a:pt x="285" y="1042"/>
                  </a:cubicBezTo>
                  <a:cubicBezTo>
                    <a:pt x="282" y="1044"/>
                    <a:pt x="277" y="1039"/>
                    <a:pt x="274" y="1040"/>
                  </a:cubicBezTo>
                  <a:cubicBezTo>
                    <a:pt x="273" y="1041"/>
                    <a:pt x="274" y="1045"/>
                    <a:pt x="273" y="1047"/>
                  </a:cubicBezTo>
                  <a:cubicBezTo>
                    <a:pt x="272" y="1048"/>
                    <a:pt x="269" y="1048"/>
                    <a:pt x="267" y="1047"/>
                  </a:cubicBezTo>
                  <a:cubicBezTo>
                    <a:pt x="267" y="1047"/>
                    <a:pt x="267" y="1046"/>
                    <a:pt x="266" y="1046"/>
                  </a:cubicBezTo>
                  <a:cubicBezTo>
                    <a:pt x="262" y="1046"/>
                    <a:pt x="266" y="1052"/>
                    <a:pt x="268" y="1053"/>
                  </a:cubicBezTo>
                  <a:cubicBezTo>
                    <a:pt x="270" y="1054"/>
                    <a:pt x="272" y="1053"/>
                    <a:pt x="271" y="1056"/>
                  </a:cubicBezTo>
                  <a:cubicBezTo>
                    <a:pt x="271" y="1058"/>
                    <a:pt x="263" y="1061"/>
                    <a:pt x="260" y="1061"/>
                  </a:cubicBezTo>
                  <a:cubicBezTo>
                    <a:pt x="259" y="1067"/>
                    <a:pt x="267" y="1065"/>
                    <a:pt x="272" y="1065"/>
                  </a:cubicBezTo>
                  <a:cubicBezTo>
                    <a:pt x="272" y="1065"/>
                    <a:pt x="273" y="1064"/>
                    <a:pt x="273" y="1064"/>
                  </a:cubicBezTo>
                  <a:cubicBezTo>
                    <a:pt x="274" y="1063"/>
                    <a:pt x="275" y="1061"/>
                    <a:pt x="277" y="1060"/>
                  </a:cubicBezTo>
                  <a:cubicBezTo>
                    <a:pt x="278" y="1059"/>
                    <a:pt x="283" y="1060"/>
                    <a:pt x="285" y="1060"/>
                  </a:cubicBezTo>
                  <a:cubicBezTo>
                    <a:pt x="283" y="1063"/>
                    <a:pt x="275" y="1068"/>
                    <a:pt x="278" y="1073"/>
                  </a:cubicBezTo>
                  <a:cubicBezTo>
                    <a:pt x="279" y="1075"/>
                    <a:pt x="284" y="1075"/>
                    <a:pt x="286" y="1079"/>
                  </a:cubicBezTo>
                  <a:cubicBezTo>
                    <a:pt x="287" y="1082"/>
                    <a:pt x="286" y="1083"/>
                    <a:pt x="291" y="1084"/>
                  </a:cubicBezTo>
                  <a:cubicBezTo>
                    <a:pt x="293" y="1084"/>
                    <a:pt x="296" y="1083"/>
                    <a:pt x="298" y="1084"/>
                  </a:cubicBezTo>
                  <a:cubicBezTo>
                    <a:pt x="299" y="1084"/>
                    <a:pt x="299" y="1085"/>
                    <a:pt x="301" y="1085"/>
                  </a:cubicBezTo>
                  <a:cubicBezTo>
                    <a:pt x="303" y="1083"/>
                    <a:pt x="302" y="1079"/>
                    <a:pt x="305" y="1077"/>
                  </a:cubicBezTo>
                  <a:cubicBezTo>
                    <a:pt x="306" y="1076"/>
                    <a:pt x="308" y="1076"/>
                    <a:pt x="309" y="1076"/>
                  </a:cubicBezTo>
                  <a:cubicBezTo>
                    <a:pt x="311" y="1076"/>
                    <a:pt x="311" y="1078"/>
                    <a:pt x="312" y="1078"/>
                  </a:cubicBezTo>
                  <a:cubicBezTo>
                    <a:pt x="315" y="1078"/>
                    <a:pt x="314" y="1073"/>
                    <a:pt x="315" y="1071"/>
                  </a:cubicBezTo>
                  <a:cubicBezTo>
                    <a:pt x="316" y="1068"/>
                    <a:pt x="319" y="1066"/>
                    <a:pt x="322" y="1065"/>
                  </a:cubicBezTo>
                  <a:cubicBezTo>
                    <a:pt x="325" y="1064"/>
                    <a:pt x="325" y="1065"/>
                    <a:pt x="326" y="1063"/>
                  </a:cubicBezTo>
                  <a:cubicBezTo>
                    <a:pt x="328" y="1061"/>
                    <a:pt x="328" y="1060"/>
                    <a:pt x="330" y="1058"/>
                  </a:cubicBezTo>
                  <a:cubicBezTo>
                    <a:pt x="331" y="1057"/>
                    <a:pt x="332" y="1056"/>
                    <a:pt x="333" y="1056"/>
                  </a:cubicBezTo>
                  <a:cubicBezTo>
                    <a:pt x="334" y="1054"/>
                    <a:pt x="334" y="1055"/>
                    <a:pt x="336" y="1054"/>
                  </a:cubicBezTo>
                  <a:cubicBezTo>
                    <a:pt x="341" y="1052"/>
                    <a:pt x="351" y="1050"/>
                    <a:pt x="353" y="1044"/>
                  </a:cubicBezTo>
                  <a:cubicBezTo>
                    <a:pt x="348" y="1044"/>
                    <a:pt x="345" y="1037"/>
                    <a:pt x="348" y="1033"/>
                  </a:cubicBezTo>
                  <a:cubicBezTo>
                    <a:pt x="343" y="1032"/>
                    <a:pt x="339" y="1035"/>
                    <a:pt x="334" y="1035"/>
                  </a:cubicBezTo>
                  <a:cubicBezTo>
                    <a:pt x="332" y="1030"/>
                    <a:pt x="338" y="1028"/>
                    <a:pt x="343" y="1026"/>
                  </a:cubicBezTo>
                  <a:cubicBezTo>
                    <a:pt x="346" y="1025"/>
                    <a:pt x="350" y="1024"/>
                    <a:pt x="353" y="1023"/>
                  </a:cubicBezTo>
                  <a:cubicBezTo>
                    <a:pt x="355" y="1022"/>
                    <a:pt x="357" y="1020"/>
                    <a:pt x="359" y="1020"/>
                  </a:cubicBezTo>
                  <a:cubicBezTo>
                    <a:pt x="361" y="1020"/>
                    <a:pt x="363" y="1022"/>
                    <a:pt x="361" y="1025"/>
                  </a:cubicBezTo>
                  <a:cubicBezTo>
                    <a:pt x="360" y="1026"/>
                    <a:pt x="355" y="1027"/>
                    <a:pt x="354" y="1029"/>
                  </a:cubicBezTo>
                  <a:cubicBezTo>
                    <a:pt x="352" y="1030"/>
                    <a:pt x="350" y="1033"/>
                    <a:pt x="353" y="1035"/>
                  </a:cubicBezTo>
                  <a:cubicBezTo>
                    <a:pt x="355" y="1037"/>
                    <a:pt x="360" y="1033"/>
                    <a:pt x="361" y="1037"/>
                  </a:cubicBezTo>
                  <a:cubicBezTo>
                    <a:pt x="362" y="1038"/>
                    <a:pt x="361" y="1039"/>
                    <a:pt x="361" y="1040"/>
                  </a:cubicBezTo>
                  <a:cubicBezTo>
                    <a:pt x="362" y="1042"/>
                    <a:pt x="362" y="1041"/>
                    <a:pt x="364" y="1042"/>
                  </a:cubicBezTo>
                  <a:cubicBezTo>
                    <a:pt x="367" y="1044"/>
                    <a:pt x="368" y="1046"/>
                    <a:pt x="368" y="1050"/>
                  </a:cubicBezTo>
                  <a:cubicBezTo>
                    <a:pt x="362" y="1050"/>
                    <a:pt x="356" y="1049"/>
                    <a:pt x="351" y="1050"/>
                  </a:cubicBezTo>
                  <a:cubicBezTo>
                    <a:pt x="350" y="1054"/>
                    <a:pt x="348" y="1058"/>
                    <a:pt x="345" y="1061"/>
                  </a:cubicBezTo>
                  <a:cubicBezTo>
                    <a:pt x="341" y="1066"/>
                    <a:pt x="335" y="1064"/>
                    <a:pt x="330" y="1068"/>
                  </a:cubicBezTo>
                  <a:cubicBezTo>
                    <a:pt x="327" y="1071"/>
                    <a:pt x="326" y="1077"/>
                    <a:pt x="327" y="1080"/>
                  </a:cubicBezTo>
                  <a:cubicBezTo>
                    <a:pt x="328" y="1082"/>
                    <a:pt x="332" y="1089"/>
                    <a:pt x="331" y="1091"/>
                  </a:cubicBezTo>
                  <a:cubicBezTo>
                    <a:pt x="329" y="1095"/>
                    <a:pt x="325" y="1088"/>
                    <a:pt x="324" y="1087"/>
                  </a:cubicBezTo>
                  <a:cubicBezTo>
                    <a:pt x="321" y="1086"/>
                    <a:pt x="320" y="1087"/>
                    <a:pt x="317" y="1086"/>
                  </a:cubicBezTo>
                  <a:cubicBezTo>
                    <a:pt x="314" y="1085"/>
                    <a:pt x="310" y="1081"/>
                    <a:pt x="307" y="1083"/>
                  </a:cubicBezTo>
                  <a:cubicBezTo>
                    <a:pt x="304" y="1085"/>
                    <a:pt x="306" y="1087"/>
                    <a:pt x="302" y="1088"/>
                  </a:cubicBezTo>
                  <a:cubicBezTo>
                    <a:pt x="300" y="1089"/>
                    <a:pt x="296" y="1088"/>
                    <a:pt x="294" y="1090"/>
                  </a:cubicBezTo>
                  <a:cubicBezTo>
                    <a:pt x="293" y="1092"/>
                    <a:pt x="295" y="1094"/>
                    <a:pt x="293" y="1096"/>
                  </a:cubicBezTo>
                  <a:cubicBezTo>
                    <a:pt x="292" y="1098"/>
                    <a:pt x="286" y="1100"/>
                    <a:pt x="289" y="1103"/>
                  </a:cubicBezTo>
                  <a:cubicBezTo>
                    <a:pt x="291" y="1104"/>
                    <a:pt x="295" y="1103"/>
                    <a:pt x="297" y="1103"/>
                  </a:cubicBezTo>
                  <a:cubicBezTo>
                    <a:pt x="296" y="1105"/>
                    <a:pt x="289" y="1106"/>
                    <a:pt x="287" y="1105"/>
                  </a:cubicBezTo>
                  <a:cubicBezTo>
                    <a:pt x="285" y="1104"/>
                    <a:pt x="285" y="1103"/>
                    <a:pt x="285" y="1101"/>
                  </a:cubicBezTo>
                  <a:cubicBezTo>
                    <a:pt x="285" y="1100"/>
                    <a:pt x="286" y="1097"/>
                    <a:pt x="286" y="1097"/>
                  </a:cubicBezTo>
                  <a:cubicBezTo>
                    <a:pt x="286" y="1095"/>
                    <a:pt x="282" y="1094"/>
                    <a:pt x="281" y="1092"/>
                  </a:cubicBezTo>
                  <a:cubicBezTo>
                    <a:pt x="279" y="1090"/>
                    <a:pt x="278" y="1085"/>
                    <a:pt x="277" y="1082"/>
                  </a:cubicBezTo>
                  <a:cubicBezTo>
                    <a:pt x="277" y="1080"/>
                    <a:pt x="278" y="1077"/>
                    <a:pt x="277" y="1075"/>
                  </a:cubicBezTo>
                  <a:cubicBezTo>
                    <a:pt x="277" y="1073"/>
                    <a:pt x="274" y="1072"/>
                    <a:pt x="274" y="1070"/>
                  </a:cubicBezTo>
                  <a:cubicBezTo>
                    <a:pt x="269" y="1069"/>
                    <a:pt x="268" y="1075"/>
                    <a:pt x="265" y="1076"/>
                  </a:cubicBezTo>
                  <a:cubicBezTo>
                    <a:pt x="263" y="1074"/>
                    <a:pt x="259" y="1073"/>
                    <a:pt x="257" y="1075"/>
                  </a:cubicBezTo>
                  <a:cubicBezTo>
                    <a:pt x="255" y="1076"/>
                    <a:pt x="255" y="1079"/>
                    <a:pt x="253" y="1081"/>
                  </a:cubicBezTo>
                  <a:cubicBezTo>
                    <a:pt x="251" y="1082"/>
                    <a:pt x="240" y="1081"/>
                    <a:pt x="242" y="1087"/>
                  </a:cubicBezTo>
                  <a:cubicBezTo>
                    <a:pt x="246" y="1088"/>
                    <a:pt x="249" y="1087"/>
                    <a:pt x="252" y="1088"/>
                  </a:cubicBezTo>
                  <a:cubicBezTo>
                    <a:pt x="253" y="1089"/>
                    <a:pt x="254" y="1090"/>
                    <a:pt x="254" y="1091"/>
                  </a:cubicBezTo>
                  <a:cubicBezTo>
                    <a:pt x="256" y="1091"/>
                    <a:pt x="257" y="1090"/>
                    <a:pt x="258" y="1092"/>
                  </a:cubicBezTo>
                  <a:cubicBezTo>
                    <a:pt x="255" y="1093"/>
                    <a:pt x="244" y="1094"/>
                    <a:pt x="247" y="1099"/>
                  </a:cubicBezTo>
                  <a:cubicBezTo>
                    <a:pt x="249" y="1104"/>
                    <a:pt x="260" y="1101"/>
                    <a:pt x="264" y="1101"/>
                  </a:cubicBezTo>
                  <a:cubicBezTo>
                    <a:pt x="264" y="1104"/>
                    <a:pt x="260" y="1103"/>
                    <a:pt x="258" y="1104"/>
                  </a:cubicBezTo>
                  <a:cubicBezTo>
                    <a:pt x="255" y="1105"/>
                    <a:pt x="254" y="1108"/>
                    <a:pt x="252" y="1110"/>
                  </a:cubicBezTo>
                  <a:cubicBezTo>
                    <a:pt x="247" y="1112"/>
                    <a:pt x="248" y="1104"/>
                    <a:pt x="245" y="1103"/>
                  </a:cubicBezTo>
                  <a:cubicBezTo>
                    <a:pt x="243" y="1103"/>
                    <a:pt x="240" y="1105"/>
                    <a:pt x="239" y="1105"/>
                  </a:cubicBezTo>
                  <a:cubicBezTo>
                    <a:pt x="238" y="1102"/>
                    <a:pt x="240" y="1097"/>
                    <a:pt x="239" y="1095"/>
                  </a:cubicBezTo>
                  <a:cubicBezTo>
                    <a:pt x="238" y="1093"/>
                    <a:pt x="234" y="1090"/>
                    <a:pt x="232" y="1090"/>
                  </a:cubicBezTo>
                  <a:cubicBezTo>
                    <a:pt x="226" y="1088"/>
                    <a:pt x="224" y="1093"/>
                    <a:pt x="219" y="1094"/>
                  </a:cubicBezTo>
                  <a:cubicBezTo>
                    <a:pt x="216" y="1094"/>
                    <a:pt x="214" y="1093"/>
                    <a:pt x="212" y="1094"/>
                  </a:cubicBezTo>
                  <a:cubicBezTo>
                    <a:pt x="210" y="1094"/>
                    <a:pt x="208" y="1095"/>
                    <a:pt x="206" y="1097"/>
                  </a:cubicBezTo>
                  <a:cubicBezTo>
                    <a:pt x="205" y="1098"/>
                    <a:pt x="205" y="1099"/>
                    <a:pt x="204" y="1100"/>
                  </a:cubicBezTo>
                  <a:cubicBezTo>
                    <a:pt x="203" y="1102"/>
                    <a:pt x="203" y="1101"/>
                    <a:pt x="202" y="1102"/>
                  </a:cubicBezTo>
                  <a:cubicBezTo>
                    <a:pt x="200" y="1103"/>
                    <a:pt x="199" y="1106"/>
                    <a:pt x="197" y="1107"/>
                  </a:cubicBezTo>
                  <a:cubicBezTo>
                    <a:pt x="200" y="1108"/>
                    <a:pt x="205" y="1110"/>
                    <a:pt x="200" y="1112"/>
                  </a:cubicBezTo>
                  <a:cubicBezTo>
                    <a:pt x="198" y="1113"/>
                    <a:pt x="195" y="1112"/>
                    <a:pt x="193" y="1113"/>
                  </a:cubicBezTo>
                  <a:cubicBezTo>
                    <a:pt x="192" y="1113"/>
                    <a:pt x="192" y="1115"/>
                    <a:pt x="190" y="1116"/>
                  </a:cubicBezTo>
                  <a:cubicBezTo>
                    <a:pt x="189" y="1117"/>
                    <a:pt x="188" y="1117"/>
                    <a:pt x="187" y="1117"/>
                  </a:cubicBezTo>
                  <a:cubicBezTo>
                    <a:pt x="184" y="1118"/>
                    <a:pt x="182" y="1120"/>
                    <a:pt x="179" y="1121"/>
                  </a:cubicBezTo>
                  <a:cubicBezTo>
                    <a:pt x="176" y="1122"/>
                    <a:pt x="170" y="1122"/>
                    <a:pt x="172" y="1127"/>
                  </a:cubicBezTo>
                  <a:cubicBezTo>
                    <a:pt x="176" y="1127"/>
                    <a:pt x="179" y="1124"/>
                    <a:pt x="183" y="1124"/>
                  </a:cubicBezTo>
                  <a:cubicBezTo>
                    <a:pt x="186" y="1124"/>
                    <a:pt x="185" y="1127"/>
                    <a:pt x="187" y="1128"/>
                  </a:cubicBezTo>
                  <a:cubicBezTo>
                    <a:pt x="190" y="1129"/>
                    <a:pt x="191" y="1126"/>
                    <a:pt x="193" y="1128"/>
                  </a:cubicBezTo>
                  <a:cubicBezTo>
                    <a:pt x="195" y="1129"/>
                    <a:pt x="186" y="1129"/>
                    <a:pt x="188" y="1133"/>
                  </a:cubicBezTo>
                  <a:cubicBezTo>
                    <a:pt x="188" y="1134"/>
                    <a:pt x="190" y="1136"/>
                    <a:pt x="191" y="1136"/>
                  </a:cubicBezTo>
                  <a:cubicBezTo>
                    <a:pt x="193" y="1138"/>
                    <a:pt x="194" y="1141"/>
                    <a:pt x="196" y="1143"/>
                  </a:cubicBezTo>
                  <a:cubicBezTo>
                    <a:pt x="200" y="1147"/>
                    <a:pt x="201" y="1146"/>
                    <a:pt x="205" y="1147"/>
                  </a:cubicBezTo>
                  <a:cubicBezTo>
                    <a:pt x="212" y="1148"/>
                    <a:pt x="205" y="1149"/>
                    <a:pt x="203" y="1151"/>
                  </a:cubicBezTo>
                  <a:cubicBezTo>
                    <a:pt x="203" y="1152"/>
                    <a:pt x="202" y="1154"/>
                    <a:pt x="203" y="1155"/>
                  </a:cubicBezTo>
                  <a:cubicBezTo>
                    <a:pt x="203" y="1157"/>
                    <a:pt x="205" y="1156"/>
                    <a:pt x="207" y="1157"/>
                  </a:cubicBezTo>
                  <a:cubicBezTo>
                    <a:pt x="211" y="1159"/>
                    <a:pt x="211" y="1162"/>
                    <a:pt x="212" y="1165"/>
                  </a:cubicBezTo>
                  <a:cubicBezTo>
                    <a:pt x="209" y="1164"/>
                    <a:pt x="205" y="1164"/>
                    <a:pt x="202" y="1163"/>
                  </a:cubicBezTo>
                  <a:cubicBezTo>
                    <a:pt x="202" y="1161"/>
                    <a:pt x="200" y="1162"/>
                    <a:pt x="198" y="1161"/>
                  </a:cubicBezTo>
                  <a:cubicBezTo>
                    <a:pt x="198" y="1160"/>
                    <a:pt x="198" y="1160"/>
                    <a:pt x="198" y="1159"/>
                  </a:cubicBezTo>
                  <a:cubicBezTo>
                    <a:pt x="196" y="1158"/>
                    <a:pt x="195" y="1159"/>
                    <a:pt x="194" y="1157"/>
                  </a:cubicBezTo>
                  <a:cubicBezTo>
                    <a:pt x="192" y="1154"/>
                    <a:pt x="195" y="1153"/>
                    <a:pt x="191" y="1150"/>
                  </a:cubicBezTo>
                  <a:cubicBezTo>
                    <a:pt x="187" y="1148"/>
                    <a:pt x="186" y="1148"/>
                    <a:pt x="186" y="1143"/>
                  </a:cubicBezTo>
                  <a:cubicBezTo>
                    <a:pt x="186" y="1142"/>
                    <a:pt x="186" y="1140"/>
                    <a:pt x="185" y="1138"/>
                  </a:cubicBezTo>
                  <a:cubicBezTo>
                    <a:pt x="185" y="1138"/>
                    <a:pt x="184" y="1138"/>
                    <a:pt x="184" y="1137"/>
                  </a:cubicBezTo>
                  <a:cubicBezTo>
                    <a:pt x="183" y="1137"/>
                    <a:pt x="183" y="1135"/>
                    <a:pt x="183" y="1134"/>
                  </a:cubicBezTo>
                  <a:cubicBezTo>
                    <a:pt x="182" y="1133"/>
                    <a:pt x="180" y="1132"/>
                    <a:pt x="178" y="1132"/>
                  </a:cubicBezTo>
                  <a:cubicBezTo>
                    <a:pt x="175" y="1133"/>
                    <a:pt x="176" y="1133"/>
                    <a:pt x="174" y="1135"/>
                  </a:cubicBezTo>
                  <a:cubicBezTo>
                    <a:pt x="174" y="1136"/>
                    <a:pt x="174" y="1136"/>
                    <a:pt x="174" y="1137"/>
                  </a:cubicBezTo>
                  <a:cubicBezTo>
                    <a:pt x="174" y="1138"/>
                    <a:pt x="174" y="1138"/>
                    <a:pt x="173" y="1139"/>
                  </a:cubicBezTo>
                  <a:cubicBezTo>
                    <a:pt x="173" y="1139"/>
                    <a:pt x="171" y="1141"/>
                    <a:pt x="170" y="1142"/>
                  </a:cubicBezTo>
                  <a:cubicBezTo>
                    <a:pt x="168" y="1144"/>
                    <a:pt x="167" y="1148"/>
                    <a:pt x="165" y="1150"/>
                  </a:cubicBezTo>
                  <a:cubicBezTo>
                    <a:pt x="164" y="1150"/>
                    <a:pt x="160" y="1150"/>
                    <a:pt x="159" y="1150"/>
                  </a:cubicBezTo>
                  <a:cubicBezTo>
                    <a:pt x="157" y="1151"/>
                    <a:pt x="156" y="1152"/>
                    <a:pt x="154" y="1151"/>
                  </a:cubicBezTo>
                  <a:cubicBezTo>
                    <a:pt x="152" y="1146"/>
                    <a:pt x="176" y="1136"/>
                    <a:pt x="167" y="1131"/>
                  </a:cubicBezTo>
                  <a:cubicBezTo>
                    <a:pt x="165" y="1130"/>
                    <a:pt x="162" y="1130"/>
                    <a:pt x="160" y="1130"/>
                  </a:cubicBezTo>
                  <a:cubicBezTo>
                    <a:pt x="156" y="1130"/>
                    <a:pt x="154" y="1130"/>
                    <a:pt x="152" y="1133"/>
                  </a:cubicBezTo>
                  <a:cubicBezTo>
                    <a:pt x="151" y="1134"/>
                    <a:pt x="152" y="1134"/>
                    <a:pt x="150" y="1136"/>
                  </a:cubicBezTo>
                  <a:cubicBezTo>
                    <a:pt x="148" y="1137"/>
                    <a:pt x="146" y="1136"/>
                    <a:pt x="144" y="1137"/>
                  </a:cubicBezTo>
                  <a:cubicBezTo>
                    <a:pt x="142" y="1139"/>
                    <a:pt x="141" y="1142"/>
                    <a:pt x="140" y="1144"/>
                  </a:cubicBezTo>
                  <a:cubicBezTo>
                    <a:pt x="138" y="1145"/>
                    <a:pt x="136" y="1144"/>
                    <a:pt x="134" y="1145"/>
                  </a:cubicBezTo>
                  <a:cubicBezTo>
                    <a:pt x="132" y="1145"/>
                    <a:pt x="129" y="1147"/>
                    <a:pt x="128" y="1148"/>
                  </a:cubicBezTo>
                  <a:cubicBezTo>
                    <a:pt x="125" y="1150"/>
                    <a:pt x="123" y="1154"/>
                    <a:pt x="122" y="1158"/>
                  </a:cubicBezTo>
                  <a:cubicBezTo>
                    <a:pt x="122" y="1163"/>
                    <a:pt x="126" y="1166"/>
                    <a:pt x="130" y="1167"/>
                  </a:cubicBezTo>
                  <a:cubicBezTo>
                    <a:pt x="132" y="1167"/>
                    <a:pt x="135" y="1165"/>
                    <a:pt x="136" y="1167"/>
                  </a:cubicBezTo>
                  <a:cubicBezTo>
                    <a:pt x="137" y="1170"/>
                    <a:pt x="126" y="1170"/>
                    <a:pt x="125" y="1170"/>
                  </a:cubicBezTo>
                  <a:cubicBezTo>
                    <a:pt x="124" y="1173"/>
                    <a:pt x="125" y="1174"/>
                    <a:pt x="126" y="1176"/>
                  </a:cubicBezTo>
                  <a:cubicBezTo>
                    <a:pt x="127" y="1180"/>
                    <a:pt x="127" y="1180"/>
                    <a:pt x="131" y="1180"/>
                  </a:cubicBezTo>
                  <a:cubicBezTo>
                    <a:pt x="135" y="1180"/>
                    <a:pt x="137" y="1179"/>
                    <a:pt x="140" y="1179"/>
                  </a:cubicBezTo>
                  <a:cubicBezTo>
                    <a:pt x="143" y="1179"/>
                    <a:pt x="144" y="1181"/>
                    <a:pt x="147" y="1182"/>
                  </a:cubicBezTo>
                  <a:cubicBezTo>
                    <a:pt x="153" y="1183"/>
                    <a:pt x="155" y="1177"/>
                    <a:pt x="160" y="1175"/>
                  </a:cubicBezTo>
                  <a:cubicBezTo>
                    <a:pt x="162" y="1174"/>
                    <a:pt x="165" y="1175"/>
                    <a:pt x="168" y="1174"/>
                  </a:cubicBezTo>
                  <a:cubicBezTo>
                    <a:pt x="170" y="1173"/>
                    <a:pt x="174" y="1172"/>
                    <a:pt x="177" y="1172"/>
                  </a:cubicBezTo>
                  <a:cubicBezTo>
                    <a:pt x="178" y="1177"/>
                    <a:pt x="171" y="1176"/>
                    <a:pt x="169" y="1176"/>
                  </a:cubicBezTo>
                  <a:cubicBezTo>
                    <a:pt x="165" y="1176"/>
                    <a:pt x="161" y="1178"/>
                    <a:pt x="159" y="1179"/>
                  </a:cubicBezTo>
                  <a:cubicBezTo>
                    <a:pt x="153" y="1183"/>
                    <a:pt x="146" y="1183"/>
                    <a:pt x="147" y="1191"/>
                  </a:cubicBezTo>
                  <a:cubicBezTo>
                    <a:pt x="151" y="1192"/>
                    <a:pt x="156" y="1194"/>
                    <a:pt x="155" y="1198"/>
                  </a:cubicBezTo>
                  <a:cubicBezTo>
                    <a:pt x="151" y="1200"/>
                    <a:pt x="148" y="1196"/>
                    <a:pt x="145" y="1194"/>
                  </a:cubicBezTo>
                  <a:cubicBezTo>
                    <a:pt x="144" y="1193"/>
                    <a:pt x="142" y="1192"/>
                    <a:pt x="141" y="1191"/>
                  </a:cubicBezTo>
                  <a:cubicBezTo>
                    <a:pt x="138" y="1191"/>
                    <a:pt x="138" y="1191"/>
                    <a:pt x="136" y="1192"/>
                  </a:cubicBezTo>
                  <a:cubicBezTo>
                    <a:pt x="133" y="1193"/>
                    <a:pt x="130" y="1191"/>
                    <a:pt x="128" y="1191"/>
                  </a:cubicBezTo>
                  <a:cubicBezTo>
                    <a:pt x="126" y="1190"/>
                    <a:pt x="125" y="1189"/>
                    <a:pt x="123" y="1187"/>
                  </a:cubicBezTo>
                  <a:cubicBezTo>
                    <a:pt x="122" y="1187"/>
                    <a:pt x="123" y="1185"/>
                    <a:pt x="121" y="1186"/>
                  </a:cubicBezTo>
                  <a:cubicBezTo>
                    <a:pt x="120" y="1186"/>
                    <a:pt x="121" y="1188"/>
                    <a:pt x="120" y="1188"/>
                  </a:cubicBezTo>
                  <a:cubicBezTo>
                    <a:pt x="118" y="1189"/>
                    <a:pt x="117" y="1188"/>
                    <a:pt x="115" y="1187"/>
                  </a:cubicBezTo>
                  <a:cubicBezTo>
                    <a:pt x="112" y="1187"/>
                    <a:pt x="112" y="1188"/>
                    <a:pt x="110" y="1189"/>
                  </a:cubicBezTo>
                  <a:cubicBezTo>
                    <a:pt x="108" y="1190"/>
                    <a:pt x="106" y="1189"/>
                    <a:pt x="104" y="1189"/>
                  </a:cubicBezTo>
                  <a:cubicBezTo>
                    <a:pt x="102" y="1189"/>
                    <a:pt x="99" y="1189"/>
                    <a:pt x="97" y="1189"/>
                  </a:cubicBezTo>
                  <a:cubicBezTo>
                    <a:pt x="95" y="1189"/>
                    <a:pt x="93" y="1191"/>
                    <a:pt x="92" y="1191"/>
                  </a:cubicBezTo>
                  <a:cubicBezTo>
                    <a:pt x="88" y="1192"/>
                    <a:pt x="83" y="1191"/>
                    <a:pt x="83" y="1196"/>
                  </a:cubicBezTo>
                  <a:cubicBezTo>
                    <a:pt x="84" y="1201"/>
                    <a:pt x="87" y="1199"/>
                    <a:pt x="89" y="1200"/>
                  </a:cubicBezTo>
                  <a:cubicBezTo>
                    <a:pt x="91" y="1200"/>
                    <a:pt x="92" y="1201"/>
                    <a:pt x="94" y="1202"/>
                  </a:cubicBezTo>
                  <a:cubicBezTo>
                    <a:pt x="90" y="1203"/>
                    <a:pt x="82" y="1201"/>
                    <a:pt x="79" y="1205"/>
                  </a:cubicBezTo>
                  <a:cubicBezTo>
                    <a:pt x="78" y="1206"/>
                    <a:pt x="79" y="1207"/>
                    <a:pt x="79" y="1208"/>
                  </a:cubicBezTo>
                  <a:cubicBezTo>
                    <a:pt x="78" y="1209"/>
                    <a:pt x="78" y="1209"/>
                    <a:pt x="77" y="1210"/>
                  </a:cubicBezTo>
                  <a:cubicBezTo>
                    <a:pt x="76" y="1211"/>
                    <a:pt x="75" y="1210"/>
                    <a:pt x="74" y="1211"/>
                  </a:cubicBezTo>
                  <a:cubicBezTo>
                    <a:pt x="74" y="1212"/>
                    <a:pt x="74" y="1214"/>
                    <a:pt x="74" y="1214"/>
                  </a:cubicBezTo>
                  <a:cubicBezTo>
                    <a:pt x="77" y="1215"/>
                    <a:pt x="77" y="1217"/>
                    <a:pt x="80" y="1218"/>
                  </a:cubicBezTo>
                  <a:cubicBezTo>
                    <a:pt x="82" y="1218"/>
                    <a:pt x="83" y="1217"/>
                    <a:pt x="85" y="1217"/>
                  </a:cubicBezTo>
                  <a:cubicBezTo>
                    <a:pt x="87" y="1216"/>
                    <a:pt x="90" y="1216"/>
                    <a:pt x="91" y="1216"/>
                  </a:cubicBezTo>
                  <a:cubicBezTo>
                    <a:pt x="94" y="1215"/>
                    <a:pt x="95" y="1211"/>
                    <a:pt x="97" y="1208"/>
                  </a:cubicBezTo>
                  <a:cubicBezTo>
                    <a:pt x="99" y="1206"/>
                    <a:pt x="101" y="1206"/>
                    <a:pt x="103" y="1206"/>
                  </a:cubicBezTo>
                  <a:cubicBezTo>
                    <a:pt x="110" y="1206"/>
                    <a:pt x="113" y="1206"/>
                    <a:pt x="118" y="1211"/>
                  </a:cubicBezTo>
                  <a:cubicBezTo>
                    <a:pt x="120" y="1213"/>
                    <a:pt x="124" y="1214"/>
                    <a:pt x="126" y="1217"/>
                  </a:cubicBezTo>
                  <a:cubicBezTo>
                    <a:pt x="127" y="1219"/>
                    <a:pt x="126" y="1222"/>
                    <a:pt x="126" y="1224"/>
                  </a:cubicBezTo>
                  <a:cubicBezTo>
                    <a:pt x="128" y="1225"/>
                    <a:pt x="131" y="1224"/>
                    <a:pt x="133" y="1225"/>
                  </a:cubicBezTo>
                  <a:cubicBezTo>
                    <a:pt x="133" y="1225"/>
                    <a:pt x="133" y="1226"/>
                    <a:pt x="133" y="1227"/>
                  </a:cubicBezTo>
                  <a:cubicBezTo>
                    <a:pt x="129" y="1228"/>
                    <a:pt x="127" y="1227"/>
                    <a:pt x="125" y="1225"/>
                  </a:cubicBezTo>
                  <a:cubicBezTo>
                    <a:pt x="125" y="1224"/>
                    <a:pt x="125" y="1224"/>
                    <a:pt x="124" y="1223"/>
                  </a:cubicBezTo>
                  <a:cubicBezTo>
                    <a:pt x="124" y="1223"/>
                    <a:pt x="123" y="1223"/>
                    <a:pt x="123" y="1222"/>
                  </a:cubicBezTo>
                  <a:cubicBezTo>
                    <a:pt x="122" y="1222"/>
                    <a:pt x="122" y="1222"/>
                    <a:pt x="121" y="1222"/>
                  </a:cubicBezTo>
                  <a:cubicBezTo>
                    <a:pt x="120" y="1221"/>
                    <a:pt x="121" y="1219"/>
                    <a:pt x="120" y="1219"/>
                  </a:cubicBezTo>
                  <a:cubicBezTo>
                    <a:pt x="118" y="1217"/>
                    <a:pt x="115" y="1217"/>
                    <a:pt x="113" y="1216"/>
                  </a:cubicBezTo>
                  <a:cubicBezTo>
                    <a:pt x="109" y="1214"/>
                    <a:pt x="108" y="1214"/>
                    <a:pt x="104" y="1215"/>
                  </a:cubicBezTo>
                  <a:cubicBezTo>
                    <a:pt x="102" y="1216"/>
                    <a:pt x="97" y="1215"/>
                    <a:pt x="96" y="1217"/>
                  </a:cubicBezTo>
                  <a:cubicBezTo>
                    <a:pt x="94" y="1220"/>
                    <a:pt x="95" y="1222"/>
                    <a:pt x="96" y="1224"/>
                  </a:cubicBezTo>
                  <a:cubicBezTo>
                    <a:pt x="97" y="1227"/>
                    <a:pt x="97" y="1230"/>
                    <a:pt x="98" y="1233"/>
                  </a:cubicBezTo>
                  <a:cubicBezTo>
                    <a:pt x="98" y="1236"/>
                    <a:pt x="99" y="1239"/>
                    <a:pt x="100" y="1241"/>
                  </a:cubicBezTo>
                  <a:cubicBezTo>
                    <a:pt x="101" y="1243"/>
                    <a:pt x="102" y="1243"/>
                    <a:pt x="101" y="1245"/>
                  </a:cubicBezTo>
                  <a:cubicBezTo>
                    <a:pt x="99" y="1245"/>
                    <a:pt x="99" y="1242"/>
                    <a:pt x="97" y="1240"/>
                  </a:cubicBezTo>
                  <a:cubicBezTo>
                    <a:pt x="96" y="1238"/>
                    <a:pt x="93" y="1236"/>
                    <a:pt x="92" y="1233"/>
                  </a:cubicBezTo>
                  <a:cubicBezTo>
                    <a:pt x="91" y="1230"/>
                    <a:pt x="89" y="1221"/>
                    <a:pt x="84" y="1221"/>
                  </a:cubicBezTo>
                  <a:cubicBezTo>
                    <a:pt x="80" y="1221"/>
                    <a:pt x="78" y="1228"/>
                    <a:pt x="75" y="1230"/>
                  </a:cubicBezTo>
                  <a:cubicBezTo>
                    <a:pt x="74" y="1231"/>
                    <a:pt x="71" y="1230"/>
                    <a:pt x="70" y="1231"/>
                  </a:cubicBezTo>
                  <a:cubicBezTo>
                    <a:pt x="69" y="1232"/>
                    <a:pt x="68" y="1235"/>
                    <a:pt x="67" y="1237"/>
                  </a:cubicBezTo>
                  <a:cubicBezTo>
                    <a:pt x="64" y="1235"/>
                    <a:pt x="63" y="1232"/>
                    <a:pt x="64" y="1229"/>
                  </a:cubicBezTo>
                  <a:cubicBezTo>
                    <a:pt x="69" y="1227"/>
                    <a:pt x="77" y="1222"/>
                    <a:pt x="70" y="1216"/>
                  </a:cubicBezTo>
                  <a:cubicBezTo>
                    <a:pt x="67" y="1214"/>
                    <a:pt x="63" y="1212"/>
                    <a:pt x="61" y="1215"/>
                  </a:cubicBezTo>
                  <a:cubicBezTo>
                    <a:pt x="59" y="1218"/>
                    <a:pt x="62" y="1228"/>
                    <a:pt x="58" y="1229"/>
                  </a:cubicBezTo>
                  <a:cubicBezTo>
                    <a:pt x="56" y="1229"/>
                    <a:pt x="55" y="1227"/>
                    <a:pt x="54" y="1226"/>
                  </a:cubicBezTo>
                  <a:cubicBezTo>
                    <a:pt x="53" y="1225"/>
                    <a:pt x="51" y="1225"/>
                    <a:pt x="50" y="1225"/>
                  </a:cubicBezTo>
                  <a:cubicBezTo>
                    <a:pt x="47" y="1226"/>
                    <a:pt x="44" y="1228"/>
                    <a:pt x="43" y="1231"/>
                  </a:cubicBezTo>
                  <a:cubicBezTo>
                    <a:pt x="41" y="1239"/>
                    <a:pt x="52" y="1238"/>
                    <a:pt x="57" y="1237"/>
                  </a:cubicBezTo>
                  <a:cubicBezTo>
                    <a:pt x="57" y="1237"/>
                    <a:pt x="57" y="1236"/>
                    <a:pt x="57" y="1236"/>
                  </a:cubicBezTo>
                  <a:cubicBezTo>
                    <a:pt x="59" y="1236"/>
                    <a:pt x="59" y="1238"/>
                    <a:pt x="59" y="1240"/>
                  </a:cubicBezTo>
                  <a:cubicBezTo>
                    <a:pt x="62" y="1240"/>
                    <a:pt x="63" y="1241"/>
                    <a:pt x="65" y="1242"/>
                  </a:cubicBezTo>
                  <a:cubicBezTo>
                    <a:pt x="68" y="1244"/>
                    <a:pt x="68" y="1244"/>
                    <a:pt x="68" y="1248"/>
                  </a:cubicBezTo>
                  <a:cubicBezTo>
                    <a:pt x="69" y="1253"/>
                    <a:pt x="70" y="1259"/>
                    <a:pt x="63" y="1258"/>
                  </a:cubicBezTo>
                  <a:cubicBezTo>
                    <a:pt x="63" y="1257"/>
                    <a:pt x="63" y="1256"/>
                    <a:pt x="62" y="1256"/>
                  </a:cubicBezTo>
                  <a:cubicBezTo>
                    <a:pt x="62" y="1255"/>
                    <a:pt x="61" y="1255"/>
                    <a:pt x="61" y="1254"/>
                  </a:cubicBezTo>
                  <a:cubicBezTo>
                    <a:pt x="61" y="1254"/>
                    <a:pt x="61" y="1253"/>
                    <a:pt x="61" y="1253"/>
                  </a:cubicBezTo>
                  <a:cubicBezTo>
                    <a:pt x="59" y="1250"/>
                    <a:pt x="56" y="1247"/>
                    <a:pt x="53" y="1247"/>
                  </a:cubicBezTo>
                  <a:cubicBezTo>
                    <a:pt x="50" y="1246"/>
                    <a:pt x="48" y="1248"/>
                    <a:pt x="46" y="1246"/>
                  </a:cubicBezTo>
                  <a:cubicBezTo>
                    <a:pt x="45" y="1245"/>
                    <a:pt x="46" y="1244"/>
                    <a:pt x="45" y="1243"/>
                  </a:cubicBezTo>
                  <a:cubicBezTo>
                    <a:pt x="44" y="1242"/>
                    <a:pt x="41" y="1242"/>
                    <a:pt x="40" y="1242"/>
                  </a:cubicBezTo>
                  <a:cubicBezTo>
                    <a:pt x="40" y="1244"/>
                    <a:pt x="40" y="1246"/>
                    <a:pt x="40" y="1248"/>
                  </a:cubicBezTo>
                  <a:cubicBezTo>
                    <a:pt x="44" y="1248"/>
                    <a:pt x="45" y="1260"/>
                    <a:pt x="39" y="1256"/>
                  </a:cubicBezTo>
                  <a:cubicBezTo>
                    <a:pt x="33" y="1252"/>
                    <a:pt x="35" y="1247"/>
                    <a:pt x="34" y="1241"/>
                  </a:cubicBezTo>
                  <a:cubicBezTo>
                    <a:pt x="33" y="1237"/>
                    <a:pt x="31" y="1235"/>
                    <a:pt x="27" y="1236"/>
                  </a:cubicBezTo>
                  <a:cubicBezTo>
                    <a:pt x="23" y="1237"/>
                    <a:pt x="24" y="1240"/>
                    <a:pt x="24" y="1243"/>
                  </a:cubicBezTo>
                  <a:cubicBezTo>
                    <a:pt x="24" y="1247"/>
                    <a:pt x="25" y="1248"/>
                    <a:pt x="28" y="1249"/>
                  </a:cubicBezTo>
                  <a:cubicBezTo>
                    <a:pt x="30" y="1250"/>
                    <a:pt x="32" y="1250"/>
                    <a:pt x="33" y="1252"/>
                  </a:cubicBezTo>
                  <a:cubicBezTo>
                    <a:pt x="34" y="1254"/>
                    <a:pt x="34" y="1257"/>
                    <a:pt x="34" y="1259"/>
                  </a:cubicBezTo>
                  <a:cubicBezTo>
                    <a:pt x="35" y="1262"/>
                    <a:pt x="36" y="1265"/>
                    <a:pt x="32" y="1267"/>
                  </a:cubicBezTo>
                  <a:cubicBezTo>
                    <a:pt x="31" y="1267"/>
                    <a:pt x="26" y="1267"/>
                    <a:pt x="25" y="1267"/>
                  </a:cubicBezTo>
                  <a:cubicBezTo>
                    <a:pt x="24" y="1266"/>
                    <a:pt x="24" y="1264"/>
                    <a:pt x="22" y="1264"/>
                  </a:cubicBezTo>
                  <a:cubicBezTo>
                    <a:pt x="22" y="1264"/>
                    <a:pt x="19" y="1264"/>
                    <a:pt x="19" y="1264"/>
                  </a:cubicBezTo>
                  <a:cubicBezTo>
                    <a:pt x="14" y="1267"/>
                    <a:pt x="21" y="1271"/>
                    <a:pt x="24" y="1271"/>
                  </a:cubicBezTo>
                  <a:cubicBezTo>
                    <a:pt x="29" y="1273"/>
                    <a:pt x="36" y="1271"/>
                    <a:pt x="42" y="1271"/>
                  </a:cubicBezTo>
                  <a:cubicBezTo>
                    <a:pt x="47" y="1272"/>
                    <a:pt x="53" y="1272"/>
                    <a:pt x="58" y="1273"/>
                  </a:cubicBezTo>
                  <a:cubicBezTo>
                    <a:pt x="61" y="1273"/>
                    <a:pt x="66" y="1273"/>
                    <a:pt x="66" y="1277"/>
                  </a:cubicBezTo>
                  <a:cubicBezTo>
                    <a:pt x="62" y="1278"/>
                    <a:pt x="57" y="1277"/>
                    <a:pt x="54" y="1277"/>
                  </a:cubicBezTo>
                  <a:cubicBezTo>
                    <a:pt x="52" y="1277"/>
                    <a:pt x="49" y="1277"/>
                    <a:pt x="48" y="1277"/>
                  </a:cubicBezTo>
                  <a:cubicBezTo>
                    <a:pt x="45" y="1276"/>
                    <a:pt x="42" y="1275"/>
                    <a:pt x="39" y="1274"/>
                  </a:cubicBezTo>
                  <a:cubicBezTo>
                    <a:pt x="36" y="1274"/>
                    <a:pt x="34" y="1274"/>
                    <a:pt x="33" y="1277"/>
                  </a:cubicBezTo>
                  <a:cubicBezTo>
                    <a:pt x="31" y="1280"/>
                    <a:pt x="30" y="1283"/>
                    <a:pt x="30" y="1286"/>
                  </a:cubicBezTo>
                  <a:cubicBezTo>
                    <a:pt x="25" y="1287"/>
                    <a:pt x="14" y="1286"/>
                    <a:pt x="18" y="1294"/>
                  </a:cubicBezTo>
                  <a:cubicBezTo>
                    <a:pt x="15" y="1294"/>
                    <a:pt x="15" y="1299"/>
                    <a:pt x="15" y="1302"/>
                  </a:cubicBezTo>
                  <a:cubicBezTo>
                    <a:pt x="17" y="1306"/>
                    <a:pt x="23" y="1304"/>
                    <a:pt x="27" y="1305"/>
                  </a:cubicBezTo>
                  <a:cubicBezTo>
                    <a:pt x="31" y="1307"/>
                    <a:pt x="30" y="1311"/>
                    <a:pt x="35" y="1311"/>
                  </a:cubicBezTo>
                  <a:cubicBezTo>
                    <a:pt x="38" y="1310"/>
                    <a:pt x="38" y="1310"/>
                    <a:pt x="40" y="1309"/>
                  </a:cubicBezTo>
                  <a:cubicBezTo>
                    <a:pt x="43" y="1308"/>
                    <a:pt x="48" y="1309"/>
                    <a:pt x="50" y="1309"/>
                  </a:cubicBezTo>
                  <a:cubicBezTo>
                    <a:pt x="51" y="1311"/>
                    <a:pt x="44" y="1315"/>
                    <a:pt x="42" y="1315"/>
                  </a:cubicBezTo>
                  <a:cubicBezTo>
                    <a:pt x="39" y="1316"/>
                    <a:pt x="35" y="1313"/>
                    <a:pt x="32" y="1312"/>
                  </a:cubicBezTo>
                  <a:cubicBezTo>
                    <a:pt x="30" y="1311"/>
                    <a:pt x="28" y="1311"/>
                    <a:pt x="25" y="1312"/>
                  </a:cubicBezTo>
                  <a:cubicBezTo>
                    <a:pt x="25" y="1313"/>
                    <a:pt x="25" y="1314"/>
                    <a:pt x="25" y="1316"/>
                  </a:cubicBezTo>
                  <a:cubicBezTo>
                    <a:pt x="27" y="1316"/>
                    <a:pt x="30" y="1319"/>
                    <a:pt x="32" y="1320"/>
                  </a:cubicBezTo>
                  <a:cubicBezTo>
                    <a:pt x="34" y="1321"/>
                    <a:pt x="34" y="1321"/>
                    <a:pt x="35" y="1321"/>
                  </a:cubicBezTo>
                  <a:cubicBezTo>
                    <a:pt x="37" y="1322"/>
                    <a:pt x="39" y="1321"/>
                    <a:pt x="41" y="1322"/>
                  </a:cubicBezTo>
                  <a:cubicBezTo>
                    <a:pt x="43" y="1327"/>
                    <a:pt x="31" y="1327"/>
                    <a:pt x="28" y="1329"/>
                  </a:cubicBezTo>
                  <a:cubicBezTo>
                    <a:pt x="24" y="1331"/>
                    <a:pt x="13" y="1332"/>
                    <a:pt x="16" y="1339"/>
                  </a:cubicBezTo>
                  <a:cubicBezTo>
                    <a:pt x="24" y="1340"/>
                    <a:pt x="31" y="1333"/>
                    <a:pt x="40" y="1335"/>
                  </a:cubicBezTo>
                  <a:cubicBezTo>
                    <a:pt x="42" y="1339"/>
                    <a:pt x="32" y="1343"/>
                    <a:pt x="29" y="1343"/>
                  </a:cubicBezTo>
                  <a:cubicBezTo>
                    <a:pt x="26" y="1343"/>
                    <a:pt x="20" y="1340"/>
                    <a:pt x="18" y="1342"/>
                  </a:cubicBezTo>
                  <a:cubicBezTo>
                    <a:pt x="16" y="1343"/>
                    <a:pt x="17" y="1345"/>
                    <a:pt x="16" y="1346"/>
                  </a:cubicBezTo>
                  <a:cubicBezTo>
                    <a:pt x="16" y="1347"/>
                    <a:pt x="13" y="1349"/>
                    <a:pt x="15" y="1351"/>
                  </a:cubicBezTo>
                  <a:cubicBezTo>
                    <a:pt x="15" y="1351"/>
                    <a:pt x="18" y="1351"/>
                    <a:pt x="19" y="1351"/>
                  </a:cubicBezTo>
                  <a:cubicBezTo>
                    <a:pt x="19" y="1352"/>
                    <a:pt x="21" y="1353"/>
                    <a:pt x="21" y="1353"/>
                  </a:cubicBezTo>
                  <a:cubicBezTo>
                    <a:pt x="24" y="1354"/>
                    <a:pt x="27" y="1353"/>
                    <a:pt x="30" y="1354"/>
                  </a:cubicBezTo>
                  <a:cubicBezTo>
                    <a:pt x="32" y="1357"/>
                    <a:pt x="30" y="1362"/>
                    <a:pt x="33" y="1365"/>
                  </a:cubicBezTo>
                  <a:cubicBezTo>
                    <a:pt x="37" y="1369"/>
                    <a:pt x="46" y="1365"/>
                    <a:pt x="50" y="1364"/>
                  </a:cubicBezTo>
                  <a:cubicBezTo>
                    <a:pt x="62" y="1364"/>
                    <a:pt x="73" y="1364"/>
                    <a:pt x="84" y="1364"/>
                  </a:cubicBezTo>
                  <a:cubicBezTo>
                    <a:pt x="88" y="1364"/>
                    <a:pt x="94" y="1365"/>
                    <a:pt x="97" y="1363"/>
                  </a:cubicBezTo>
                  <a:cubicBezTo>
                    <a:pt x="102" y="1361"/>
                    <a:pt x="102" y="1356"/>
                    <a:pt x="108" y="1355"/>
                  </a:cubicBezTo>
                  <a:cubicBezTo>
                    <a:pt x="111" y="1355"/>
                    <a:pt x="113" y="1355"/>
                    <a:pt x="116" y="1357"/>
                  </a:cubicBezTo>
                  <a:cubicBezTo>
                    <a:pt x="117" y="1358"/>
                    <a:pt x="119" y="1361"/>
                    <a:pt x="120" y="1362"/>
                  </a:cubicBezTo>
                  <a:cubicBezTo>
                    <a:pt x="123" y="1364"/>
                    <a:pt x="132" y="1362"/>
                    <a:pt x="130" y="1369"/>
                  </a:cubicBezTo>
                  <a:cubicBezTo>
                    <a:pt x="128" y="1369"/>
                    <a:pt x="124" y="1369"/>
                    <a:pt x="122" y="1369"/>
                  </a:cubicBezTo>
                  <a:cubicBezTo>
                    <a:pt x="120" y="1368"/>
                    <a:pt x="120" y="1366"/>
                    <a:pt x="118" y="1365"/>
                  </a:cubicBezTo>
                  <a:cubicBezTo>
                    <a:pt x="115" y="1363"/>
                    <a:pt x="108" y="1363"/>
                    <a:pt x="105" y="1365"/>
                  </a:cubicBezTo>
                  <a:cubicBezTo>
                    <a:pt x="98" y="1369"/>
                    <a:pt x="89" y="1365"/>
                    <a:pt x="81" y="1365"/>
                  </a:cubicBezTo>
                  <a:cubicBezTo>
                    <a:pt x="76" y="1365"/>
                    <a:pt x="71" y="1365"/>
                    <a:pt x="67" y="1365"/>
                  </a:cubicBezTo>
                  <a:cubicBezTo>
                    <a:pt x="64" y="1365"/>
                    <a:pt x="61" y="1365"/>
                    <a:pt x="59" y="1366"/>
                  </a:cubicBezTo>
                  <a:cubicBezTo>
                    <a:pt x="55" y="1366"/>
                    <a:pt x="54" y="1367"/>
                    <a:pt x="51" y="1369"/>
                  </a:cubicBezTo>
                  <a:cubicBezTo>
                    <a:pt x="47" y="1371"/>
                    <a:pt x="44" y="1371"/>
                    <a:pt x="40" y="1371"/>
                  </a:cubicBezTo>
                  <a:cubicBezTo>
                    <a:pt x="37" y="1372"/>
                    <a:pt x="36" y="1374"/>
                    <a:pt x="33" y="1373"/>
                  </a:cubicBezTo>
                  <a:cubicBezTo>
                    <a:pt x="30" y="1373"/>
                    <a:pt x="29" y="1370"/>
                    <a:pt x="29" y="1367"/>
                  </a:cubicBezTo>
                  <a:cubicBezTo>
                    <a:pt x="26" y="1367"/>
                    <a:pt x="21" y="1366"/>
                    <a:pt x="18" y="1367"/>
                  </a:cubicBezTo>
                  <a:cubicBezTo>
                    <a:pt x="14" y="1369"/>
                    <a:pt x="14" y="1372"/>
                    <a:pt x="10" y="1370"/>
                  </a:cubicBezTo>
                  <a:cubicBezTo>
                    <a:pt x="6" y="1368"/>
                    <a:pt x="6" y="1367"/>
                    <a:pt x="4" y="1370"/>
                  </a:cubicBezTo>
                  <a:cubicBezTo>
                    <a:pt x="3" y="1371"/>
                    <a:pt x="2" y="1373"/>
                    <a:pt x="2" y="1375"/>
                  </a:cubicBezTo>
                  <a:cubicBezTo>
                    <a:pt x="1" y="1377"/>
                    <a:pt x="0" y="1382"/>
                    <a:pt x="1" y="1383"/>
                  </a:cubicBezTo>
                  <a:cubicBezTo>
                    <a:pt x="2" y="1386"/>
                    <a:pt x="5" y="1385"/>
                    <a:pt x="7" y="1385"/>
                  </a:cubicBezTo>
                  <a:cubicBezTo>
                    <a:pt x="7" y="1388"/>
                    <a:pt x="6" y="1389"/>
                    <a:pt x="6" y="1391"/>
                  </a:cubicBezTo>
                  <a:cubicBezTo>
                    <a:pt x="5" y="1394"/>
                    <a:pt x="4" y="1397"/>
                    <a:pt x="9" y="1396"/>
                  </a:cubicBezTo>
                  <a:cubicBezTo>
                    <a:pt x="11" y="1399"/>
                    <a:pt x="12" y="1403"/>
                    <a:pt x="15" y="1406"/>
                  </a:cubicBezTo>
                  <a:cubicBezTo>
                    <a:pt x="16" y="1406"/>
                    <a:pt x="16" y="1404"/>
                    <a:pt x="17" y="1403"/>
                  </a:cubicBezTo>
                  <a:cubicBezTo>
                    <a:pt x="18" y="1400"/>
                    <a:pt x="19" y="1399"/>
                    <a:pt x="22" y="1398"/>
                  </a:cubicBezTo>
                  <a:cubicBezTo>
                    <a:pt x="27" y="1397"/>
                    <a:pt x="29" y="1398"/>
                    <a:pt x="34" y="1400"/>
                  </a:cubicBezTo>
                  <a:cubicBezTo>
                    <a:pt x="34" y="1412"/>
                    <a:pt x="40" y="1400"/>
                    <a:pt x="44" y="1399"/>
                  </a:cubicBezTo>
                  <a:cubicBezTo>
                    <a:pt x="44" y="1401"/>
                    <a:pt x="44" y="1403"/>
                    <a:pt x="44" y="1404"/>
                  </a:cubicBezTo>
                  <a:cubicBezTo>
                    <a:pt x="41" y="1405"/>
                    <a:pt x="39" y="1407"/>
                    <a:pt x="36" y="1407"/>
                  </a:cubicBezTo>
                  <a:cubicBezTo>
                    <a:pt x="34" y="1406"/>
                    <a:pt x="33" y="1404"/>
                    <a:pt x="31" y="1403"/>
                  </a:cubicBezTo>
                  <a:cubicBezTo>
                    <a:pt x="29" y="1402"/>
                    <a:pt x="25" y="1402"/>
                    <a:pt x="23" y="1403"/>
                  </a:cubicBezTo>
                  <a:cubicBezTo>
                    <a:pt x="17" y="1404"/>
                    <a:pt x="20" y="1414"/>
                    <a:pt x="15" y="1413"/>
                  </a:cubicBezTo>
                  <a:cubicBezTo>
                    <a:pt x="13" y="1418"/>
                    <a:pt x="19" y="1417"/>
                    <a:pt x="22" y="1418"/>
                  </a:cubicBezTo>
                  <a:cubicBezTo>
                    <a:pt x="23" y="1422"/>
                    <a:pt x="24" y="1423"/>
                    <a:pt x="21" y="1424"/>
                  </a:cubicBezTo>
                  <a:cubicBezTo>
                    <a:pt x="18" y="1426"/>
                    <a:pt x="15" y="1427"/>
                    <a:pt x="13" y="1430"/>
                  </a:cubicBezTo>
                  <a:cubicBezTo>
                    <a:pt x="11" y="1434"/>
                    <a:pt x="16" y="1434"/>
                    <a:pt x="18" y="1437"/>
                  </a:cubicBezTo>
                  <a:cubicBezTo>
                    <a:pt x="20" y="1440"/>
                    <a:pt x="19" y="1445"/>
                    <a:pt x="18" y="1448"/>
                  </a:cubicBezTo>
                  <a:cubicBezTo>
                    <a:pt x="16" y="1453"/>
                    <a:pt x="13" y="1466"/>
                    <a:pt x="20" y="1469"/>
                  </a:cubicBezTo>
                  <a:cubicBezTo>
                    <a:pt x="28" y="1471"/>
                    <a:pt x="25" y="1455"/>
                    <a:pt x="26" y="1451"/>
                  </a:cubicBezTo>
                  <a:cubicBezTo>
                    <a:pt x="33" y="1450"/>
                    <a:pt x="34" y="1453"/>
                    <a:pt x="35" y="1459"/>
                  </a:cubicBezTo>
                  <a:cubicBezTo>
                    <a:pt x="35" y="1466"/>
                    <a:pt x="36" y="1475"/>
                    <a:pt x="45" y="1473"/>
                  </a:cubicBezTo>
                  <a:cubicBezTo>
                    <a:pt x="45" y="1471"/>
                    <a:pt x="47" y="1472"/>
                    <a:pt x="48" y="1470"/>
                  </a:cubicBezTo>
                  <a:cubicBezTo>
                    <a:pt x="49" y="1469"/>
                    <a:pt x="49" y="1467"/>
                    <a:pt x="50" y="1466"/>
                  </a:cubicBezTo>
                  <a:cubicBezTo>
                    <a:pt x="50" y="1463"/>
                    <a:pt x="50" y="1459"/>
                    <a:pt x="52" y="1457"/>
                  </a:cubicBezTo>
                  <a:cubicBezTo>
                    <a:pt x="53" y="1458"/>
                    <a:pt x="55" y="1458"/>
                    <a:pt x="55" y="1459"/>
                  </a:cubicBezTo>
                  <a:cubicBezTo>
                    <a:pt x="56" y="1461"/>
                    <a:pt x="55" y="1463"/>
                    <a:pt x="55" y="1464"/>
                  </a:cubicBezTo>
                  <a:cubicBezTo>
                    <a:pt x="55" y="1466"/>
                    <a:pt x="55" y="1467"/>
                    <a:pt x="56" y="1469"/>
                  </a:cubicBezTo>
                  <a:cubicBezTo>
                    <a:pt x="56" y="1470"/>
                    <a:pt x="58" y="1471"/>
                    <a:pt x="57" y="1473"/>
                  </a:cubicBezTo>
                  <a:cubicBezTo>
                    <a:pt x="57" y="1474"/>
                    <a:pt x="55" y="1474"/>
                    <a:pt x="54" y="1475"/>
                  </a:cubicBezTo>
                  <a:cubicBezTo>
                    <a:pt x="54" y="1476"/>
                    <a:pt x="54" y="1477"/>
                    <a:pt x="53" y="1477"/>
                  </a:cubicBezTo>
                  <a:cubicBezTo>
                    <a:pt x="51" y="1478"/>
                    <a:pt x="46" y="1479"/>
                    <a:pt x="45" y="1478"/>
                  </a:cubicBezTo>
                  <a:cubicBezTo>
                    <a:pt x="41" y="1480"/>
                    <a:pt x="39" y="1479"/>
                    <a:pt x="38" y="1484"/>
                  </a:cubicBezTo>
                  <a:cubicBezTo>
                    <a:pt x="33" y="1484"/>
                    <a:pt x="33" y="1480"/>
                    <a:pt x="28" y="1481"/>
                  </a:cubicBezTo>
                  <a:cubicBezTo>
                    <a:pt x="28" y="1483"/>
                    <a:pt x="26" y="1485"/>
                    <a:pt x="26" y="1487"/>
                  </a:cubicBezTo>
                  <a:cubicBezTo>
                    <a:pt x="28" y="1489"/>
                    <a:pt x="32" y="1486"/>
                    <a:pt x="35" y="1488"/>
                  </a:cubicBezTo>
                  <a:cubicBezTo>
                    <a:pt x="35" y="1488"/>
                    <a:pt x="36" y="1490"/>
                    <a:pt x="37" y="1490"/>
                  </a:cubicBezTo>
                  <a:cubicBezTo>
                    <a:pt x="38" y="1492"/>
                    <a:pt x="41" y="1492"/>
                    <a:pt x="42" y="1493"/>
                  </a:cubicBezTo>
                  <a:cubicBezTo>
                    <a:pt x="40" y="1495"/>
                    <a:pt x="38" y="1495"/>
                    <a:pt x="36" y="1494"/>
                  </a:cubicBezTo>
                  <a:cubicBezTo>
                    <a:pt x="34" y="1494"/>
                    <a:pt x="35" y="1492"/>
                    <a:pt x="32" y="1493"/>
                  </a:cubicBezTo>
                  <a:cubicBezTo>
                    <a:pt x="32" y="1496"/>
                    <a:pt x="33" y="1499"/>
                    <a:pt x="33" y="1502"/>
                  </a:cubicBezTo>
                  <a:cubicBezTo>
                    <a:pt x="30" y="1503"/>
                    <a:pt x="28" y="1499"/>
                    <a:pt x="26" y="1498"/>
                  </a:cubicBezTo>
                  <a:cubicBezTo>
                    <a:pt x="25" y="1498"/>
                    <a:pt x="23" y="1498"/>
                    <a:pt x="21" y="1498"/>
                  </a:cubicBezTo>
                  <a:cubicBezTo>
                    <a:pt x="20" y="1503"/>
                    <a:pt x="26" y="1506"/>
                    <a:pt x="29" y="1509"/>
                  </a:cubicBezTo>
                  <a:cubicBezTo>
                    <a:pt x="31" y="1513"/>
                    <a:pt x="28" y="1515"/>
                    <a:pt x="28" y="1519"/>
                  </a:cubicBezTo>
                  <a:cubicBezTo>
                    <a:pt x="27" y="1522"/>
                    <a:pt x="27" y="1526"/>
                    <a:pt x="27" y="1529"/>
                  </a:cubicBezTo>
                  <a:cubicBezTo>
                    <a:pt x="26" y="1534"/>
                    <a:pt x="28" y="1536"/>
                    <a:pt x="33" y="1535"/>
                  </a:cubicBezTo>
                  <a:cubicBezTo>
                    <a:pt x="34" y="1531"/>
                    <a:pt x="32" y="1526"/>
                    <a:pt x="38" y="1526"/>
                  </a:cubicBezTo>
                  <a:cubicBezTo>
                    <a:pt x="40" y="1527"/>
                    <a:pt x="41" y="1529"/>
                    <a:pt x="43" y="1527"/>
                  </a:cubicBezTo>
                  <a:cubicBezTo>
                    <a:pt x="45" y="1526"/>
                    <a:pt x="44" y="1522"/>
                    <a:pt x="48" y="1523"/>
                  </a:cubicBezTo>
                  <a:cubicBezTo>
                    <a:pt x="49" y="1529"/>
                    <a:pt x="40" y="1527"/>
                    <a:pt x="38" y="1530"/>
                  </a:cubicBezTo>
                  <a:cubicBezTo>
                    <a:pt x="37" y="1532"/>
                    <a:pt x="38" y="1534"/>
                    <a:pt x="37" y="1536"/>
                  </a:cubicBezTo>
                  <a:cubicBezTo>
                    <a:pt x="35" y="1538"/>
                    <a:pt x="34" y="1539"/>
                    <a:pt x="32" y="1539"/>
                  </a:cubicBezTo>
                  <a:cubicBezTo>
                    <a:pt x="31" y="1546"/>
                    <a:pt x="32" y="1553"/>
                    <a:pt x="32" y="1559"/>
                  </a:cubicBezTo>
                  <a:cubicBezTo>
                    <a:pt x="32" y="1566"/>
                    <a:pt x="28" y="1572"/>
                    <a:pt x="30" y="1578"/>
                  </a:cubicBezTo>
                  <a:cubicBezTo>
                    <a:pt x="31" y="1579"/>
                    <a:pt x="32" y="1583"/>
                    <a:pt x="34" y="1583"/>
                  </a:cubicBezTo>
                  <a:cubicBezTo>
                    <a:pt x="38" y="1585"/>
                    <a:pt x="39" y="1580"/>
                    <a:pt x="39" y="1577"/>
                  </a:cubicBezTo>
                  <a:cubicBezTo>
                    <a:pt x="39" y="1576"/>
                    <a:pt x="38" y="1572"/>
                    <a:pt x="40" y="1571"/>
                  </a:cubicBezTo>
                  <a:cubicBezTo>
                    <a:pt x="43" y="1569"/>
                    <a:pt x="47" y="1578"/>
                    <a:pt x="47" y="1580"/>
                  </a:cubicBezTo>
                  <a:cubicBezTo>
                    <a:pt x="52" y="1582"/>
                    <a:pt x="51" y="1574"/>
                    <a:pt x="53" y="1571"/>
                  </a:cubicBezTo>
                  <a:cubicBezTo>
                    <a:pt x="55" y="1569"/>
                    <a:pt x="57" y="1570"/>
                    <a:pt x="58" y="1568"/>
                  </a:cubicBezTo>
                  <a:cubicBezTo>
                    <a:pt x="60" y="1567"/>
                    <a:pt x="59" y="1564"/>
                    <a:pt x="59" y="1562"/>
                  </a:cubicBezTo>
                  <a:cubicBezTo>
                    <a:pt x="62" y="1561"/>
                    <a:pt x="72" y="1561"/>
                    <a:pt x="70" y="1566"/>
                  </a:cubicBezTo>
                  <a:cubicBezTo>
                    <a:pt x="67" y="1566"/>
                    <a:pt x="66" y="1569"/>
                    <a:pt x="67" y="1571"/>
                  </a:cubicBezTo>
                  <a:cubicBezTo>
                    <a:pt x="71" y="1571"/>
                    <a:pt x="75" y="1570"/>
                    <a:pt x="79" y="1571"/>
                  </a:cubicBezTo>
                  <a:cubicBezTo>
                    <a:pt x="80" y="1575"/>
                    <a:pt x="80" y="1576"/>
                    <a:pt x="76" y="1578"/>
                  </a:cubicBezTo>
                  <a:cubicBezTo>
                    <a:pt x="75" y="1578"/>
                    <a:pt x="73" y="1579"/>
                    <a:pt x="72" y="1579"/>
                  </a:cubicBezTo>
                  <a:cubicBezTo>
                    <a:pt x="69" y="1578"/>
                    <a:pt x="68" y="1576"/>
                    <a:pt x="66" y="1577"/>
                  </a:cubicBezTo>
                  <a:cubicBezTo>
                    <a:pt x="65" y="1579"/>
                    <a:pt x="64" y="1583"/>
                    <a:pt x="65" y="1585"/>
                  </a:cubicBezTo>
                  <a:cubicBezTo>
                    <a:pt x="65" y="1588"/>
                    <a:pt x="67" y="1588"/>
                    <a:pt x="66" y="1591"/>
                  </a:cubicBezTo>
                  <a:cubicBezTo>
                    <a:pt x="65" y="1591"/>
                    <a:pt x="64" y="1591"/>
                    <a:pt x="63" y="1591"/>
                  </a:cubicBezTo>
                  <a:cubicBezTo>
                    <a:pt x="63" y="1589"/>
                    <a:pt x="63" y="1587"/>
                    <a:pt x="63" y="1585"/>
                  </a:cubicBezTo>
                  <a:cubicBezTo>
                    <a:pt x="58" y="1585"/>
                    <a:pt x="52" y="1584"/>
                    <a:pt x="47" y="1585"/>
                  </a:cubicBezTo>
                  <a:cubicBezTo>
                    <a:pt x="46" y="1589"/>
                    <a:pt x="49" y="1590"/>
                    <a:pt x="49" y="1593"/>
                  </a:cubicBezTo>
                  <a:cubicBezTo>
                    <a:pt x="50" y="1596"/>
                    <a:pt x="49" y="1597"/>
                    <a:pt x="49" y="1599"/>
                  </a:cubicBezTo>
                  <a:cubicBezTo>
                    <a:pt x="47" y="1604"/>
                    <a:pt x="48" y="1608"/>
                    <a:pt x="47" y="1613"/>
                  </a:cubicBezTo>
                  <a:cubicBezTo>
                    <a:pt x="47" y="1615"/>
                    <a:pt x="46" y="1619"/>
                    <a:pt x="47" y="1622"/>
                  </a:cubicBezTo>
                  <a:cubicBezTo>
                    <a:pt x="47" y="1624"/>
                    <a:pt x="49" y="1624"/>
                    <a:pt x="50" y="1626"/>
                  </a:cubicBezTo>
                  <a:cubicBezTo>
                    <a:pt x="52" y="1628"/>
                    <a:pt x="53" y="1631"/>
                    <a:pt x="54" y="1633"/>
                  </a:cubicBezTo>
                  <a:cubicBezTo>
                    <a:pt x="57" y="1637"/>
                    <a:pt x="62" y="1639"/>
                    <a:pt x="67" y="1641"/>
                  </a:cubicBezTo>
                  <a:cubicBezTo>
                    <a:pt x="66" y="1644"/>
                    <a:pt x="68" y="1644"/>
                    <a:pt x="69" y="1646"/>
                  </a:cubicBezTo>
                  <a:cubicBezTo>
                    <a:pt x="69" y="1647"/>
                    <a:pt x="68" y="1649"/>
                    <a:pt x="68" y="1651"/>
                  </a:cubicBezTo>
                  <a:cubicBezTo>
                    <a:pt x="69" y="1654"/>
                    <a:pt x="69" y="1657"/>
                    <a:pt x="72" y="1658"/>
                  </a:cubicBezTo>
                  <a:cubicBezTo>
                    <a:pt x="73" y="1659"/>
                    <a:pt x="76" y="1658"/>
                    <a:pt x="78" y="1659"/>
                  </a:cubicBezTo>
                  <a:cubicBezTo>
                    <a:pt x="80" y="1660"/>
                    <a:pt x="80" y="1663"/>
                    <a:pt x="83" y="1664"/>
                  </a:cubicBezTo>
                  <a:cubicBezTo>
                    <a:pt x="84" y="1664"/>
                    <a:pt x="86" y="1663"/>
                    <a:pt x="88" y="1664"/>
                  </a:cubicBezTo>
                  <a:cubicBezTo>
                    <a:pt x="90" y="1666"/>
                    <a:pt x="91" y="1668"/>
                    <a:pt x="93" y="1670"/>
                  </a:cubicBezTo>
                  <a:cubicBezTo>
                    <a:pt x="95" y="1671"/>
                    <a:pt x="95" y="1672"/>
                    <a:pt x="97" y="1673"/>
                  </a:cubicBezTo>
                  <a:cubicBezTo>
                    <a:pt x="99" y="1674"/>
                    <a:pt x="102" y="1673"/>
                    <a:pt x="105" y="1674"/>
                  </a:cubicBezTo>
                  <a:cubicBezTo>
                    <a:pt x="112" y="1676"/>
                    <a:pt x="108" y="1680"/>
                    <a:pt x="106" y="1684"/>
                  </a:cubicBezTo>
                  <a:cubicBezTo>
                    <a:pt x="104" y="1690"/>
                    <a:pt x="109" y="1690"/>
                    <a:pt x="114" y="1690"/>
                  </a:cubicBezTo>
                  <a:cubicBezTo>
                    <a:pt x="116" y="1690"/>
                    <a:pt x="118" y="1688"/>
                    <a:pt x="120" y="1689"/>
                  </a:cubicBezTo>
                  <a:cubicBezTo>
                    <a:pt x="122" y="1690"/>
                    <a:pt x="122" y="1692"/>
                    <a:pt x="123" y="1693"/>
                  </a:cubicBezTo>
                  <a:cubicBezTo>
                    <a:pt x="125" y="1697"/>
                    <a:pt x="129" y="1696"/>
                    <a:pt x="133" y="1698"/>
                  </a:cubicBezTo>
                  <a:cubicBezTo>
                    <a:pt x="135" y="1699"/>
                    <a:pt x="136" y="1701"/>
                    <a:pt x="138" y="1700"/>
                  </a:cubicBezTo>
                  <a:cubicBezTo>
                    <a:pt x="138" y="1693"/>
                    <a:pt x="143" y="1695"/>
                    <a:pt x="149" y="1697"/>
                  </a:cubicBezTo>
                  <a:cubicBezTo>
                    <a:pt x="154" y="1698"/>
                    <a:pt x="161" y="1699"/>
                    <a:pt x="167" y="1698"/>
                  </a:cubicBezTo>
                  <a:cubicBezTo>
                    <a:pt x="169" y="1697"/>
                    <a:pt x="171" y="1696"/>
                    <a:pt x="174" y="1695"/>
                  </a:cubicBezTo>
                  <a:cubicBezTo>
                    <a:pt x="177" y="1695"/>
                    <a:pt x="180" y="1695"/>
                    <a:pt x="183" y="1695"/>
                  </a:cubicBezTo>
                  <a:cubicBezTo>
                    <a:pt x="187" y="1696"/>
                    <a:pt x="187" y="1695"/>
                    <a:pt x="190" y="1692"/>
                  </a:cubicBezTo>
                  <a:cubicBezTo>
                    <a:pt x="194" y="1689"/>
                    <a:pt x="199" y="1690"/>
                    <a:pt x="202" y="1685"/>
                  </a:cubicBezTo>
                  <a:cubicBezTo>
                    <a:pt x="203" y="1683"/>
                    <a:pt x="202" y="1681"/>
                    <a:pt x="204" y="1679"/>
                  </a:cubicBezTo>
                  <a:cubicBezTo>
                    <a:pt x="204" y="1677"/>
                    <a:pt x="206" y="1676"/>
                    <a:pt x="207" y="1675"/>
                  </a:cubicBezTo>
                  <a:cubicBezTo>
                    <a:pt x="209" y="1672"/>
                    <a:pt x="212" y="1668"/>
                    <a:pt x="217" y="1666"/>
                  </a:cubicBezTo>
                  <a:cubicBezTo>
                    <a:pt x="220" y="1665"/>
                    <a:pt x="221" y="1666"/>
                    <a:pt x="223" y="1663"/>
                  </a:cubicBezTo>
                  <a:cubicBezTo>
                    <a:pt x="225" y="1661"/>
                    <a:pt x="225" y="1660"/>
                    <a:pt x="227" y="1658"/>
                  </a:cubicBezTo>
                  <a:cubicBezTo>
                    <a:pt x="229" y="1656"/>
                    <a:pt x="230" y="1655"/>
                    <a:pt x="232" y="1653"/>
                  </a:cubicBezTo>
                  <a:cubicBezTo>
                    <a:pt x="234" y="1649"/>
                    <a:pt x="237" y="1647"/>
                    <a:pt x="240" y="1644"/>
                  </a:cubicBezTo>
                  <a:cubicBezTo>
                    <a:pt x="243" y="1641"/>
                    <a:pt x="245" y="1639"/>
                    <a:pt x="248" y="1637"/>
                  </a:cubicBezTo>
                  <a:cubicBezTo>
                    <a:pt x="252" y="1634"/>
                    <a:pt x="252" y="1629"/>
                    <a:pt x="256" y="1625"/>
                  </a:cubicBezTo>
                  <a:cubicBezTo>
                    <a:pt x="257" y="1624"/>
                    <a:pt x="260" y="1623"/>
                    <a:pt x="261" y="1622"/>
                  </a:cubicBezTo>
                  <a:cubicBezTo>
                    <a:pt x="263" y="1620"/>
                    <a:pt x="264" y="1619"/>
                    <a:pt x="265" y="1617"/>
                  </a:cubicBezTo>
                  <a:cubicBezTo>
                    <a:pt x="266" y="1615"/>
                    <a:pt x="267" y="1614"/>
                    <a:pt x="268" y="1612"/>
                  </a:cubicBezTo>
                  <a:cubicBezTo>
                    <a:pt x="270" y="1610"/>
                    <a:pt x="272" y="1609"/>
                    <a:pt x="274" y="1605"/>
                  </a:cubicBezTo>
                  <a:cubicBezTo>
                    <a:pt x="275" y="1601"/>
                    <a:pt x="277" y="1597"/>
                    <a:pt x="279" y="1594"/>
                  </a:cubicBezTo>
                  <a:cubicBezTo>
                    <a:pt x="281" y="1592"/>
                    <a:pt x="280" y="1593"/>
                    <a:pt x="282" y="1592"/>
                  </a:cubicBezTo>
                  <a:cubicBezTo>
                    <a:pt x="283" y="1592"/>
                    <a:pt x="286" y="1592"/>
                    <a:pt x="287" y="1593"/>
                  </a:cubicBezTo>
                  <a:cubicBezTo>
                    <a:pt x="288" y="1594"/>
                    <a:pt x="287" y="1595"/>
                    <a:pt x="288" y="1596"/>
                  </a:cubicBezTo>
                  <a:cubicBezTo>
                    <a:pt x="290" y="1603"/>
                    <a:pt x="294" y="1599"/>
                    <a:pt x="296" y="1596"/>
                  </a:cubicBezTo>
                  <a:cubicBezTo>
                    <a:pt x="297" y="1594"/>
                    <a:pt x="298" y="1592"/>
                    <a:pt x="300" y="1592"/>
                  </a:cubicBezTo>
                  <a:cubicBezTo>
                    <a:pt x="302" y="1592"/>
                    <a:pt x="302" y="1594"/>
                    <a:pt x="304" y="1594"/>
                  </a:cubicBezTo>
                  <a:cubicBezTo>
                    <a:pt x="305" y="1595"/>
                    <a:pt x="307" y="1594"/>
                    <a:pt x="309" y="1594"/>
                  </a:cubicBezTo>
                  <a:cubicBezTo>
                    <a:pt x="316" y="1591"/>
                    <a:pt x="314" y="1581"/>
                    <a:pt x="314" y="1574"/>
                  </a:cubicBezTo>
                  <a:cubicBezTo>
                    <a:pt x="314" y="1568"/>
                    <a:pt x="316" y="1563"/>
                    <a:pt x="316" y="1557"/>
                  </a:cubicBezTo>
                  <a:cubicBezTo>
                    <a:pt x="316" y="1554"/>
                    <a:pt x="316" y="1552"/>
                    <a:pt x="315" y="1549"/>
                  </a:cubicBezTo>
                  <a:cubicBezTo>
                    <a:pt x="314" y="1545"/>
                    <a:pt x="312" y="1542"/>
                    <a:pt x="308" y="1540"/>
                  </a:cubicBezTo>
                  <a:cubicBezTo>
                    <a:pt x="307" y="1540"/>
                    <a:pt x="305" y="1540"/>
                    <a:pt x="304" y="1539"/>
                  </a:cubicBezTo>
                  <a:cubicBezTo>
                    <a:pt x="304" y="1538"/>
                    <a:pt x="303" y="1536"/>
                    <a:pt x="304" y="1535"/>
                  </a:cubicBezTo>
                  <a:cubicBezTo>
                    <a:pt x="307" y="1532"/>
                    <a:pt x="313" y="1539"/>
                    <a:pt x="316" y="1540"/>
                  </a:cubicBezTo>
                  <a:cubicBezTo>
                    <a:pt x="320" y="1540"/>
                    <a:pt x="321" y="1537"/>
                    <a:pt x="323" y="1534"/>
                  </a:cubicBezTo>
                  <a:cubicBezTo>
                    <a:pt x="325" y="1531"/>
                    <a:pt x="326" y="1530"/>
                    <a:pt x="325" y="1526"/>
                  </a:cubicBezTo>
                  <a:cubicBezTo>
                    <a:pt x="325" y="1525"/>
                    <a:pt x="324" y="1524"/>
                    <a:pt x="325" y="1522"/>
                  </a:cubicBezTo>
                  <a:cubicBezTo>
                    <a:pt x="331" y="1520"/>
                    <a:pt x="329" y="1530"/>
                    <a:pt x="329" y="1533"/>
                  </a:cubicBezTo>
                  <a:cubicBezTo>
                    <a:pt x="329" y="1538"/>
                    <a:pt x="333" y="1544"/>
                    <a:pt x="332" y="1548"/>
                  </a:cubicBezTo>
                  <a:cubicBezTo>
                    <a:pt x="331" y="1551"/>
                    <a:pt x="329" y="1552"/>
                    <a:pt x="329" y="1555"/>
                  </a:cubicBezTo>
                  <a:cubicBezTo>
                    <a:pt x="329" y="1556"/>
                    <a:pt x="330" y="1558"/>
                    <a:pt x="330" y="1559"/>
                  </a:cubicBezTo>
                  <a:cubicBezTo>
                    <a:pt x="331" y="1561"/>
                    <a:pt x="332" y="1562"/>
                    <a:pt x="333" y="1565"/>
                  </a:cubicBezTo>
                  <a:cubicBezTo>
                    <a:pt x="334" y="1568"/>
                    <a:pt x="334" y="1570"/>
                    <a:pt x="334" y="1573"/>
                  </a:cubicBezTo>
                  <a:cubicBezTo>
                    <a:pt x="336" y="1573"/>
                    <a:pt x="338" y="1573"/>
                    <a:pt x="340" y="1572"/>
                  </a:cubicBezTo>
                  <a:cubicBezTo>
                    <a:pt x="341" y="1574"/>
                    <a:pt x="345" y="1579"/>
                    <a:pt x="346" y="1580"/>
                  </a:cubicBezTo>
                  <a:cubicBezTo>
                    <a:pt x="350" y="1582"/>
                    <a:pt x="352" y="1578"/>
                    <a:pt x="352" y="1584"/>
                  </a:cubicBezTo>
                  <a:cubicBezTo>
                    <a:pt x="353" y="1593"/>
                    <a:pt x="346" y="1586"/>
                    <a:pt x="341" y="1587"/>
                  </a:cubicBezTo>
                  <a:cubicBezTo>
                    <a:pt x="340" y="1590"/>
                    <a:pt x="341" y="1592"/>
                    <a:pt x="343" y="1593"/>
                  </a:cubicBezTo>
                  <a:cubicBezTo>
                    <a:pt x="344" y="1594"/>
                    <a:pt x="345" y="1594"/>
                    <a:pt x="346" y="1594"/>
                  </a:cubicBezTo>
                  <a:cubicBezTo>
                    <a:pt x="347" y="1595"/>
                    <a:pt x="346" y="1595"/>
                    <a:pt x="346" y="1596"/>
                  </a:cubicBezTo>
                  <a:cubicBezTo>
                    <a:pt x="348" y="1601"/>
                    <a:pt x="345" y="1607"/>
                    <a:pt x="350" y="1610"/>
                  </a:cubicBezTo>
                  <a:cubicBezTo>
                    <a:pt x="355" y="1605"/>
                    <a:pt x="352" y="1595"/>
                    <a:pt x="357" y="1589"/>
                  </a:cubicBezTo>
                  <a:cubicBezTo>
                    <a:pt x="358" y="1588"/>
                    <a:pt x="361" y="1586"/>
                    <a:pt x="363" y="1587"/>
                  </a:cubicBezTo>
                  <a:cubicBezTo>
                    <a:pt x="366" y="1588"/>
                    <a:pt x="366" y="1594"/>
                    <a:pt x="367" y="1597"/>
                  </a:cubicBezTo>
                  <a:cubicBezTo>
                    <a:pt x="368" y="1600"/>
                    <a:pt x="368" y="1603"/>
                    <a:pt x="371" y="1605"/>
                  </a:cubicBezTo>
                  <a:cubicBezTo>
                    <a:pt x="372" y="1605"/>
                    <a:pt x="373" y="1605"/>
                    <a:pt x="374" y="1606"/>
                  </a:cubicBezTo>
                  <a:cubicBezTo>
                    <a:pt x="376" y="1606"/>
                    <a:pt x="375" y="1608"/>
                    <a:pt x="376" y="1608"/>
                  </a:cubicBezTo>
                  <a:cubicBezTo>
                    <a:pt x="381" y="1609"/>
                    <a:pt x="383" y="1605"/>
                    <a:pt x="384" y="1601"/>
                  </a:cubicBezTo>
                  <a:cubicBezTo>
                    <a:pt x="385" y="1597"/>
                    <a:pt x="384" y="1593"/>
                    <a:pt x="385" y="1588"/>
                  </a:cubicBezTo>
                  <a:cubicBezTo>
                    <a:pt x="388" y="1579"/>
                    <a:pt x="388" y="1570"/>
                    <a:pt x="388" y="1561"/>
                  </a:cubicBezTo>
                  <a:cubicBezTo>
                    <a:pt x="388" y="1553"/>
                    <a:pt x="385" y="1545"/>
                    <a:pt x="385" y="1537"/>
                  </a:cubicBezTo>
                  <a:cubicBezTo>
                    <a:pt x="385" y="1535"/>
                    <a:pt x="385" y="1532"/>
                    <a:pt x="385" y="1530"/>
                  </a:cubicBezTo>
                  <a:cubicBezTo>
                    <a:pt x="386" y="1527"/>
                    <a:pt x="390" y="1524"/>
                    <a:pt x="391" y="1522"/>
                  </a:cubicBezTo>
                  <a:cubicBezTo>
                    <a:pt x="393" y="1520"/>
                    <a:pt x="393" y="1519"/>
                    <a:pt x="394" y="1516"/>
                  </a:cubicBezTo>
                  <a:cubicBezTo>
                    <a:pt x="394" y="1512"/>
                    <a:pt x="389" y="1508"/>
                    <a:pt x="390" y="1504"/>
                  </a:cubicBezTo>
                  <a:cubicBezTo>
                    <a:pt x="396" y="1504"/>
                    <a:pt x="399" y="1499"/>
                    <a:pt x="404" y="1497"/>
                  </a:cubicBezTo>
                  <a:cubicBezTo>
                    <a:pt x="407" y="1496"/>
                    <a:pt x="412" y="1493"/>
                    <a:pt x="415" y="1489"/>
                  </a:cubicBezTo>
                  <a:cubicBezTo>
                    <a:pt x="417" y="1485"/>
                    <a:pt x="416" y="1478"/>
                    <a:pt x="418" y="1473"/>
                  </a:cubicBezTo>
                  <a:cubicBezTo>
                    <a:pt x="419" y="1470"/>
                    <a:pt x="421" y="1469"/>
                    <a:pt x="422" y="1466"/>
                  </a:cubicBezTo>
                  <a:cubicBezTo>
                    <a:pt x="422" y="1466"/>
                    <a:pt x="422" y="1464"/>
                    <a:pt x="422" y="1463"/>
                  </a:cubicBezTo>
                  <a:cubicBezTo>
                    <a:pt x="422" y="1463"/>
                    <a:pt x="421" y="1463"/>
                    <a:pt x="420" y="1464"/>
                  </a:cubicBezTo>
                  <a:cubicBezTo>
                    <a:pt x="422" y="1457"/>
                    <a:pt x="427" y="1451"/>
                    <a:pt x="430" y="1446"/>
                  </a:cubicBezTo>
                  <a:cubicBezTo>
                    <a:pt x="432" y="1443"/>
                    <a:pt x="433" y="1442"/>
                    <a:pt x="433" y="1440"/>
                  </a:cubicBezTo>
                  <a:cubicBezTo>
                    <a:pt x="434" y="1437"/>
                    <a:pt x="433" y="1434"/>
                    <a:pt x="433" y="1431"/>
                  </a:cubicBezTo>
                  <a:cubicBezTo>
                    <a:pt x="431" y="1419"/>
                    <a:pt x="423" y="1410"/>
                    <a:pt x="420" y="1398"/>
                  </a:cubicBezTo>
                  <a:cubicBezTo>
                    <a:pt x="419" y="1394"/>
                    <a:pt x="418" y="1390"/>
                    <a:pt x="417" y="1386"/>
                  </a:cubicBezTo>
                  <a:cubicBezTo>
                    <a:pt x="417" y="1383"/>
                    <a:pt x="415" y="1377"/>
                    <a:pt x="416" y="1374"/>
                  </a:cubicBezTo>
                  <a:cubicBezTo>
                    <a:pt x="418" y="1374"/>
                    <a:pt x="419" y="1375"/>
                    <a:pt x="421" y="1374"/>
                  </a:cubicBezTo>
                  <a:cubicBezTo>
                    <a:pt x="424" y="1374"/>
                    <a:pt x="426" y="1373"/>
                    <a:pt x="428" y="1372"/>
                  </a:cubicBezTo>
                  <a:cubicBezTo>
                    <a:pt x="429" y="1371"/>
                    <a:pt x="430" y="1371"/>
                    <a:pt x="431" y="1371"/>
                  </a:cubicBezTo>
                  <a:cubicBezTo>
                    <a:pt x="431" y="1370"/>
                    <a:pt x="431" y="1370"/>
                    <a:pt x="432" y="1370"/>
                  </a:cubicBezTo>
                  <a:cubicBezTo>
                    <a:pt x="434" y="1370"/>
                    <a:pt x="435" y="1369"/>
                    <a:pt x="436" y="1369"/>
                  </a:cubicBezTo>
                  <a:cubicBezTo>
                    <a:pt x="437" y="1367"/>
                    <a:pt x="436" y="1367"/>
                    <a:pt x="437" y="1365"/>
                  </a:cubicBezTo>
                  <a:cubicBezTo>
                    <a:pt x="437" y="1363"/>
                    <a:pt x="437" y="1364"/>
                    <a:pt x="439" y="1361"/>
                  </a:cubicBezTo>
                  <a:cubicBezTo>
                    <a:pt x="441" y="1356"/>
                    <a:pt x="443" y="1351"/>
                    <a:pt x="445" y="1346"/>
                  </a:cubicBezTo>
                  <a:cubicBezTo>
                    <a:pt x="447" y="1343"/>
                    <a:pt x="452" y="1338"/>
                    <a:pt x="451" y="1334"/>
                  </a:cubicBezTo>
                  <a:cubicBezTo>
                    <a:pt x="448" y="1333"/>
                    <a:pt x="445" y="1327"/>
                    <a:pt x="443" y="1325"/>
                  </a:cubicBezTo>
                  <a:cubicBezTo>
                    <a:pt x="442" y="1324"/>
                    <a:pt x="441" y="1324"/>
                    <a:pt x="440" y="1322"/>
                  </a:cubicBezTo>
                  <a:cubicBezTo>
                    <a:pt x="439" y="1322"/>
                    <a:pt x="440" y="1320"/>
                    <a:pt x="439" y="1320"/>
                  </a:cubicBezTo>
                  <a:cubicBezTo>
                    <a:pt x="435" y="1314"/>
                    <a:pt x="427" y="1318"/>
                    <a:pt x="423" y="1314"/>
                  </a:cubicBezTo>
                  <a:cubicBezTo>
                    <a:pt x="420" y="1311"/>
                    <a:pt x="419" y="1308"/>
                    <a:pt x="416" y="1306"/>
                  </a:cubicBezTo>
                  <a:cubicBezTo>
                    <a:pt x="413" y="1304"/>
                    <a:pt x="408" y="1303"/>
                    <a:pt x="406" y="1299"/>
                  </a:cubicBezTo>
                  <a:cubicBezTo>
                    <a:pt x="403" y="1293"/>
                    <a:pt x="408" y="1285"/>
                    <a:pt x="409" y="1279"/>
                  </a:cubicBezTo>
                  <a:cubicBezTo>
                    <a:pt x="412" y="1266"/>
                    <a:pt x="412" y="1253"/>
                    <a:pt x="412" y="1239"/>
                  </a:cubicBezTo>
                  <a:cubicBezTo>
                    <a:pt x="412" y="1235"/>
                    <a:pt x="413" y="1231"/>
                    <a:pt x="412" y="1227"/>
                  </a:cubicBezTo>
                  <a:cubicBezTo>
                    <a:pt x="412" y="1225"/>
                    <a:pt x="411" y="1223"/>
                    <a:pt x="410" y="1221"/>
                  </a:cubicBezTo>
                  <a:cubicBezTo>
                    <a:pt x="407" y="1214"/>
                    <a:pt x="404" y="1207"/>
                    <a:pt x="400" y="1201"/>
                  </a:cubicBezTo>
                  <a:cubicBezTo>
                    <a:pt x="399" y="1198"/>
                    <a:pt x="398" y="1198"/>
                    <a:pt x="398" y="1195"/>
                  </a:cubicBezTo>
                  <a:cubicBezTo>
                    <a:pt x="399" y="1190"/>
                    <a:pt x="400" y="1186"/>
                    <a:pt x="400" y="1182"/>
                  </a:cubicBezTo>
                  <a:cubicBezTo>
                    <a:pt x="400" y="1176"/>
                    <a:pt x="400" y="1171"/>
                    <a:pt x="400" y="1165"/>
                  </a:cubicBezTo>
                  <a:cubicBezTo>
                    <a:pt x="400" y="1163"/>
                    <a:pt x="399" y="1159"/>
                    <a:pt x="400" y="1157"/>
                  </a:cubicBezTo>
                  <a:cubicBezTo>
                    <a:pt x="400" y="1156"/>
                    <a:pt x="402" y="1157"/>
                    <a:pt x="402" y="1156"/>
                  </a:cubicBezTo>
                  <a:cubicBezTo>
                    <a:pt x="403" y="1155"/>
                    <a:pt x="403" y="1153"/>
                    <a:pt x="404" y="1152"/>
                  </a:cubicBezTo>
                  <a:cubicBezTo>
                    <a:pt x="405" y="1151"/>
                    <a:pt x="408" y="1149"/>
                    <a:pt x="408" y="1147"/>
                  </a:cubicBezTo>
                  <a:cubicBezTo>
                    <a:pt x="409" y="1145"/>
                    <a:pt x="408" y="1144"/>
                    <a:pt x="407" y="1142"/>
                  </a:cubicBezTo>
                  <a:cubicBezTo>
                    <a:pt x="405" y="1138"/>
                    <a:pt x="405" y="1134"/>
                    <a:pt x="404" y="1130"/>
                  </a:cubicBezTo>
                  <a:cubicBezTo>
                    <a:pt x="403" y="1127"/>
                    <a:pt x="402" y="1124"/>
                    <a:pt x="400" y="1121"/>
                  </a:cubicBezTo>
                  <a:cubicBezTo>
                    <a:pt x="400" y="1119"/>
                    <a:pt x="399" y="1117"/>
                    <a:pt x="399" y="1115"/>
                  </a:cubicBezTo>
                  <a:cubicBezTo>
                    <a:pt x="399" y="1113"/>
                    <a:pt x="400" y="1112"/>
                    <a:pt x="401" y="1110"/>
                  </a:cubicBezTo>
                  <a:cubicBezTo>
                    <a:pt x="404" y="1105"/>
                    <a:pt x="403" y="1097"/>
                    <a:pt x="403" y="1092"/>
                  </a:cubicBezTo>
                  <a:cubicBezTo>
                    <a:pt x="403" y="1088"/>
                    <a:pt x="403" y="1084"/>
                    <a:pt x="403" y="1080"/>
                  </a:cubicBezTo>
                  <a:cubicBezTo>
                    <a:pt x="404" y="1073"/>
                    <a:pt x="409" y="1071"/>
                    <a:pt x="412" y="1066"/>
                  </a:cubicBezTo>
                  <a:cubicBezTo>
                    <a:pt x="415" y="1062"/>
                    <a:pt x="418" y="1057"/>
                    <a:pt x="419" y="1053"/>
                  </a:cubicBezTo>
                  <a:cubicBezTo>
                    <a:pt x="420" y="1050"/>
                    <a:pt x="421" y="1047"/>
                    <a:pt x="422" y="1045"/>
                  </a:cubicBezTo>
                  <a:cubicBezTo>
                    <a:pt x="423" y="1041"/>
                    <a:pt x="422" y="1039"/>
                    <a:pt x="425" y="1036"/>
                  </a:cubicBezTo>
                  <a:cubicBezTo>
                    <a:pt x="427" y="1034"/>
                    <a:pt x="429" y="1032"/>
                    <a:pt x="431" y="1031"/>
                  </a:cubicBezTo>
                  <a:cubicBezTo>
                    <a:pt x="433" y="1030"/>
                    <a:pt x="435" y="1030"/>
                    <a:pt x="436" y="1029"/>
                  </a:cubicBezTo>
                  <a:cubicBezTo>
                    <a:pt x="439" y="1027"/>
                    <a:pt x="440" y="1023"/>
                    <a:pt x="444" y="1021"/>
                  </a:cubicBezTo>
                  <a:cubicBezTo>
                    <a:pt x="449" y="1019"/>
                    <a:pt x="453" y="1018"/>
                    <a:pt x="458" y="1018"/>
                  </a:cubicBezTo>
                  <a:cubicBezTo>
                    <a:pt x="463" y="1018"/>
                    <a:pt x="467" y="1017"/>
                    <a:pt x="472" y="1017"/>
                  </a:cubicBezTo>
                  <a:cubicBezTo>
                    <a:pt x="478" y="1018"/>
                    <a:pt x="483" y="1019"/>
                    <a:pt x="489" y="1019"/>
                  </a:cubicBezTo>
                  <a:cubicBezTo>
                    <a:pt x="493" y="1020"/>
                    <a:pt x="499" y="1020"/>
                    <a:pt x="503" y="1022"/>
                  </a:cubicBezTo>
                  <a:cubicBezTo>
                    <a:pt x="505" y="1019"/>
                    <a:pt x="506" y="1014"/>
                    <a:pt x="507" y="1011"/>
                  </a:cubicBezTo>
                  <a:cubicBezTo>
                    <a:pt x="509" y="1007"/>
                    <a:pt x="510" y="1004"/>
                    <a:pt x="510" y="1000"/>
                  </a:cubicBezTo>
                  <a:cubicBezTo>
                    <a:pt x="509" y="996"/>
                    <a:pt x="507" y="992"/>
                    <a:pt x="506" y="988"/>
                  </a:cubicBezTo>
                  <a:cubicBezTo>
                    <a:pt x="506" y="985"/>
                    <a:pt x="506" y="981"/>
                    <a:pt x="506" y="977"/>
                  </a:cubicBezTo>
                  <a:cubicBezTo>
                    <a:pt x="506" y="971"/>
                    <a:pt x="508" y="963"/>
                    <a:pt x="503" y="959"/>
                  </a:cubicBezTo>
                  <a:cubicBezTo>
                    <a:pt x="500" y="957"/>
                    <a:pt x="498" y="956"/>
                    <a:pt x="495" y="955"/>
                  </a:cubicBezTo>
                  <a:cubicBezTo>
                    <a:pt x="493" y="953"/>
                    <a:pt x="492" y="951"/>
                    <a:pt x="489" y="950"/>
                  </a:cubicBezTo>
                  <a:cubicBezTo>
                    <a:pt x="490" y="947"/>
                    <a:pt x="492" y="944"/>
                    <a:pt x="494" y="941"/>
                  </a:cubicBezTo>
                  <a:cubicBezTo>
                    <a:pt x="497" y="937"/>
                    <a:pt x="500" y="933"/>
                    <a:pt x="502" y="928"/>
                  </a:cubicBezTo>
                  <a:cubicBezTo>
                    <a:pt x="504" y="925"/>
                    <a:pt x="505" y="921"/>
                    <a:pt x="506" y="917"/>
                  </a:cubicBezTo>
                  <a:cubicBezTo>
                    <a:pt x="506" y="915"/>
                    <a:pt x="506" y="913"/>
                    <a:pt x="507" y="911"/>
                  </a:cubicBezTo>
                  <a:cubicBezTo>
                    <a:pt x="508" y="909"/>
                    <a:pt x="508" y="907"/>
                    <a:pt x="509" y="905"/>
                  </a:cubicBezTo>
                  <a:cubicBezTo>
                    <a:pt x="512" y="902"/>
                    <a:pt x="512" y="896"/>
                    <a:pt x="515" y="891"/>
                  </a:cubicBezTo>
                  <a:cubicBezTo>
                    <a:pt x="517" y="887"/>
                    <a:pt x="518" y="882"/>
                    <a:pt x="520" y="878"/>
                  </a:cubicBezTo>
                  <a:cubicBezTo>
                    <a:pt x="521" y="875"/>
                    <a:pt x="523" y="871"/>
                    <a:pt x="526" y="869"/>
                  </a:cubicBezTo>
                  <a:cubicBezTo>
                    <a:pt x="530" y="866"/>
                    <a:pt x="530" y="865"/>
                    <a:pt x="530" y="859"/>
                  </a:cubicBezTo>
                  <a:cubicBezTo>
                    <a:pt x="530" y="853"/>
                    <a:pt x="530" y="848"/>
                    <a:pt x="530" y="843"/>
                  </a:cubicBezTo>
                  <a:cubicBezTo>
                    <a:pt x="529" y="837"/>
                    <a:pt x="528" y="831"/>
                    <a:pt x="529" y="825"/>
                  </a:cubicBezTo>
                  <a:cubicBezTo>
                    <a:pt x="529" y="820"/>
                    <a:pt x="532" y="816"/>
                    <a:pt x="533" y="812"/>
                  </a:cubicBezTo>
                  <a:cubicBezTo>
                    <a:pt x="534" y="810"/>
                    <a:pt x="534" y="808"/>
                    <a:pt x="535" y="806"/>
                  </a:cubicBezTo>
                  <a:cubicBezTo>
                    <a:pt x="536" y="806"/>
                    <a:pt x="537" y="805"/>
                    <a:pt x="538" y="804"/>
                  </a:cubicBezTo>
                  <a:cubicBezTo>
                    <a:pt x="539" y="802"/>
                    <a:pt x="539" y="801"/>
                    <a:pt x="539" y="798"/>
                  </a:cubicBezTo>
                  <a:cubicBezTo>
                    <a:pt x="541" y="791"/>
                    <a:pt x="537" y="784"/>
                    <a:pt x="536" y="776"/>
                  </a:cubicBezTo>
                  <a:cubicBezTo>
                    <a:pt x="535" y="770"/>
                    <a:pt x="534" y="763"/>
                    <a:pt x="533" y="757"/>
                  </a:cubicBezTo>
                  <a:cubicBezTo>
                    <a:pt x="533" y="757"/>
                    <a:pt x="533" y="751"/>
                    <a:pt x="533" y="750"/>
                  </a:cubicBezTo>
                  <a:cubicBezTo>
                    <a:pt x="535" y="747"/>
                    <a:pt x="548" y="750"/>
                    <a:pt x="552" y="749"/>
                  </a:cubicBezTo>
                  <a:cubicBezTo>
                    <a:pt x="556" y="748"/>
                    <a:pt x="561" y="747"/>
                    <a:pt x="564" y="745"/>
                  </a:cubicBezTo>
                  <a:cubicBezTo>
                    <a:pt x="570" y="743"/>
                    <a:pt x="570" y="736"/>
                    <a:pt x="575" y="733"/>
                  </a:cubicBezTo>
                  <a:cubicBezTo>
                    <a:pt x="578" y="731"/>
                    <a:pt x="583" y="732"/>
                    <a:pt x="585" y="729"/>
                  </a:cubicBezTo>
                  <a:cubicBezTo>
                    <a:pt x="588" y="723"/>
                    <a:pt x="580" y="714"/>
                    <a:pt x="580" y="709"/>
                  </a:cubicBezTo>
                  <a:cubicBezTo>
                    <a:pt x="579" y="703"/>
                    <a:pt x="582" y="701"/>
                    <a:pt x="586" y="698"/>
                  </a:cubicBezTo>
                  <a:cubicBezTo>
                    <a:pt x="591" y="695"/>
                    <a:pt x="592" y="692"/>
                    <a:pt x="594" y="687"/>
                  </a:cubicBezTo>
                  <a:cubicBezTo>
                    <a:pt x="598" y="679"/>
                    <a:pt x="602" y="670"/>
                    <a:pt x="605" y="662"/>
                  </a:cubicBezTo>
                  <a:cubicBezTo>
                    <a:pt x="607" y="658"/>
                    <a:pt x="610" y="654"/>
                    <a:pt x="611" y="649"/>
                  </a:cubicBezTo>
                  <a:cubicBezTo>
                    <a:pt x="611" y="645"/>
                    <a:pt x="613" y="641"/>
                    <a:pt x="616" y="638"/>
                  </a:cubicBezTo>
                  <a:cubicBezTo>
                    <a:pt x="620" y="635"/>
                    <a:pt x="624" y="634"/>
                    <a:pt x="628" y="632"/>
                  </a:cubicBezTo>
                  <a:cubicBezTo>
                    <a:pt x="632" y="629"/>
                    <a:pt x="631" y="617"/>
                    <a:pt x="630" y="613"/>
                  </a:cubicBezTo>
                  <a:cubicBezTo>
                    <a:pt x="629" y="610"/>
                    <a:pt x="627" y="607"/>
                    <a:pt x="627" y="605"/>
                  </a:cubicBezTo>
                  <a:cubicBezTo>
                    <a:pt x="627" y="603"/>
                    <a:pt x="627" y="601"/>
                    <a:pt x="627" y="600"/>
                  </a:cubicBezTo>
                  <a:cubicBezTo>
                    <a:pt x="626" y="598"/>
                    <a:pt x="624" y="596"/>
                    <a:pt x="624" y="594"/>
                  </a:cubicBezTo>
                  <a:cubicBezTo>
                    <a:pt x="623" y="591"/>
                    <a:pt x="623" y="588"/>
                    <a:pt x="622" y="584"/>
                  </a:cubicBezTo>
                  <a:cubicBezTo>
                    <a:pt x="621" y="582"/>
                    <a:pt x="621" y="580"/>
                    <a:pt x="621" y="578"/>
                  </a:cubicBezTo>
                  <a:cubicBezTo>
                    <a:pt x="621" y="574"/>
                    <a:pt x="621" y="572"/>
                    <a:pt x="622" y="569"/>
                  </a:cubicBezTo>
                  <a:cubicBezTo>
                    <a:pt x="623" y="564"/>
                    <a:pt x="624" y="562"/>
                    <a:pt x="629" y="559"/>
                  </a:cubicBezTo>
                  <a:cubicBezTo>
                    <a:pt x="633" y="558"/>
                    <a:pt x="634" y="555"/>
                    <a:pt x="634" y="551"/>
                  </a:cubicBezTo>
                  <a:cubicBezTo>
                    <a:pt x="635" y="546"/>
                    <a:pt x="637" y="542"/>
                    <a:pt x="639" y="537"/>
                  </a:cubicBezTo>
                  <a:cubicBezTo>
                    <a:pt x="640" y="534"/>
                    <a:pt x="642" y="530"/>
                    <a:pt x="643" y="527"/>
                  </a:cubicBezTo>
                  <a:cubicBezTo>
                    <a:pt x="644" y="525"/>
                    <a:pt x="644" y="523"/>
                    <a:pt x="645" y="522"/>
                  </a:cubicBezTo>
                  <a:cubicBezTo>
                    <a:pt x="645" y="522"/>
                    <a:pt x="644" y="522"/>
                    <a:pt x="643" y="523"/>
                  </a:cubicBezTo>
                  <a:cubicBezTo>
                    <a:pt x="644" y="521"/>
                    <a:pt x="645" y="520"/>
                    <a:pt x="646" y="518"/>
                  </a:cubicBezTo>
                  <a:cubicBezTo>
                    <a:pt x="647" y="516"/>
                    <a:pt x="647" y="513"/>
                    <a:pt x="650" y="512"/>
                  </a:cubicBezTo>
                  <a:cubicBezTo>
                    <a:pt x="650" y="510"/>
                    <a:pt x="653" y="508"/>
                    <a:pt x="654" y="507"/>
                  </a:cubicBezTo>
                  <a:cubicBezTo>
                    <a:pt x="657" y="503"/>
                    <a:pt x="660" y="498"/>
                    <a:pt x="663" y="494"/>
                  </a:cubicBezTo>
                  <a:cubicBezTo>
                    <a:pt x="666" y="490"/>
                    <a:pt x="668" y="488"/>
                    <a:pt x="672" y="486"/>
                  </a:cubicBezTo>
                  <a:cubicBezTo>
                    <a:pt x="674" y="484"/>
                    <a:pt x="677" y="481"/>
                    <a:pt x="680" y="480"/>
                  </a:cubicBezTo>
                  <a:cubicBezTo>
                    <a:pt x="684" y="479"/>
                    <a:pt x="691" y="479"/>
                    <a:pt x="695" y="481"/>
                  </a:cubicBezTo>
                  <a:cubicBezTo>
                    <a:pt x="698" y="482"/>
                    <a:pt x="700" y="484"/>
                    <a:pt x="704" y="486"/>
                  </a:cubicBezTo>
                  <a:cubicBezTo>
                    <a:pt x="709" y="487"/>
                    <a:pt x="714" y="490"/>
                    <a:pt x="719" y="492"/>
                  </a:cubicBezTo>
                  <a:cubicBezTo>
                    <a:pt x="720" y="490"/>
                    <a:pt x="720" y="488"/>
                    <a:pt x="721" y="486"/>
                  </a:cubicBezTo>
                  <a:cubicBezTo>
                    <a:pt x="723" y="482"/>
                    <a:pt x="726" y="477"/>
                    <a:pt x="728" y="472"/>
                  </a:cubicBezTo>
                  <a:cubicBezTo>
                    <a:pt x="730" y="469"/>
                    <a:pt x="732" y="467"/>
                    <a:pt x="733" y="464"/>
                  </a:cubicBezTo>
                  <a:cubicBezTo>
                    <a:pt x="733" y="463"/>
                    <a:pt x="734" y="461"/>
                    <a:pt x="735" y="459"/>
                  </a:cubicBezTo>
                  <a:cubicBezTo>
                    <a:pt x="735" y="458"/>
                    <a:pt x="735" y="454"/>
                    <a:pt x="735" y="452"/>
                  </a:cubicBezTo>
                  <a:cubicBezTo>
                    <a:pt x="735" y="429"/>
                    <a:pt x="735" y="429"/>
                    <a:pt x="735" y="429"/>
                  </a:cubicBezTo>
                  <a:cubicBezTo>
                    <a:pt x="735" y="424"/>
                    <a:pt x="735" y="418"/>
                    <a:pt x="734" y="413"/>
                  </a:cubicBezTo>
                  <a:cubicBezTo>
                    <a:pt x="737" y="416"/>
                    <a:pt x="742" y="415"/>
                    <a:pt x="746" y="415"/>
                  </a:cubicBezTo>
                  <a:cubicBezTo>
                    <a:pt x="748" y="415"/>
                    <a:pt x="749" y="416"/>
                    <a:pt x="752" y="417"/>
                  </a:cubicBezTo>
                  <a:cubicBezTo>
                    <a:pt x="754" y="418"/>
                    <a:pt x="758" y="418"/>
                    <a:pt x="760" y="419"/>
                  </a:cubicBezTo>
                  <a:cubicBezTo>
                    <a:pt x="769" y="422"/>
                    <a:pt x="778" y="424"/>
                    <a:pt x="787" y="426"/>
                  </a:cubicBezTo>
                  <a:cubicBezTo>
                    <a:pt x="793" y="427"/>
                    <a:pt x="799" y="426"/>
                    <a:pt x="804" y="429"/>
                  </a:cubicBezTo>
                  <a:cubicBezTo>
                    <a:pt x="811" y="433"/>
                    <a:pt x="817" y="435"/>
                    <a:pt x="824" y="436"/>
                  </a:cubicBezTo>
                  <a:cubicBezTo>
                    <a:pt x="826" y="436"/>
                    <a:pt x="827" y="437"/>
                    <a:pt x="829" y="436"/>
                  </a:cubicBezTo>
                  <a:cubicBezTo>
                    <a:pt x="830" y="435"/>
                    <a:pt x="833" y="431"/>
                    <a:pt x="833" y="429"/>
                  </a:cubicBezTo>
                  <a:cubicBezTo>
                    <a:pt x="835" y="427"/>
                    <a:pt x="835" y="426"/>
                    <a:pt x="836" y="424"/>
                  </a:cubicBezTo>
                  <a:cubicBezTo>
                    <a:pt x="836" y="423"/>
                    <a:pt x="839" y="421"/>
                    <a:pt x="839" y="420"/>
                  </a:cubicBezTo>
                  <a:cubicBezTo>
                    <a:pt x="839" y="416"/>
                    <a:pt x="826" y="413"/>
                    <a:pt x="823" y="411"/>
                  </a:cubicBezTo>
                  <a:cubicBezTo>
                    <a:pt x="825" y="408"/>
                    <a:pt x="830" y="407"/>
                    <a:pt x="833" y="405"/>
                  </a:cubicBezTo>
                  <a:cubicBezTo>
                    <a:pt x="838" y="402"/>
                    <a:pt x="842" y="399"/>
                    <a:pt x="847" y="395"/>
                  </a:cubicBezTo>
                  <a:cubicBezTo>
                    <a:pt x="852" y="391"/>
                    <a:pt x="855" y="389"/>
                    <a:pt x="855" y="382"/>
                  </a:cubicBezTo>
                  <a:cubicBezTo>
                    <a:pt x="855" y="374"/>
                    <a:pt x="853" y="368"/>
                    <a:pt x="848" y="361"/>
                  </a:cubicBezTo>
                  <a:cubicBezTo>
                    <a:pt x="845" y="357"/>
                    <a:pt x="842" y="352"/>
                    <a:pt x="840" y="347"/>
                  </a:cubicBezTo>
                  <a:cubicBezTo>
                    <a:pt x="838" y="345"/>
                    <a:pt x="837" y="341"/>
                    <a:pt x="835" y="339"/>
                  </a:cubicBezTo>
                  <a:cubicBezTo>
                    <a:pt x="836" y="336"/>
                    <a:pt x="849" y="336"/>
                    <a:pt x="852" y="336"/>
                  </a:cubicBezTo>
                  <a:cubicBezTo>
                    <a:pt x="857" y="335"/>
                    <a:pt x="863" y="335"/>
                    <a:pt x="869" y="334"/>
                  </a:cubicBezTo>
                  <a:cubicBezTo>
                    <a:pt x="869" y="333"/>
                    <a:pt x="869" y="332"/>
                    <a:pt x="869" y="332"/>
                  </a:cubicBezTo>
                  <a:cubicBezTo>
                    <a:pt x="871" y="331"/>
                    <a:pt x="875" y="334"/>
                    <a:pt x="877" y="335"/>
                  </a:cubicBezTo>
                  <a:cubicBezTo>
                    <a:pt x="880" y="336"/>
                    <a:pt x="883" y="338"/>
                    <a:pt x="886" y="339"/>
                  </a:cubicBezTo>
                  <a:cubicBezTo>
                    <a:pt x="886" y="336"/>
                    <a:pt x="886" y="332"/>
                    <a:pt x="886" y="329"/>
                  </a:cubicBezTo>
                  <a:cubicBezTo>
                    <a:pt x="885" y="324"/>
                    <a:pt x="883" y="322"/>
                    <a:pt x="882" y="319"/>
                  </a:cubicBezTo>
                  <a:cubicBezTo>
                    <a:pt x="879" y="312"/>
                    <a:pt x="886" y="310"/>
                    <a:pt x="891" y="308"/>
                  </a:cubicBezTo>
                  <a:cubicBezTo>
                    <a:pt x="896" y="307"/>
                    <a:pt x="901" y="304"/>
                    <a:pt x="907" y="304"/>
                  </a:cubicBezTo>
                  <a:cubicBezTo>
                    <a:pt x="909" y="304"/>
                    <a:pt x="914" y="303"/>
                    <a:pt x="916" y="305"/>
                  </a:cubicBezTo>
                  <a:cubicBezTo>
                    <a:pt x="918" y="307"/>
                    <a:pt x="918" y="311"/>
                    <a:pt x="919" y="313"/>
                  </a:cubicBezTo>
                  <a:cubicBezTo>
                    <a:pt x="920" y="315"/>
                    <a:pt x="922" y="316"/>
                    <a:pt x="923" y="317"/>
                  </a:cubicBezTo>
                  <a:cubicBezTo>
                    <a:pt x="924" y="319"/>
                    <a:pt x="924" y="320"/>
                    <a:pt x="925" y="322"/>
                  </a:cubicBezTo>
                  <a:cubicBezTo>
                    <a:pt x="926" y="326"/>
                    <a:pt x="928" y="331"/>
                    <a:pt x="931" y="335"/>
                  </a:cubicBezTo>
                  <a:cubicBezTo>
                    <a:pt x="933" y="338"/>
                    <a:pt x="935" y="340"/>
                    <a:pt x="937" y="342"/>
                  </a:cubicBezTo>
                  <a:cubicBezTo>
                    <a:pt x="940" y="345"/>
                    <a:pt x="943" y="349"/>
                    <a:pt x="945" y="352"/>
                  </a:cubicBezTo>
                  <a:cubicBezTo>
                    <a:pt x="946" y="353"/>
                    <a:pt x="947" y="355"/>
                    <a:pt x="948" y="356"/>
                  </a:cubicBezTo>
                  <a:cubicBezTo>
                    <a:pt x="949" y="358"/>
                    <a:pt x="951" y="359"/>
                    <a:pt x="951" y="361"/>
                  </a:cubicBezTo>
                  <a:cubicBezTo>
                    <a:pt x="952" y="362"/>
                    <a:pt x="952" y="363"/>
                    <a:pt x="953" y="364"/>
                  </a:cubicBezTo>
                  <a:cubicBezTo>
                    <a:pt x="955" y="366"/>
                    <a:pt x="955" y="364"/>
                    <a:pt x="956" y="367"/>
                  </a:cubicBezTo>
                  <a:cubicBezTo>
                    <a:pt x="957" y="374"/>
                    <a:pt x="956" y="382"/>
                    <a:pt x="957" y="389"/>
                  </a:cubicBezTo>
                  <a:cubicBezTo>
                    <a:pt x="959" y="389"/>
                    <a:pt x="960" y="388"/>
                    <a:pt x="962" y="388"/>
                  </a:cubicBezTo>
                  <a:cubicBezTo>
                    <a:pt x="964" y="388"/>
                    <a:pt x="966" y="388"/>
                    <a:pt x="967" y="389"/>
                  </a:cubicBezTo>
                  <a:cubicBezTo>
                    <a:pt x="973" y="390"/>
                    <a:pt x="977" y="391"/>
                    <a:pt x="982" y="393"/>
                  </a:cubicBezTo>
                  <a:cubicBezTo>
                    <a:pt x="984" y="394"/>
                    <a:pt x="985" y="395"/>
                    <a:pt x="987" y="395"/>
                  </a:cubicBezTo>
                  <a:cubicBezTo>
                    <a:pt x="989" y="395"/>
                    <a:pt x="992" y="395"/>
                    <a:pt x="994" y="395"/>
                  </a:cubicBezTo>
                  <a:cubicBezTo>
                    <a:pt x="998" y="397"/>
                    <a:pt x="998" y="400"/>
                    <a:pt x="1002" y="401"/>
                  </a:cubicBezTo>
                  <a:cubicBezTo>
                    <a:pt x="1006" y="402"/>
                    <a:pt x="1011" y="398"/>
                    <a:pt x="1015" y="398"/>
                  </a:cubicBezTo>
                  <a:cubicBezTo>
                    <a:pt x="1017" y="398"/>
                    <a:pt x="1019" y="398"/>
                    <a:pt x="1021" y="398"/>
                  </a:cubicBezTo>
                  <a:cubicBezTo>
                    <a:pt x="1024" y="398"/>
                    <a:pt x="1022" y="398"/>
                    <a:pt x="1024" y="395"/>
                  </a:cubicBezTo>
                  <a:cubicBezTo>
                    <a:pt x="1024" y="395"/>
                    <a:pt x="1024" y="394"/>
                    <a:pt x="1024" y="393"/>
                  </a:cubicBezTo>
                  <a:cubicBezTo>
                    <a:pt x="1024" y="392"/>
                    <a:pt x="1026" y="393"/>
                    <a:pt x="1027" y="392"/>
                  </a:cubicBezTo>
                  <a:cubicBezTo>
                    <a:pt x="1028" y="390"/>
                    <a:pt x="1028" y="387"/>
                    <a:pt x="1030" y="384"/>
                  </a:cubicBezTo>
                  <a:cubicBezTo>
                    <a:pt x="1031" y="383"/>
                    <a:pt x="1033" y="381"/>
                    <a:pt x="1034" y="380"/>
                  </a:cubicBezTo>
                  <a:cubicBezTo>
                    <a:pt x="1035" y="378"/>
                    <a:pt x="1035" y="376"/>
                    <a:pt x="1036" y="374"/>
                  </a:cubicBezTo>
                  <a:cubicBezTo>
                    <a:pt x="1042" y="374"/>
                    <a:pt x="1047" y="378"/>
                    <a:pt x="1052" y="381"/>
                  </a:cubicBezTo>
                  <a:cubicBezTo>
                    <a:pt x="1056" y="384"/>
                    <a:pt x="1061" y="386"/>
                    <a:pt x="1065" y="389"/>
                  </a:cubicBezTo>
                  <a:cubicBezTo>
                    <a:pt x="1065" y="390"/>
                    <a:pt x="1066" y="390"/>
                    <a:pt x="1066" y="391"/>
                  </a:cubicBezTo>
                  <a:cubicBezTo>
                    <a:pt x="1067" y="391"/>
                    <a:pt x="1068" y="391"/>
                    <a:pt x="1069" y="392"/>
                  </a:cubicBezTo>
                  <a:cubicBezTo>
                    <a:pt x="1070" y="393"/>
                    <a:pt x="1072" y="393"/>
                    <a:pt x="1074" y="394"/>
                  </a:cubicBezTo>
                  <a:cubicBezTo>
                    <a:pt x="1077" y="395"/>
                    <a:pt x="1081" y="397"/>
                    <a:pt x="1084" y="398"/>
                  </a:cubicBezTo>
                  <a:cubicBezTo>
                    <a:pt x="1086" y="399"/>
                    <a:pt x="1086" y="401"/>
                    <a:pt x="1087" y="402"/>
                  </a:cubicBezTo>
                  <a:cubicBezTo>
                    <a:pt x="1089" y="404"/>
                    <a:pt x="1088" y="410"/>
                    <a:pt x="1091" y="410"/>
                  </a:cubicBezTo>
                  <a:cubicBezTo>
                    <a:pt x="1093" y="409"/>
                    <a:pt x="1093" y="407"/>
                    <a:pt x="1095" y="406"/>
                  </a:cubicBezTo>
                  <a:cubicBezTo>
                    <a:pt x="1097" y="404"/>
                    <a:pt x="1099" y="406"/>
                    <a:pt x="1101" y="405"/>
                  </a:cubicBezTo>
                  <a:cubicBezTo>
                    <a:pt x="1107" y="402"/>
                    <a:pt x="1099" y="392"/>
                    <a:pt x="1100" y="388"/>
                  </a:cubicBezTo>
                  <a:cubicBezTo>
                    <a:pt x="1101" y="385"/>
                    <a:pt x="1104" y="381"/>
                    <a:pt x="1106" y="379"/>
                  </a:cubicBezTo>
                  <a:cubicBezTo>
                    <a:pt x="1102" y="379"/>
                    <a:pt x="1095" y="376"/>
                    <a:pt x="1093" y="373"/>
                  </a:cubicBezTo>
                  <a:cubicBezTo>
                    <a:pt x="1096" y="374"/>
                    <a:pt x="1101" y="373"/>
                    <a:pt x="1104" y="376"/>
                  </a:cubicBezTo>
                  <a:cubicBezTo>
                    <a:pt x="1106" y="377"/>
                    <a:pt x="1106" y="379"/>
                    <a:pt x="1107" y="379"/>
                  </a:cubicBezTo>
                  <a:cubicBezTo>
                    <a:pt x="1107" y="380"/>
                    <a:pt x="1107" y="381"/>
                    <a:pt x="1108" y="381"/>
                  </a:cubicBezTo>
                  <a:cubicBezTo>
                    <a:pt x="1108" y="379"/>
                    <a:pt x="1109" y="380"/>
                    <a:pt x="1110" y="379"/>
                  </a:cubicBezTo>
                  <a:cubicBezTo>
                    <a:pt x="1111" y="378"/>
                    <a:pt x="1112" y="377"/>
                    <a:pt x="1112" y="376"/>
                  </a:cubicBezTo>
                  <a:cubicBezTo>
                    <a:pt x="1112" y="376"/>
                    <a:pt x="1115" y="374"/>
                    <a:pt x="1115" y="374"/>
                  </a:cubicBezTo>
                  <a:cubicBezTo>
                    <a:pt x="1117" y="372"/>
                    <a:pt x="1117" y="370"/>
                    <a:pt x="1118" y="367"/>
                  </a:cubicBezTo>
                  <a:cubicBezTo>
                    <a:pt x="1120" y="363"/>
                    <a:pt x="1120" y="363"/>
                    <a:pt x="1123" y="364"/>
                  </a:cubicBezTo>
                  <a:cubicBezTo>
                    <a:pt x="1126" y="364"/>
                    <a:pt x="1127" y="365"/>
                    <a:pt x="1130" y="365"/>
                  </a:cubicBezTo>
                  <a:cubicBezTo>
                    <a:pt x="1131" y="363"/>
                    <a:pt x="1130" y="362"/>
                    <a:pt x="1130" y="361"/>
                  </a:cubicBezTo>
                  <a:cubicBezTo>
                    <a:pt x="1131" y="358"/>
                    <a:pt x="1132" y="356"/>
                    <a:pt x="1133" y="355"/>
                  </a:cubicBezTo>
                  <a:cubicBezTo>
                    <a:pt x="1134" y="353"/>
                    <a:pt x="1135" y="350"/>
                    <a:pt x="1136" y="348"/>
                  </a:cubicBezTo>
                  <a:cubicBezTo>
                    <a:pt x="1137" y="347"/>
                    <a:pt x="1138" y="347"/>
                    <a:pt x="1139" y="345"/>
                  </a:cubicBezTo>
                  <a:cubicBezTo>
                    <a:pt x="1140" y="343"/>
                    <a:pt x="1140" y="342"/>
                    <a:pt x="1140" y="338"/>
                  </a:cubicBezTo>
                  <a:cubicBezTo>
                    <a:pt x="1140" y="330"/>
                    <a:pt x="1140" y="321"/>
                    <a:pt x="1140" y="313"/>
                  </a:cubicBezTo>
                  <a:cubicBezTo>
                    <a:pt x="1140" y="306"/>
                    <a:pt x="1140" y="299"/>
                    <a:pt x="1140" y="293"/>
                  </a:cubicBezTo>
                  <a:cubicBezTo>
                    <a:pt x="1140" y="288"/>
                    <a:pt x="1141" y="285"/>
                    <a:pt x="1142" y="280"/>
                  </a:cubicBezTo>
                  <a:cubicBezTo>
                    <a:pt x="1144" y="275"/>
                    <a:pt x="1143" y="269"/>
                    <a:pt x="1144" y="264"/>
                  </a:cubicBezTo>
                  <a:cubicBezTo>
                    <a:pt x="1144" y="261"/>
                    <a:pt x="1145" y="258"/>
                    <a:pt x="1145" y="256"/>
                  </a:cubicBezTo>
                  <a:cubicBezTo>
                    <a:pt x="1145" y="255"/>
                    <a:pt x="1144" y="253"/>
                    <a:pt x="1145" y="252"/>
                  </a:cubicBezTo>
                  <a:cubicBezTo>
                    <a:pt x="1145" y="251"/>
                    <a:pt x="1145" y="251"/>
                    <a:pt x="1146" y="250"/>
                  </a:cubicBezTo>
                  <a:cubicBezTo>
                    <a:pt x="1146" y="249"/>
                    <a:pt x="1146" y="248"/>
                    <a:pt x="1147" y="247"/>
                  </a:cubicBezTo>
                  <a:cubicBezTo>
                    <a:pt x="1149" y="243"/>
                    <a:pt x="1155" y="245"/>
                    <a:pt x="1158" y="242"/>
                  </a:cubicBezTo>
                  <a:cubicBezTo>
                    <a:pt x="1161" y="239"/>
                    <a:pt x="1158" y="234"/>
                    <a:pt x="1159" y="230"/>
                  </a:cubicBezTo>
                  <a:cubicBezTo>
                    <a:pt x="1159" y="228"/>
                    <a:pt x="1160" y="227"/>
                    <a:pt x="1161" y="226"/>
                  </a:cubicBezTo>
                  <a:cubicBezTo>
                    <a:pt x="1163" y="224"/>
                    <a:pt x="1163" y="221"/>
                    <a:pt x="1164" y="219"/>
                  </a:cubicBezTo>
                  <a:cubicBezTo>
                    <a:pt x="1167" y="214"/>
                    <a:pt x="1173" y="208"/>
                    <a:pt x="1178" y="205"/>
                  </a:cubicBezTo>
                  <a:cubicBezTo>
                    <a:pt x="1182" y="203"/>
                    <a:pt x="1187" y="204"/>
                    <a:pt x="1191" y="204"/>
                  </a:cubicBezTo>
                  <a:cubicBezTo>
                    <a:pt x="1195" y="204"/>
                    <a:pt x="1200" y="203"/>
                    <a:pt x="1204" y="204"/>
                  </a:cubicBezTo>
                  <a:cubicBezTo>
                    <a:pt x="1204" y="204"/>
                    <a:pt x="1204" y="206"/>
                    <a:pt x="1204" y="206"/>
                  </a:cubicBezTo>
                  <a:cubicBezTo>
                    <a:pt x="1207" y="207"/>
                    <a:pt x="1211" y="205"/>
                    <a:pt x="1214" y="205"/>
                  </a:cubicBezTo>
                  <a:cubicBezTo>
                    <a:pt x="1217" y="204"/>
                    <a:pt x="1220" y="204"/>
                    <a:pt x="1223" y="203"/>
                  </a:cubicBezTo>
                  <a:cubicBezTo>
                    <a:pt x="1224" y="199"/>
                    <a:pt x="1223" y="195"/>
                    <a:pt x="1226" y="192"/>
                  </a:cubicBezTo>
                  <a:cubicBezTo>
                    <a:pt x="1227" y="190"/>
                    <a:pt x="1229" y="189"/>
                    <a:pt x="1231" y="187"/>
                  </a:cubicBezTo>
                  <a:cubicBezTo>
                    <a:pt x="1233" y="185"/>
                    <a:pt x="1234" y="182"/>
                    <a:pt x="1237" y="180"/>
                  </a:cubicBezTo>
                  <a:cubicBezTo>
                    <a:pt x="1237" y="180"/>
                    <a:pt x="1238" y="179"/>
                    <a:pt x="1239" y="179"/>
                  </a:cubicBezTo>
                  <a:cubicBezTo>
                    <a:pt x="1240" y="179"/>
                    <a:pt x="1241" y="179"/>
                    <a:pt x="1242" y="178"/>
                  </a:cubicBezTo>
                  <a:cubicBezTo>
                    <a:pt x="1244" y="179"/>
                    <a:pt x="1244" y="180"/>
                    <a:pt x="1245" y="181"/>
                  </a:cubicBezTo>
                  <a:cubicBezTo>
                    <a:pt x="1249" y="183"/>
                    <a:pt x="1253" y="181"/>
                    <a:pt x="1256" y="181"/>
                  </a:cubicBezTo>
                  <a:cubicBezTo>
                    <a:pt x="1260" y="182"/>
                    <a:pt x="1257" y="180"/>
                    <a:pt x="1259" y="183"/>
                  </a:cubicBezTo>
                  <a:cubicBezTo>
                    <a:pt x="1260" y="183"/>
                    <a:pt x="1261" y="186"/>
                    <a:pt x="1261" y="187"/>
                  </a:cubicBezTo>
                  <a:cubicBezTo>
                    <a:pt x="1261" y="188"/>
                    <a:pt x="1260" y="191"/>
                    <a:pt x="1261" y="192"/>
                  </a:cubicBezTo>
                  <a:cubicBezTo>
                    <a:pt x="1262" y="195"/>
                    <a:pt x="1264" y="194"/>
                    <a:pt x="1266" y="195"/>
                  </a:cubicBezTo>
                  <a:cubicBezTo>
                    <a:pt x="1267" y="196"/>
                    <a:pt x="1269" y="199"/>
                    <a:pt x="1269" y="199"/>
                  </a:cubicBezTo>
                  <a:cubicBezTo>
                    <a:pt x="1271" y="202"/>
                    <a:pt x="1274" y="204"/>
                    <a:pt x="1275" y="207"/>
                  </a:cubicBezTo>
                  <a:cubicBezTo>
                    <a:pt x="1277" y="210"/>
                    <a:pt x="1278" y="212"/>
                    <a:pt x="1280" y="214"/>
                  </a:cubicBezTo>
                  <a:cubicBezTo>
                    <a:pt x="1280" y="215"/>
                    <a:pt x="1281" y="217"/>
                    <a:pt x="1282" y="218"/>
                  </a:cubicBezTo>
                  <a:cubicBezTo>
                    <a:pt x="1283" y="220"/>
                    <a:pt x="1284" y="221"/>
                    <a:pt x="1286" y="223"/>
                  </a:cubicBezTo>
                  <a:cubicBezTo>
                    <a:pt x="1293" y="226"/>
                    <a:pt x="1299" y="229"/>
                    <a:pt x="1304" y="234"/>
                  </a:cubicBezTo>
                  <a:cubicBezTo>
                    <a:pt x="1308" y="237"/>
                    <a:pt x="1310" y="241"/>
                    <a:pt x="1314" y="243"/>
                  </a:cubicBezTo>
                  <a:cubicBezTo>
                    <a:pt x="1316" y="244"/>
                    <a:pt x="1317" y="245"/>
                    <a:pt x="1318" y="247"/>
                  </a:cubicBezTo>
                  <a:cubicBezTo>
                    <a:pt x="1318" y="248"/>
                    <a:pt x="1318" y="250"/>
                    <a:pt x="1319" y="251"/>
                  </a:cubicBezTo>
                  <a:cubicBezTo>
                    <a:pt x="1320" y="255"/>
                    <a:pt x="1321" y="258"/>
                    <a:pt x="1323" y="262"/>
                  </a:cubicBezTo>
                  <a:cubicBezTo>
                    <a:pt x="1324" y="265"/>
                    <a:pt x="1326" y="269"/>
                    <a:pt x="1326" y="272"/>
                  </a:cubicBezTo>
                  <a:cubicBezTo>
                    <a:pt x="1326" y="274"/>
                    <a:pt x="1325" y="276"/>
                    <a:pt x="1324" y="278"/>
                  </a:cubicBezTo>
                  <a:cubicBezTo>
                    <a:pt x="1322" y="280"/>
                    <a:pt x="1321" y="282"/>
                    <a:pt x="1319" y="285"/>
                  </a:cubicBezTo>
                  <a:cubicBezTo>
                    <a:pt x="1315" y="290"/>
                    <a:pt x="1312" y="296"/>
                    <a:pt x="1308" y="303"/>
                  </a:cubicBezTo>
                  <a:cubicBezTo>
                    <a:pt x="1307" y="305"/>
                    <a:pt x="1306" y="308"/>
                    <a:pt x="1304" y="311"/>
                  </a:cubicBezTo>
                  <a:cubicBezTo>
                    <a:pt x="1303" y="312"/>
                    <a:pt x="1302" y="313"/>
                    <a:pt x="1302" y="314"/>
                  </a:cubicBezTo>
                  <a:cubicBezTo>
                    <a:pt x="1300" y="318"/>
                    <a:pt x="1299" y="321"/>
                    <a:pt x="1301" y="325"/>
                  </a:cubicBezTo>
                  <a:cubicBezTo>
                    <a:pt x="1302" y="326"/>
                    <a:pt x="1302" y="328"/>
                    <a:pt x="1303" y="330"/>
                  </a:cubicBezTo>
                  <a:cubicBezTo>
                    <a:pt x="1304" y="332"/>
                    <a:pt x="1305" y="334"/>
                    <a:pt x="1306" y="336"/>
                  </a:cubicBezTo>
                  <a:cubicBezTo>
                    <a:pt x="1307" y="337"/>
                    <a:pt x="1308" y="339"/>
                    <a:pt x="1310" y="340"/>
                  </a:cubicBezTo>
                  <a:cubicBezTo>
                    <a:pt x="1311" y="342"/>
                    <a:pt x="1314" y="341"/>
                    <a:pt x="1316" y="340"/>
                  </a:cubicBezTo>
                  <a:cubicBezTo>
                    <a:pt x="1319" y="339"/>
                    <a:pt x="1320" y="339"/>
                    <a:pt x="1322" y="337"/>
                  </a:cubicBezTo>
                  <a:cubicBezTo>
                    <a:pt x="1323" y="336"/>
                    <a:pt x="1325" y="336"/>
                    <a:pt x="1325" y="335"/>
                  </a:cubicBezTo>
                  <a:cubicBezTo>
                    <a:pt x="1326" y="333"/>
                    <a:pt x="1326" y="331"/>
                    <a:pt x="1327" y="330"/>
                  </a:cubicBezTo>
                  <a:cubicBezTo>
                    <a:pt x="1327" y="327"/>
                    <a:pt x="1327" y="325"/>
                    <a:pt x="1327" y="323"/>
                  </a:cubicBezTo>
                  <a:cubicBezTo>
                    <a:pt x="1328" y="320"/>
                    <a:pt x="1328" y="317"/>
                    <a:pt x="1329" y="315"/>
                  </a:cubicBezTo>
                  <a:cubicBezTo>
                    <a:pt x="1329" y="312"/>
                    <a:pt x="1330" y="309"/>
                    <a:pt x="1331" y="306"/>
                  </a:cubicBezTo>
                  <a:cubicBezTo>
                    <a:pt x="1331" y="305"/>
                    <a:pt x="1330" y="303"/>
                    <a:pt x="1330" y="302"/>
                  </a:cubicBezTo>
                  <a:cubicBezTo>
                    <a:pt x="1331" y="301"/>
                    <a:pt x="1332" y="300"/>
                    <a:pt x="1333" y="299"/>
                  </a:cubicBezTo>
                  <a:cubicBezTo>
                    <a:pt x="1335" y="298"/>
                    <a:pt x="1336" y="298"/>
                    <a:pt x="1338" y="298"/>
                  </a:cubicBezTo>
                  <a:cubicBezTo>
                    <a:pt x="1341" y="298"/>
                    <a:pt x="1344" y="295"/>
                    <a:pt x="1347" y="293"/>
                  </a:cubicBezTo>
                  <a:cubicBezTo>
                    <a:pt x="1348" y="292"/>
                    <a:pt x="1350" y="290"/>
                    <a:pt x="1351" y="289"/>
                  </a:cubicBezTo>
                  <a:cubicBezTo>
                    <a:pt x="1352" y="288"/>
                    <a:pt x="1353" y="288"/>
                    <a:pt x="1354" y="288"/>
                  </a:cubicBezTo>
                  <a:cubicBezTo>
                    <a:pt x="1354" y="287"/>
                    <a:pt x="1355" y="286"/>
                    <a:pt x="1356" y="286"/>
                  </a:cubicBezTo>
                  <a:cubicBezTo>
                    <a:pt x="1357" y="285"/>
                    <a:pt x="1358" y="285"/>
                    <a:pt x="1359" y="283"/>
                  </a:cubicBezTo>
                  <a:cubicBezTo>
                    <a:pt x="1360" y="282"/>
                    <a:pt x="1360" y="282"/>
                    <a:pt x="1362" y="282"/>
                  </a:cubicBezTo>
                  <a:cubicBezTo>
                    <a:pt x="1362" y="282"/>
                    <a:pt x="1363" y="282"/>
                    <a:pt x="1363" y="282"/>
                  </a:cubicBezTo>
                  <a:cubicBezTo>
                    <a:pt x="1364" y="282"/>
                    <a:pt x="1365" y="283"/>
                    <a:pt x="1365" y="283"/>
                  </a:cubicBezTo>
                  <a:cubicBezTo>
                    <a:pt x="1366" y="283"/>
                    <a:pt x="1366" y="281"/>
                    <a:pt x="1366" y="280"/>
                  </a:cubicBezTo>
                  <a:cubicBezTo>
                    <a:pt x="1367" y="278"/>
                    <a:pt x="1368" y="276"/>
                    <a:pt x="1370" y="274"/>
                  </a:cubicBezTo>
                  <a:cubicBezTo>
                    <a:pt x="1371" y="272"/>
                    <a:pt x="1372" y="269"/>
                    <a:pt x="1373" y="267"/>
                  </a:cubicBezTo>
                  <a:cubicBezTo>
                    <a:pt x="1374" y="265"/>
                    <a:pt x="1375" y="264"/>
                    <a:pt x="1375" y="261"/>
                  </a:cubicBezTo>
                  <a:cubicBezTo>
                    <a:pt x="1375" y="258"/>
                    <a:pt x="1375" y="255"/>
                    <a:pt x="1375" y="252"/>
                  </a:cubicBezTo>
                  <a:cubicBezTo>
                    <a:pt x="1375" y="251"/>
                    <a:pt x="1375" y="250"/>
                    <a:pt x="1374" y="249"/>
                  </a:cubicBezTo>
                  <a:cubicBezTo>
                    <a:pt x="1373" y="248"/>
                    <a:pt x="1370" y="247"/>
                    <a:pt x="1371" y="246"/>
                  </a:cubicBezTo>
                  <a:cubicBezTo>
                    <a:pt x="1372" y="245"/>
                    <a:pt x="1373" y="246"/>
                    <a:pt x="1374" y="246"/>
                  </a:cubicBezTo>
                  <a:cubicBezTo>
                    <a:pt x="1376" y="247"/>
                    <a:pt x="1378" y="248"/>
                    <a:pt x="1380" y="249"/>
                  </a:cubicBezTo>
                  <a:cubicBezTo>
                    <a:pt x="1382" y="250"/>
                    <a:pt x="1384" y="253"/>
                    <a:pt x="1385" y="256"/>
                  </a:cubicBezTo>
                  <a:cubicBezTo>
                    <a:pt x="1386" y="258"/>
                    <a:pt x="1388" y="258"/>
                    <a:pt x="1389" y="259"/>
                  </a:cubicBezTo>
                  <a:cubicBezTo>
                    <a:pt x="1392" y="260"/>
                    <a:pt x="1395" y="261"/>
                    <a:pt x="1397" y="263"/>
                  </a:cubicBezTo>
                  <a:cubicBezTo>
                    <a:pt x="1400" y="264"/>
                    <a:pt x="1402" y="266"/>
                    <a:pt x="1405" y="266"/>
                  </a:cubicBezTo>
                  <a:cubicBezTo>
                    <a:pt x="1408" y="267"/>
                    <a:pt x="1413" y="265"/>
                    <a:pt x="1415" y="264"/>
                  </a:cubicBezTo>
                  <a:cubicBezTo>
                    <a:pt x="1416" y="262"/>
                    <a:pt x="1417" y="260"/>
                    <a:pt x="1418" y="259"/>
                  </a:cubicBezTo>
                  <a:cubicBezTo>
                    <a:pt x="1420" y="255"/>
                    <a:pt x="1419" y="250"/>
                    <a:pt x="1418" y="246"/>
                  </a:cubicBezTo>
                  <a:cubicBezTo>
                    <a:pt x="1417" y="244"/>
                    <a:pt x="1417" y="242"/>
                    <a:pt x="1416" y="240"/>
                  </a:cubicBezTo>
                  <a:cubicBezTo>
                    <a:pt x="1416" y="238"/>
                    <a:pt x="1415" y="237"/>
                    <a:pt x="1415" y="235"/>
                  </a:cubicBezTo>
                  <a:cubicBezTo>
                    <a:pt x="1415" y="233"/>
                    <a:pt x="1414" y="232"/>
                    <a:pt x="1414" y="230"/>
                  </a:cubicBezTo>
                  <a:cubicBezTo>
                    <a:pt x="1413" y="229"/>
                    <a:pt x="1413" y="227"/>
                    <a:pt x="1412" y="226"/>
                  </a:cubicBezTo>
                  <a:cubicBezTo>
                    <a:pt x="1410" y="224"/>
                    <a:pt x="1407" y="227"/>
                    <a:pt x="1405" y="227"/>
                  </a:cubicBezTo>
                  <a:cubicBezTo>
                    <a:pt x="1403" y="227"/>
                    <a:pt x="1401" y="226"/>
                    <a:pt x="1400" y="226"/>
                  </a:cubicBezTo>
                  <a:cubicBezTo>
                    <a:pt x="1398" y="225"/>
                    <a:pt x="1397" y="224"/>
                    <a:pt x="1396" y="223"/>
                  </a:cubicBezTo>
                  <a:cubicBezTo>
                    <a:pt x="1396" y="223"/>
                    <a:pt x="1396" y="222"/>
                    <a:pt x="1396" y="222"/>
                  </a:cubicBezTo>
                  <a:cubicBezTo>
                    <a:pt x="1394" y="221"/>
                    <a:pt x="1392" y="223"/>
                    <a:pt x="1390" y="223"/>
                  </a:cubicBezTo>
                  <a:cubicBezTo>
                    <a:pt x="1386" y="222"/>
                    <a:pt x="1390" y="218"/>
                    <a:pt x="1390" y="215"/>
                  </a:cubicBezTo>
                  <a:cubicBezTo>
                    <a:pt x="1390" y="214"/>
                    <a:pt x="1384" y="212"/>
                    <a:pt x="1383" y="212"/>
                  </a:cubicBezTo>
                  <a:cubicBezTo>
                    <a:pt x="1381" y="211"/>
                    <a:pt x="1376" y="210"/>
                    <a:pt x="1374" y="213"/>
                  </a:cubicBezTo>
                  <a:cubicBezTo>
                    <a:pt x="1372" y="217"/>
                    <a:pt x="1377" y="220"/>
                    <a:pt x="1376" y="224"/>
                  </a:cubicBezTo>
                  <a:cubicBezTo>
                    <a:pt x="1375" y="224"/>
                    <a:pt x="1373" y="224"/>
                    <a:pt x="1372" y="224"/>
                  </a:cubicBezTo>
                  <a:cubicBezTo>
                    <a:pt x="1372" y="226"/>
                    <a:pt x="1373" y="228"/>
                    <a:pt x="1373" y="229"/>
                  </a:cubicBezTo>
                  <a:cubicBezTo>
                    <a:pt x="1374" y="230"/>
                    <a:pt x="1374" y="234"/>
                    <a:pt x="1373" y="235"/>
                  </a:cubicBezTo>
                  <a:cubicBezTo>
                    <a:pt x="1372" y="234"/>
                    <a:pt x="1373" y="233"/>
                    <a:pt x="1372" y="232"/>
                  </a:cubicBezTo>
                  <a:cubicBezTo>
                    <a:pt x="1371" y="231"/>
                    <a:pt x="1371" y="231"/>
                    <a:pt x="1370" y="230"/>
                  </a:cubicBezTo>
                  <a:cubicBezTo>
                    <a:pt x="1369" y="230"/>
                    <a:pt x="1367" y="229"/>
                    <a:pt x="1367" y="228"/>
                  </a:cubicBezTo>
                  <a:cubicBezTo>
                    <a:pt x="1367" y="226"/>
                    <a:pt x="1369" y="226"/>
                    <a:pt x="1370" y="225"/>
                  </a:cubicBezTo>
                  <a:cubicBezTo>
                    <a:pt x="1371" y="224"/>
                    <a:pt x="1372" y="223"/>
                    <a:pt x="1371" y="222"/>
                  </a:cubicBezTo>
                  <a:cubicBezTo>
                    <a:pt x="1371" y="221"/>
                    <a:pt x="1370" y="221"/>
                    <a:pt x="1370" y="220"/>
                  </a:cubicBezTo>
                  <a:cubicBezTo>
                    <a:pt x="1368" y="218"/>
                    <a:pt x="1369" y="218"/>
                    <a:pt x="1371" y="218"/>
                  </a:cubicBezTo>
                  <a:cubicBezTo>
                    <a:pt x="1372" y="218"/>
                    <a:pt x="1373" y="216"/>
                    <a:pt x="1373" y="215"/>
                  </a:cubicBezTo>
                  <a:cubicBezTo>
                    <a:pt x="1373" y="214"/>
                    <a:pt x="1371" y="213"/>
                    <a:pt x="1370" y="213"/>
                  </a:cubicBezTo>
                  <a:cubicBezTo>
                    <a:pt x="1369" y="211"/>
                    <a:pt x="1368" y="210"/>
                    <a:pt x="1367" y="209"/>
                  </a:cubicBezTo>
                  <a:cubicBezTo>
                    <a:pt x="1365" y="207"/>
                    <a:pt x="1362" y="207"/>
                    <a:pt x="1359" y="208"/>
                  </a:cubicBezTo>
                  <a:cubicBezTo>
                    <a:pt x="1357" y="208"/>
                    <a:pt x="1355" y="208"/>
                    <a:pt x="1353" y="208"/>
                  </a:cubicBezTo>
                  <a:cubicBezTo>
                    <a:pt x="1352" y="207"/>
                    <a:pt x="1350" y="207"/>
                    <a:pt x="1349" y="207"/>
                  </a:cubicBezTo>
                  <a:cubicBezTo>
                    <a:pt x="1348" y="207"/>
                    <a:pt x="1348" y="206"/>
                    <a:pt x="1347" y="206"/>
                  </a:cubicBezTo>
                  <a:cubicBezTo>
                    <a:pt x="1346" y="206"/>
                    <a:pt x="1345" y="206"/>
                    <a:pt x="1344" y="206"/>
                  </a:cubicBezTo>
                  <a:cubicBezTo>
                    <a:pt x="1342" y="206"/>
                    <a:pt x="1342" y="205"/>
                    <a:pt x="1341" y="204"/>
                  </a:cubicBezTo>
                  <a:cubicBezTo>
                    <a:pt x="1341" y="204"/>
                    <a:pt x="1340" y="204"/>
                    <a:pt x="1340" y="204"/>
                  </a:cubicBezTo>
                  <a:cubicBezTo>
                    <a:pt x="1339" y="203"/>
                    <a:pt x="1339" y="203"/>
                    <a:pt x="1339" y="202"/>
                  </a:cubicBezTo>
                  <a:cubicBezTo>
                    <a:pt x="1338" y="202"/>
                    <a:pt x="1338" y="202"/>
                    <a:pt x="1338" y="202"/>
                  </a:cubicBezTo>
                  <a:cubicBezTo>
                    <a:pt x="1339" y="202"/>
                    <a:pt x="1339" y="202"/>
                    <a:pt x="1339" y="200"/>
                  </a:cubicBezTo>
                  <a:cubicBezTo>
                    <a:pt x="1340" y="195"/>
                    <a:pt x="1338" y="195"/>
                    <a:pt x="1335" y="193"/>
                  </a:cubicBezTo>
                  <a:cubicBezTo>
                    <a:pt x="1325" y="188"/>
                    <a:pt x="1314" y="183"/>
                    <a:pt x="1303" y="180"/>
                  </a:cubicBezTo>
                  <a:cubicBezTo>
                    <a:pt x="1298" y="179"/>
                    <a:pt x="1295" y="177"/>
                    <a:pt x="1295" y="174"/>
                  </a:cubicBezTo>
                  <a:cubicBezTo>
                    <a:pt x="1307" y="173"/>
                    <a:pt x="1320" y="172"/>
                    <a:pt x="1332" y="174"/>
                  </a:cubicBezTo>
                  <a:cubicBezTo>
                    <a:pt x="1338" y="174"/>
                    <a:pt x="1346" y="173"/>
                    <a:pt x="1352" y="175"/>
                  </a:cubicBezTo>
                  <a:cubicBezTo>
                    <a:pt x="1355" y="176"/>
                    <a:pt x="1356" y="178"/>
                    <a:pt x="1359" y="178"/>
                  </a:cubicBezTo>
                  <a:cubicBezTo>
                    <a:pt x="1361" y="178"/>
                    <a:pt x="1363" y="178"/>
                    <a:pt x="1365" y="178"/>
                  </a:cubicBezTo>
                  <a:cubicBezTo>
                    <a:pt x="1369" y="178"/>
                    <a:pt x="1377" y="179"/>
                    <a:pt x="1381" y="178"/>
                  </a:cubicBezTo>
                  <a:cubicBezTo>
                    <a:pt x="1382" y="177"/>
                    <a:pt x="1386" y="174"/>
                    <a:pt x="1387" y="172"/>
                  </a:cubicBezTo>
                  <a:cubicBezTo>
                    <a:pt x="1390" y="169"/>
                    <a:pt x="1389" y="164"/>
                    <a:pt x="1392" y="162"/>
                  </a:cubicBezTo>
                  <a:cubicBezTo>
                    <a:pt x="1393" y="161"/>
                    <a:pt x="1397" y="161"/>
                    <a:pt x="1399" y="160"/>
                  </a:cubicBezTo>
                  <a:cubicBezTo>
                    <a:pt x="1401" y="159"/>
                    <a:pt x="1404" y="157"/>
                    <a:pt x="1406" y="156"/>
                  </a:cubicBezTo>
                  <a:cubicBezTo>
                    <a:pt x="1407" y="155"/>
                    <a:pt x="1406" y="154"/>
                    <a:pt x="1407" y="154"/>
                  </a:cubicBezTo>
                  <a:cubicBezTo>
                    <a:pt x="1408" y="154"/>
                    <a:pt x="1409" y="154"/>
                    <a:pt x="1410" y="154"/>
                  </a:cubicBezTo>
                  <a:cubicBezTo>
                    <a:pt x="1412" y="153"/>
                    <a:pt x="1411" y="151"/>
                    <a:pt x="1413" y="149"/>
                  </a:cubicBezTo>
                  <a:cubicBezTo>
                    <a:pt x="1416" y="146"/>
                    <a:pt x="1420" y="149"/>
                    <a:pt x="1423" y="146"/>
                  </a:cubicBezTo>
                  <a:cubicBezTo>
                    <a:pt x="1429" y="142"/>
                    <a:pt x="1419" y="130"/>
                    <a:pt x="1418" y="124"/>
                  </a:cubicBezTo>
                </a:path>
              </a:pathLst>
            </a:custGeom>
            <a:gradFill>
              <a:gsLst>
                <a:gs pos="0">
                  <a:srgbClr val="DFE9FB"/>
                </a:gs>
                <a:gs pos="100000">
                  <a:srgbClr val="6E9BE7"/>
                </a:gs>
              </a:gsLst>
              <a:lin ang="5400012" scaled="0"/>
            </a:gra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None/>
              </a:pPr>
              <a:endParaRPr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gd176c689f5_1_115"/>
          <p:cNvSpPr txBox="1">
            <a:spLocks noGrp="1"/>
          </p:cNvSpPr>
          <p:nvPr>
            <p:ph type="title"/>
          </p:nvPr>
        </p:nvSpPr>
        <p:spPr>
          <a:xfrm>
            <a:off x="-500070" y="828864"/>
            <a:ext cx="22197000" cy="1869000"/>
          </a:xfrm>
          <a:prstGeom prst="rect">
            <a:avLst/>
          </a:prstGeom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6300"/>
              <a:t>Stort nettverk = stor tilgang på startups &amp; ressurser</a:t>
            </a:r>
            <a:endParaRPr sz="6300"/>
          </a:p>
        </p:txBody>
      </p:sp>
      <p:pic>
        <p:nvPicPr>
          <p:cNvPr id="451" name="Google Shape;451;gd176c689f5_1_115"/>
          <p:cNvPicPr preferRelativeResize="0"/>
          <p:nvPr/>
        </p:nvPicPr>
        <p:blipFill rotWithShape="1">
          <a:blip r:embed="rId4">
            <a:alphaModFix/>
          </a:blip>
          <a:srcRect b="48191"/>
          <a:stretch/>
        </p:blipFill>
        <p:spPr>
          <a:xfrm>
            <a:off x="13586575" y="2752512"/>
            <a:ext cx="10797433" cy="60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d176c689f5_1_115"/>
          <p:cNvSpPr txBox="1"/>
          <p:nvPr/>
        </p:nvSpPr>
        <p:spPr>
          <a:xfrm>
            <a:off x="14190000" y="8686775"/>
            <a:ext cx="97173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914400" lvl="0" indent="-6350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no-NO" sz="2800"/>
              <a:t>#Corporate Partners #Startups #Investors #Mentors</a:t>
            </a:r>
            <a:endParaRPr sz="2800"/>
          </a:p>
        </p:txBody>
      </p:sp>
      <p:sp>
        <p:nvSpPr>
          <p:cNvPr id="453" name="Google Shape;453;gd176c689f5_1_115"/>
          <p:cNvSpPr txBox="1"/>
          <p:nvPr/>
        </p:nvSpPr>
        <p:spPr>
          <a:xfrm>
            <a:off x="15758250" y="12807650"/>
            <a:ext cx="9534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2800"/>
              <a:t>© Copyright - All rights reserved  TheFactory 2021</a:t>
            </a:r>
            <a:endParaRPr sz="1200"/>
          </a:p>
        </p:txBody>
      </p:sp>
      <p:pic>
        <p:nvPicPr>
          <p:cNvPr id="454" name="Google Shape;454;gd176c689f5_1_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4000" y="10525324"/>
            <a:ext cx="1217375" cy="100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d176c689f5_1_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97375" y="9581100"/>
            <a:ext cx="1019150" cy="6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d176c689f5_1_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6899" y="10377216"/>
            <a:ext cx="1217376" cy="71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d176c689f5_1_1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7875" y="11120276"/>
            <a:ext cx="1461741" cy="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d176c689f5_1_1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5478" y="12807650"/>
            <a:ext cx="1404206" cy="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d176c689f5_1_1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68725" y="11958043"/>
            <a:ext cx="1019150" cy="10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d176c689f5_1_1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41384" y="11958040"/>
            <a:ext cx="1927170" cy="6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d176c689f5_1_1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60178" y="11156509"/>
            <a:ext cx="1217375" cy="68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d176c689f5_1_1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59275" y="10429959"/>
            <a:ext cx="1019151" cy="60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d176c689f5_1_1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49687" y="12709499"/>
            <a:ext cx="1910551" cy="6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d176c689f5_1_12"/>
          <p:cNvSpPr txBox="1">
            <a:spLocks noGrp="1"/>
          </p:cNvSpPr>
          <p:nvPr>
            <p:ph type="title"/>
          </p:nvPr>
        </p:nvSpPr>
        <p:spPr>
          <a:xfrm>
            <a:off x="1060180" y="676464"/>
            <a:ext cx="22197300" cy="186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Startup-corporate samarbeid</a:t>
            </a:r>
            <a:endParaRPr/>
          </a:p>
        </p:txBody>
      </p:sp>
      <p:pic>
        <p:nvPicPr>
          <p:cNvPr id="469" name="Google Shape;469;gd176c689f5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500" y="3517675"/>
            <a:ext cx="7014351" cy="989352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d176c689f5_1_12"/>
          <p:cNvSpPr txBox="1"/>
          <p:nvPr/>
        </p:nvSpPr>
        <p:spPr>
          <a:xfrm>
            <a:off x="12116475" y="3697775"/>
            <a:ext cx="111411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9900" algn="l" rtl="0">
              <a:spcBef>
                <a:spcPts val="0"/>
              </a:spcBef>
              <a:spcAft>
                <a:spcPts val="0"/>
              </a:spcAft>
              <a:buSzPts val="3800"/>
              <a:buFont typeface="Source Sans Pro"/>
              <a:buChar char="●"/>
            </a:pPr>
            <a:r>
              <a:rPr lang="no-NO" sz="3800">
                <a:latin typeface="Source Sans Pro"/>
                <a:ea typeface="Source Sans Pro"/>
                <a:cs typeface="Source Sans Pro"/>
                <a:sym typeface="Source Sans Pro"/>
              </a:rPr>
              <a:t>Rammeverk for startup-corporate samarbeid</a:t>
            </a:r>
            <a:endParaRPr sz="3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69900" algn="l" rtl="0">
              <a:spcBef>
                <a:spcPts val="0"/>
              </a:spcBef>
              <a:spcAft>
                <a:spcPts val="0"/>
              </a:spcAft>
              <a:buSzPts val="3800"/>
              <a:buFont typeface="Source Sans Pro"/>
              <a:buChar char="●"/>
            </a:pPr>
            <a:r>
              <a:rPr lang="no-NO" sz="3800">
                <a:latin typeface="Source Sans Pro"/>
                <a:ea typeface="Source Sans Pro"/>
                <a:cs typeface="Source Sans Pro"/>
                <a:sym typeface="Source Sans Pro"/>
              </a:rPr>
              <a:t>Best practice eksempler (Do´s &amp; Dont´s)</a:t>
            </a:r>
            <a:endParaRPr sz="3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69900" algn="l" rtl="0">
              <a:spcBef>
                <a:spcPts val="0"/>
              </a:spcBef>
              <a:spcAft>
                <a:spcPts val="0"/>
              </a:spcAft>
              <a:buSzPts val="3800"/>
              <a:buFont typeface="Source Sans Pro"/>
              <a:buChar char="●"/>
            </a:pPr>
            <a:r>
              <a:rPr lang="no-NO" sz="3800">
                <a:latin typeface="Source Sans Pro"/>
                <a:ea typeface="Source Sans Pro"/>
                <a:cs typeface="Source Sans Pro"/>
                <a:sym typeface="Source Sans Pro"/>
              </a:rPr>
              <a:t>Relevante koblinger mellom startups og partnere</a:t>
            </a:r>
            <a:endParaRPr sz="3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1" name="Google Shape;471;gd176c689f5_1_12" descr="0606TheFactory-DemoDay-15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87106" y="8272002"/>
            <a:ext cx="7708781" cy="513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d176c689f5_1_12" descr="0606TheFactory-DemoDay-15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75209" y="8272003"/>
            <a:ext cx="7708781" cy="513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d176c689f5_1_0"/>
          <p:cNvSpPr txBox="1">
            <a:spLocks noGrp="1"/>
          </p:cNvSpPr>
          <p:nvPr>
            <p:ph type="title"/>
          </p:nvPr>
        </p:nvSpPr>
        <p:spPr>
          <a:xfrm>
            <a:off x="2629800" y="730250"/>
            <a:ext cx="190095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Fremtidens Mobilitet = Mer enn hjul...</a:t>
            </a:r>
            <a:endParaRPr/>
          </a:p>
        </p:txBody>
      </p:sp>
      <p:pic>
        <p:nvPicPr>
          <p:cNvPr id="478" name="Google Shape;478;gd176c689f5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14450"/>
            <a:ext cx="16671549" cy="872475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d176c689f5_1_0"/>
          <p:cNvSpPr txBox="1"/>
          <p:nvPr/>
        </p:nvSpPr>
        <p:spPr>
          <a:xfrm>
            <a:off x="17454975" y="3986600"/>
            <a:ext cx="6929100" cy="9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Kollektivtransport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Kjøretøy (på bestilling)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Smart lading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Smarte bygg &amp; infrastruktur (proptech)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Nye betalingsløsninger (fintech)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Nye forretningsmodeller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Char char="●"/>
            </a:pPr>
            <a:r>
              <a:rPr lang="no-NO" sz="3600">
                <a:latin typeface="Source Sans Pro"/>
                <a:ea typeface="Source Sans Pro"/>
                <a:cs typeface="Source Sans Pro"/>
                <a:sym typeface="Source Sans Pro"/>
              </a:rPr>
              <a:t>Innsikt &amp; data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 Factory">
  <a:themeElements>
    <a:clrScheme name="Egendefinert 16">
      <a:dk1>
        <a:srgbClr val="000000"/>
      </a:dk1>
      <a:lt1>
        <a:srgbClr val="FFFFFF"/>
      </a:lt1>
      <a:dk2>
        <a:srgbClr val="797979"/>
      </a:dk2>
      <a:lt2>
        <a:srgbClr val="E7E6E6"/>
      </a:lt2>
      <a:accent1>
        <a:srgbClr val="787878"/>
      </a:accent1>
      <a:accent2>
        <a:srgbClr val="009192"/>
      </a:accent2>
      <a:accent3>
        <a:srgbClr val="0096FF"/>
      </a:accent3>
      <a:accent4>
        <a:srgbClr val="FFC000"/>
      </a:accent4>
      <a:accent5>
        <a:srgbClr val="FF2600"/>
      </a:accent5>
      <a:accent6>
        <a:srgbClr val="FF2F92"/>
      </a:accent6>
      <a:hlink>
        <a:srgbClr val="FF93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e Factory">
  <a:themeElements>
    <a:clrScheme name="TheFactory 2">
      <a:dk1>
        <a:srgbClr val="000000"/>
      </a:dk1>
      <a:lt1>
        <a:srgbClr val="FFFFFF"/>
      </a:lt1>
      <a:dk2>
        <a:srgbClr val="2179FF"/>
      </a:dk2>
      <a:lt2>
        <a:srgbClr val="E7E6E6"/>
      </a:lt2>
      <a:accent1>
        <a:srgbClr val="2179FF"/>
      </a:accent1>
      <a:accent2>
        <a:srgbClr val="009192"/>
      </a:accent2>
      <a:accent3>
        <a:srgbClr val="0096FF"/>
      </a:accent3>
      <a:accent4>
        <a:srgbClr val="FFC000"/>
      </a:accent4>
      <a:accent5>
        <a:srgbClr val="FF2600"/>
      </a:accent5>
      <a:accent6>
        <a:srgbClr val="FF2F92"/>
      </a:accent6>
      <a:hlink>
        <a:srgbClr val="FF93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 Factory">
  <a:themeElements>
    <a:clrScheme name="TheFactory 2">
      <a:dk1>
        <a:srgbClr val="000000"/>
      </a:dk1>
      <a:lt1>
        <a:srgbClr val="FFFFFF"/>
      </a:lt1>
      <a:dk2>
        <a:srgbClr val="2179FF"/>
      </a:dk2>
      <a:lt2>
        <a:srgbClr val="E7E6E6"/>
      </a:lt2>
      <a:accent1>
        <a:srgbClr val="2179FF"/>
      </a:accent1>
      <a:accent2>
        <a:srgbClr val="009192"/>
      </a:accent2>
      <a:accent3>
        <a:srgbClr val="0096FF"/>
      </a:accent3>
      <a:accent4>
        <a:srgbClr val="FFC000"/>
      </a:accent4>
      <a:accent5>
        <a:srgbClr val="FF2600"/>
      </a:accent5>
      <a:accent6>
        <a:srgbClr val="FF2F92"/>
      </a:accent6>
      <a:hlink>
        <a:srgbClr val="FF93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 Factory">
  <a:themeElements>
    <a:clrScheme name="Egendefinert 16">
      <a:dk1>
        <a:srgbClr val="000000"/>
      </a:dk1>
      <a:lt1>
        <a:srgbClr val="FFFFFF"/>
      </a:lt1>
      <a:dk2>
        <a:srgbClr val="797979"/>
      </a:dk2>
      <a:lt2>
        <a:srgbClr val="E7E6E6"/>
      </a:lt2>
      <a:accent1>
        <a:srgbClr val="787878"/>
      </a:accent1>
      <a:accent2>
        <a:srgbClr val="009192"/>
      </a:accent2>
      <a:accent3>
        <a:srgbClr val="0096FF"/>
      </a:accent3>
      <a:accent4>
        <a:srgbClr val="FFC000"/>
      </a:accent4>
      <a:accent5>
        <a:srgbClr val="FF2600"/>
      </a:accent5>
      <a:accent6>
        <a:srgbClr val="FF2F92"/>
      </a:accent6>
      <a:hlink>
        <a:srgbClr val="FF93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F41C47B5A9FE41833E8B6BB74A5AEA" ma:contentTypeVersion="4" ma:contentTypeDescription="Create a new document." ma:contentTypeScope="" ma:versionID="411293cc3fc9b35f666f2291c5825498">
  <xsd:schema xmlns:xsd="http://www.w3.org/2001/XMLSchema" xmlns:xs="http://www.w3.org/2001/XMLSchema" xmlns:p="http://schemas.microsoft.com/office/2006/metadata/properties" xmlns:ns2="14725c0a-5790-4439-a537-cc56faa7f954" targetNamespace="http://schemas.microsoft.com/office/2006/metadata/properties" ma:root="true" ma:fieldsID="d62368bfeb6a0d88c6ad282061cefc54" ns2:_="">
    <xsd:import namespace="14725c0a-5790-4439-a537-cc56faa7f9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25c0a-5790-4439-a537-cc56faa7f9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6B1D6A-F1B4-4901-8A05-CA77B6BAE2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725c0a-5790-4439-a537-cc56faa7f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F6E9AF-7E2E-4449-8749-76A1F92F036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3B0D07C-DE57-4A97-9310-5F53BD07A8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Egendefinert</PresentationFormat>
  <Paragraphs>110</Paragraphs>
  <Slides>11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11</vt:i4>
      </vt:variant>
    </vt:vector>
  </HeadingPairs>
  <TitlesOfParts>
    <vt:vector size="27" baseType="lpstr">
      <vt:lpstr>Source Sans Pro Light</vt:lpstr>
      <vt:lpstr>Helvetica Neue</vt:lpstr>
      <vt:lpstr>Source Sans Pro</vt:lpstr>
      <vt:lpstr>Raleway</vt:lpstr>
      <vt:lpstr>Arial</vt:lpstr>
      <vt:lpstr>Lato</vt:lpstr>
      <vt:lpstr>Raleway Thin</vt:lpstr>
      <vt:lpstr>Calibri</vt:lpstr>
      <vt:lpstr>Source Sans Pro SemiBold</vt:lpstr>
      <vt:lpstr>Montserrat</vt:lpstr>
      <vt:lpstr>Montserrat Light</vt:lpstr>
      <vt:lpstr>The Factory</vt:lpstr>
      <vt:lpstr>2_The Factory</vt:lpstr>
      <vt:lpstr>1_The Factory</vt:lpstr>
      <vt:lpstr>The Factory</vt:lpstr>
      <vt:lpstr>Office Theme</vt:lpstr>
      <vt:lpstr>TheFactory - Accelerator</vt:lpstr>
      <vt:lpstr>PowerPoint-presentasjon</vt:lpstr>
      <vt:lpstr>Siden 2016 har vi...</vt:lpstr>
      <vt:lpstr>Fintech &amp; Proptech i Norge i 2020</vt:lpstr>
      <vt:lpstr>Oslo - Bergen - Stavanger - Kristiansand</vt:lpstr>
      <vt:lpstr>33 New Norwegian Startups!!!</vt:lpstr>
      <vt:lpstr>Stort nettverk = stor tilgang på startups &amp; ressurser</vt:lpstr>
      <vt:lpstr>Startup-corporate samarbeid</vt:lpstr>
      <vt:lpstr>Fremtidens Mobilitet = Mer enn hjul...</vt:lpstr>
      <vt:lpstr>    TheFactory x Ruter samarbeidsmuligheter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TheFactory - Accelerator</dc:title>
  <dc:creator>Korneliussen Rolf</dc:creator>
  <cp:lastModifiedBy>Korneliussen Rolf</cp:lastModifiedBy>
  <cp:revision>1</cp:revision>
  <dcterms:modified xsi:type="dcterms:W3CDTF">2021-05-21T06:27:16Z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0x01010096F41C47B5A9FE41833E8B6BB74A5AEA</vt:lpwstr>
  </property>
</Properties>
</file>