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6"/>
  </p:notesMasterIdLst>
  <p:sldIdLst>
    <p:sldId id="256" r:id="rId3"/>
    <p:sldId id="257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D05"/>
    <a:srgbClr val="14520A"/>
    <a:srgbClr val="1D740E"/>
    <a:srgbClr val="2EB917"/>
    <a:srgbClr val="016937"/>
    <a:srgbClr val="00A84C"/>
    <a:srgbClr val="00C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56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D7C167DB-EFF0-400D-96A1-6799F871DE5B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1868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D7C167DB-EFF0-400D-96A1-6799F871DE5B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034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D7C167DB-EFF0-400D-96A1-6799F871DE5B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27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3/16/2016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3/16/2016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132662"/>
            <a:ext cx="8305800" cy="1981200"/>
          </a:xfrm>
        </p:spPr>
        <p:txBody>
          <a:bodyPr/>
          <a:lstStyle/>
          <a:p>
            <a:pPr algn="ctr" defTabSz="914400">
              <a:spcBef>
                <a:spcPts val="0"/>
              </a:spcBef>
              <a:buNone/>
            </a:pPr>
            <a:r>
              <a:rPr lang="en-US" dirty="0" err="1" smtClean="0">
                <a:latin typeface="Constantia"/>
              </a:rPr>
              <a:t>Økt</a:t>
            </a:r>
            <a:r>
              <a:rPr lang="en-US" dirty="0" smtClean="0">
                <a:latin typeface="Constantia"/>
              </a:rPr>
              <a:t> </a:t>
            </a:r>
            <a:r>
              <a:rPr lang="en-US" dirty="0" err="1" smtClean="0">
                <a:latin typeface="Constantia"/>
              </a:rPr>
              <a:t>bærekraft</a:t>
            </a:r>
            <a:r>
              <a:rPr lang="en-US" dirty="0" smtClean="0">
                <a:latin typeface="Constantia"/>
              </a:rPr>
              <a:t>!</a:t>
            </a:r>
            <a:endParaRPr lang="en-US" sz="4800" b="0" i="0" spc="-100" baseline="0" dirty="0">
              <a:solidFill>
                <a:srgbClr val="F9F9F9"/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latin typeface="Constantia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200" b="0" i="0" spc="100" baseline="0" dirty="0" smtClean="0">
                <a:solidFill>
                  <a:srgbClr val="FEFAC9"/>
                </a:solidFill>
              </a:rPr>
              <a:t>Better</a:t>
            </a:r>
            <a:r>
              <a:rPr lang="en-US" sz="2200" b="0" i="0" spc="100" dirty="0" smtClean="0">
                <a:solidFill>
                  <a:srgbClr val="FEFAC9"/>
                </a:solidFill>
              </a:rPr>
              <a:t> Societies AS</a:t>
            </a:r>
            <a:endParaRPr lang="en-US" sz="2200" b="0" i="0" spc="100" baseline="0" dirty="0">
              <a:solidFill>
                <a:srgbClr val="FEFAC9"/>
              </a:solidFill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45013"/>
            <a:ext cx="1403181" cy="1552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B2D05">
              <a:alpha val="64706"/>
            </a:srgbClr>
          </a:solidFill>
        </p:spPr>
        <p:txBody>
          <a:bodyPr anchor="ctr"/>
          <a:lstStyle/>
          <a:p>
            <a:pPr algn="ctr" defTabSz="914400">
              <a:spcBef>
                <a:spcPts val="0"/>
              </a:spcBef>
              <a:buNone/>
            </a:pPr>
            <a:r>
              <a:rPr lang="en-US" sz="4200" b="1" i="0" spc="-100" baseline="0" dirty="0" err="1" smtClean="0">
                <a:solidFill>
                  <a:schemeClr val="tx1"/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rPr>
              <a:t>Satsinger</a:t>
            </a:r>
            <a:endParaRPr lang="en-US" sz="4200" b="1" i="0" spc="-100" baseline="0" dirty="0">
              <a:solidFill>
                <a:schemeClr val="tx1"/>
              </a:solidFill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369902"/>
            <a:ext cx="2363247" cy="973658"/>
          </a:xfrm>
          <a:prstGeom prst="rect">
            <a:avLst/>
          </a:prstGeom>
        </p:spPr>
      </p:pic>
      <p:pic>
        <p:nvPicPr>
          <p:cNvPr id="12" name="Bild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516710"/>
            <a:ext cx="2559608" cy="870266"/>
          </a:xfrm>
          <a:prstGeom prst="rect">
            <a:avLst/>
          </a:prstGeom>
        </p:spPr>
      </p:pic>
      <p:pic>
        <p:nvPicPr>
          <p:cNvPr id="13" name="Bild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813" y="4869160"/>
            <a:ext cx="2738296" cy="728387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629773"/>
            <a:ext cx="2915816" cy="868913"/>
          </a:xfrm>
          <a:prstGeom prst="rect">
            <a:avLst/>
          </a:prstGeom>
        </p:spPr>
      </p:pic>
      <p:pic>
        <p:nvPicPr>
          <p:cNvPr id="32" name="Bilde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22" y="5781064"/>
            <a:ext cx="4371633" cy="751921"/>
          </a:xfrm>
          <a:prstGeom prst="rect">
            <a:avLst/>
          </a:prstGeom>
        </p:spPr>
      </p:pic>
      <p:pic>
        <p:nvPicPr>
          <p:cNvPr id="33" name="Bilde 3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03" y="1484784"/>
            <a:ext cx="3513439" cy="835662"/>
          </a:xfrm>
          <a:prstGeom prst="rect">
            <a:avLst/>
          </a:prstGeom>
        </p:spPr>
      </p:pic>
      <p:pic>
        <p:nvPicPr>
          <p:cNvPr id="34" name="Bilde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92" y="3676426"/>
            <a:ext cx="2915816" cy="822260"/>
          </a:xfrm>
          <a:prstGeom prst="rect">
            <a:avLst/>
          </a:prstGeom>
        </p:spPr>
      </p:pic>
      <p:pic>
        <p:nvPicPr>
          <p:cNvPr id="35" name="Bilde 3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92" y="2516710"/>
            <a:ext cx="4862163" cy="865465"/>
          </a:xfrm>
          <a:prstGeom prst="rect">
            <a:avLst/>
          </a:prstGeom>
        </p:spPr>
      </p:pic>
      <p:pic>
        <p:nvPicPr>
          <p:cNvPr id="36" name="Bilde 3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59" y="4694950"/>
            <a:ext cx="3178160" cy="9025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en-US" sz="4200" b="0" i="0" spc="-100" baseline="0" dirty="0" err="1" smtClean="0">
                <a:solidFill>
                  <a:srgbClr val="F9F9F9"/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onstantia"/>
                <a:ea typeface="+mj-ea"/>
                <a:cs typeface="+mj-cs"/>
              </a:rPr>
              <a:t>Kontaktinformasjon</a:t>
            </a:r>
            <a:endParaRPr lang="en-US" sz="4200" b="0" i="0" spc="-100" baseline="0" dirty="0">
              <a:solidFill>
                <a:srgbClr val="F9F9F9"/>
              </a:solidFill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onstantia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2600" b="0" i="0" dirty="0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  <a:t>Torbjørn Bjønness</a:t>
            </a:r>
            <a:endParaRPr lang="en-US" sz="1000" dirty="0">
              <a:latin typeface="Constantia"/>
            </a:endParaRP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endParaRPr lang="en-US" sz="200" b="0" i="0" dirty="0" smtClean="0">
              <a:solidFill>
                <a:schemeClr val="tx1"/>
              </a:solidFill>
              <a:latin typeface="Constantia"/>
              <a:ea typeface="+mn-ea"/>
              <a:cs typeface="+mn-cs"/>
            </a:endParaRP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1800" dirty="0" err="1" smtClean="0">
                <a:latin typeface="Constantia"/>
              </a:rPr>
              <a:t>Tlf</a:t>
            </a:r>
            <a:r>
              <a:rPr lang="en-US" sz="1800" dirty="0" smtClean="0">
                <a:latin typeface="Constantia"/>
              </a:rPr>
              <a:t>: 920 </a:t>
            </a:r>
            <a:r>
              <a:rPr lang="en-US" sz="1800" dirty="0" smtClean="0">
                <a:latin typeface="Constantia"/>
              </a:rPr>
              <a:t>24062</a:t>
            </a:r>
            <a:br>
              <a:rPr lang="en-US" sz="1800" dirty="0" smtClean="0">
                <a:latin typeface="Constantia"/>
              </a:rPr>
            </a:br>
            <a:r>
              <a:rPr lang="en-US" sz="1800" dirty="0" err="1" smtClean="0">
                <a:latin typeface="Constantia"/>
              </a:rPr>
              <a:t>Epost</a:t>
            </a:r>
            <a:r>
              <a:rPr lang="en-US" sz="1800" dirty="0" smtClean="0">
                <a:latin typeface="Constantia"/>
              </a:rPr>
              <a:t>: post@bettersocieties.no </a:t>
            </a: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1800" b="0" i="0" dirty="0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1800" b="0" i="0" dirty="0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</a:br>
            <a:r>
              <a:rPr lang="en-US" sz="2600" b="0" i="0" dirty="0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  <a:t>Better Societies </a:t>
            </a:r>
            <a:r>
              <a:rPr lang="en-US" sz="2600" b="0" i="0" dirty="0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  <a:t>AS	</a:t>
            </a: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2600" b="0" i="0" dirty="0" err="1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  <a:t>Bikeplay</a:t>
            </a:r>
            <a:r>
              <a:rPr lang="en-US" sz="2600" b="0" i="0" dirty="0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  <a:t> AS</a:t>
            </a:r>
            <a:r>
              <a:rPr lang="en-US" sz="2600" b="0" i="0" dirty="0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b="0" i="0" dirty="0" smtClean="0">
                <a:solidFill>
                  <a:schemeClr val="tx1"/>
                </a:solidFill>
                <a:latin typeface="Constantia"/>
                <a:ea typeface="+mn-ea"/>
                <a:cs typeface="+mn-cs"/>
              </a:rPr>
            </a:br>
            <a:endParaRPr lang="en-US" sz="1800" dirty="0">
              <a:latin typeface="Constantia"/>
            </a:endParaRP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1800" dirty="0" smtClean="0">
                <a:latin typeface="Constantia"/>
              </a:rPr>
              <a:t>Twitter: </a:t>
            </a: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1800" dirty="0" smtClean="0">
                <a:latin typeface="Constantia"/>
              </a:rPr>
              <a:t>@</a:t>
            </a:r>
            <a:r>
              <a:rPr lang="en-US" sz="1800" dirty="0" err="1" smtClean="0">
                <a:latin typeface="Constantia"/>
              </a:rPr>
              <a:t>Greennorway</a:t>
            </a:r>
            <a:endParaRPr lang="en-US" sz="1800" dirty="0" smtClean="0">
              <a:latin typeface="Constantia"/>
            </a:endParaRP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1800" dirty="0" smtClean="0">
                <a:latin typeface="Constantia"/>
              </a:rPr>
              <a:t>@</a:t>
            </a:r>
            <a:r>
              <a:rPr lang="en-US" sz="1800" dirty="0" err="1" smtClean="0">
                <a:latin typeface="Constantia"/>
              </a:rPr>
              <a:t>Sykkelbyer</a:t>
            </a:r>
            <a:endParaRPr lang="en-US" sz="1800" dirty="0" smtClean="0">
              <a:latin typeface="Constantia"/>
            </a:endParaRP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1800" dirty="0" smtClean="0">
                <a:latin typeface="Constantia"/>
              </a:rPr>
              <a:t>@</a:t>
            </a:r>
            <a:r>
              <a:rPr lang="en-US" sz="1800" dirty="0" err="1" smtClean="0">
                <a:latin typeface="Constantia"/>
              </a:rPr>
              <a:t>CarfreeNo</a:t>
            </a:r>
            <a:endParaRPr lang="en-US" sz="1800" dirty="0" smtClean="0">
              <a:latin typeface="Constantia"/>
            </a:endParaRP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1800" dirty="0" smtClean="0">
                <a:latin typeface="Constantia"/>
              </a:rPr>
              <a:t>@</a:t>
            </a:r>
            <a:r>
              <a:rPr lang="en-US" sz="1800" dirty="0" err="1" smtClean="0">
                <a:latin typeface="Constantia"/>
              </a:rPr>
              <a:t>Sykkeltaxi</a:t>
            </a:r>
            <a:endParaRPr lang="en-US" sz="1800" dirty="0" smtClean="0">
              <a:latin typeface="Constantia"/>
            </a:endParaRP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r>
              <a:rPr lang="en-US" sz="1800" dirty="0" smtClean="0">
                <a:latin typeface="Constantia"/>
              </a:rPr>
              <a:t>@</a:t>
            </a:r>
            <a:r>
              <a:rPr lang="en-US" sz="1800" dirty="0" err="1" smtClean="0">
                <a:latin typeface="Constantia"/>
              </a:rPr>
              <a:t>Norloop</a:t>
            </a:r>
            <a:endParaRPr lang="en-US" sz="1800" dirty="0" smtClean="0">
              <a:latin typeface="Constantia"/>
            </a:endParaRPr>
          </a:p>
          <a:p>
            <a:pPr marL="0" indent="0" algn="l" defTabSz="914400">
              <a:spcBef>
                <a:spcPts val="600"/>
              </a:spcBef>
              <a:buClr>
                <a:srgbClr val="F3A447"/>
              </a:buClr>
              <a:buSzPct val="85000"/>
              <a:buNone/>
            </a:pPr>
            <a:endParaRPr lang="en-US" sz="1800" dirty="0">
              <a:latin typeface="Constant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0ADFBF9-D641-4467-9B3C-8258636ABB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Jordens dag-presentasjon</Template>
  <TotalTime>0</TotalTime>
  <Words>17</Words>
  <Application>Microsoft Office PowerPoint</Application>
  <PresentationFormat>Skjermfremvisning (4:3)</PresentationFormat>
  <Paragraphs>18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Calibri</vt:lpstr>
      <vt:lpstr>Constantia</vt:lpstr>
      <vt:lpstr>Wingdings 2</vt:lpstr>
      <vt:lpstr>Papir</vt:lpstr>
      <vt:lpstr>Økt bærekraft!</vt:lpstr>
      <vt:lpstr>Satsinger</vt:lpstr>
      <vt:lpstr>Kontaktinformasjon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2013-12-05T18:32:06Z</dcterms:created>
  <dcterms:modified xsi:type="dcterms:W3CDTF">2016-03-16T21:58:44Z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</Properties>
</file>