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715" r:id="rId2"/>
  </p:sldMasterIdLst>
  <p:notesMasterIdLst>
    <p:notesMasterId r:id="rId10"/>
  </p:notesMasterIdLst>
  <p:sldIdLst>
    <p:sldId id="270" r:id="rId3"/>
    <p:sldId id="293" r:id="rId4"/>
    <p:sldId id="281" r:id="rId5"/>
    <p:sldId id="285" r:id="rId6"/>
    <p:sldId id="297" r:id="rId7"/>
    <p:sldId id="298" r:id="rId8"/>
    <p:sldId id="277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6" autoAdjust="0"/>
  </p:normalViewPr>
  <p:slideViewPr>
    <p:cSldViewPr>
      <p:cViewPr varScale="1">
        <p:scale>
          <a:sx n="104" d="100"/>
          <a:sy n="104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4BC56-B371-43EA-98A4-2953495B2B74}" type="datetimeFigureOut">
              <a:rPr lang="nb-NO" smtClean="0"/>
              <a:t>23.03.2015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D1F0B-FDC7-4AB5-901F-F742A27058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607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6624-3E39-431C-AF7E-CF0C4F797C8C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26C1-94DC-42B8-A1A9-27FDD4D5D975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Skift ut logo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Netaxept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8E4EC-7949-49F3-A11C-997782F6CFA8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3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6624-3E39-431C-AF7E-CF0C4F797C8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14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w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0" y="3201069"/>
            <a:ext cx="167838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rot="5400000">
            <a:off x="2098675" y="3556000"/>
            <a:ext cx="679450" cy="1588"/>
          </a:xfrm>
          <a:prstGeom prst="line">
            <a:avLst/>
          </a:prstGeom>
          <a:ln w="9525">
            <a:solidFill>
              <a:srgbClr val="706F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656777" y="2271690"/>
            <a:ext cx="5947671" cy="1470025"/>
          </a:xfrm>
        </p:spPr>
        <p:txBody>
          <a:bodyPr anchor="b">
            <a:normAutofit/>
          </a:bodyPr>
          <a:lstStyle>
            <a:lvl1pPr marL="0" indent="0">
              <a:buNone/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663825" y="3744707"/>
            <a:ext cx="5940623" cy="141771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3232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8D272C3-ED1E-469C-97F6-71F98BE78C99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-1733550" y="0"/>
            <a:ext cx="1595437" cy="9694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prstClr val="white"/>
                </a:solidFill>
                <a:cs typeface="Verdana" pitchFamily="34" charset="0"/>
              </a:rPr>
              <a:t>To view drawing guides: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prstClr val="white"/>
                </a:solidFill>
                <a:cs typeface="Verdana" pitchFamily="34" charset="0"/>
              </a:rPr>
              <a:t>Right-click outside slide and select ’Grid and Guides...’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prstClr val="white"/>
                </a:solidFill>
                <a:cs typeface="Verdana" pitchFamily="34" charset="0"/>
              </a:rPr>
              <a:t>Check ’Display drawing guides on screen’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prstClr val="white"/>
                </a:solidFill>
                <a:cs typeface="Verdana" pitchFamily="34" charset="0"/>
              </a:rPr>
              <a:t>Select ’OK’</a:t>
            </a:r>
          </a:p>
        </p:txBody>
      </p:sp>
    </p:spTree>
    <p:extLst>
      <p:ext uri="{BB962C8B-B14F-4D97-AF65-F5344CB8AC3E}">
        <p14:creationId xmlns:p14="http://schemas.microsoft.com/office/powerpoint/2010/main" val="2708930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nets_background_map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BF5D-CF91-4BE7-9018-0630B4B1AF01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able Placeholder 15"/>
          <p:cNvSpPr>
            <a:spLocks noGrp="1"/>
          </p:cNvSpPr>
          <p:nvPr>
            <p:ph type="tbl" sz="quarter" idx="13"/>
          </p:nvPr>
        </p:nvSpPr>
        <p:spPr>
          <a:xfrm>
            <a:off x="866774" y="1692275"/>
            <a:ext cx="7412039" cy="4354513"/>
          </a:xfrm>
        </p:spPr>
        <p:txBody>
          <a:bodyPr/>
          <a:lstStyle/>
          <a:p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66775" y="1208252"/>
            <a:ext cx="7412038" cy="4840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14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reak slide + color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68D272C3-ED1E-469C-97F6-71F98BE78C99}" type="datetime1">
              <a:rPr lang="en-GB" smtClean="0"/>
              <a:pPr/>
              <a:t>23/03/2015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868363" y="3897686"/>
            <a:ext cx="7410450" cy="467417"/>
          </a:xfrm>
        </p:spPr>
        <p:txBody>
          <a:bodyPr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68362" y="4374000"/>
            <a:ext cx="7411637" cy="141771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912100" y="1196975"/>
            <a:ext cx="1265238" cy="4443413"/>
            <a:chOff x="7912100" y="1196975"/>
            <a:chExt cx="1265238" cy="4443413"/>
          </a:xfrm>
        </p:grpSpPr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113713" y="2349500"/>
              <a:ext cx="58738" cy="90488"/>
            </a:xfrm>
            <a:custGeom>
              <a:avLst/>
              <a:gdLst>
                <a:gd name="T0" fmla="*/ 33 w 33"/>
                <a:gd name="T1" fmla="*/ 7 h 50"/>
                <a:gd name="T2" fmla="*/ 19 w 33"/>
                <a:gd name="T3" fmla="*/ 0 h 50"/>
                <a:gd name="T4" fmla="*/ 0 w 33"/>
                <a:gd name="T5" fmla="*/ 44 h 50"/>
                <a:gd name="T6" fmla="*/ 14 w 33"/>
                <a:gd name="T7" fmla="*/ 50 h 50"/>
                <a:gd name="T8" fmla="*/ 33 w 33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" y="15"/>
                    <a:pt x="6" y="29"/>
                    <a:pt x="0" y="44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" y="36"/>
                    <a:pt x="27" y="21"/>
                    <a:pt x="33" y="7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8183563" y="2193925"/>
              <a:ext cx="66675" cy="88900"/>
            </a:xfrm>
            <a:custGeom>
              <a:avLst/>
              <a:gdLst>
                <a:gd name="T0" fmla="*/ 37 w 37"/>
                <a:gd name="T1" fmla="*/ 8 h 50"/>
                <a:gd name="T2" fmla="*/ 23 w 37"/>
                <a:gd name="T3" fmla="*/ 0 h 50"/>
                <a:gd name="T4" fmla="*/ 0 w 37"/>
                <a:gd name="T5" fmla="*/ 43 h 50"/>
                <a:gd name="T6" fmla="*/ 15 w 37"/>
                <a:gd name="T7" fmla="*/ 50 h 50"/>
                <a:gd name="T8" fmla="*/ 37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37" y="8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5" y="15"/>
                    <a:pt x="8" y="29"/>
                    <a:pt x="0" y="4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6"/>
                    <a:pt x="29" y="22"/>
                    <a:pt x="37" y="8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8051800" y="2509838"/>
              <a:ext cx="57150" cy="92075"/>
            </a:xfrm>
            <a:custGeom>
              <a:avLst/>
              <a:gdLst>
                <a:gd name="T0" fmla="*/ 31 w 31"/>
                <a:gd name="T1" fmla="*/ 6 h 51"/>
                <a:gd name="T2" fmla="*/ 16 w 31"/>
                <a:gd name="T3" fmla="*/ 0 h 51"/>
                <a:gd name="T4" fmla="*/ 0 w 31"/>
                <a:gd name="T5" fmla="*/ 46 h 51"/>
                <a:gd name="T6" fmla="*/ 15 w 31"/>
                <a:gd name="T7" fmla="*/ 51 h 51"/>
                <a:gd name="T8" fmla="*/ 31 w 31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1">
                  <a:moveTo>
                    <a:pt x="31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15"/>
                    <a:pt x="5" y="30"/>
                    <a:pt x="0" y="46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0" y="36"/>
                    <a:pt x="25" y="21"/>
                    <a:pt x="31" y="6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912100" y="3354388"/>
              <a:ext cx="30163" cy="92075"/>
            </a:xfrm>
            <a:custGeom>
              <a:avLst/>
              <a:gdLst>
                <a:gd name="T0" fmla="*/ 16 w 17"/>
                <a:gd name="T1" fmla="*/ 48 h 51"/>
                <a:gd name="T2" fmla="*/ 17 w 17"/>
                <a:gd name="T3" fmla="*/ 0 h 51"/>
                <a:gd name="T4" fmla="*/ 1 w 17"/>
                <a:gd name="T5" fmla="*/ 0 h 51"/>
                <a:gd name="T6" fmla="*/ 0 w 17"/>
                <a:gd name="T7" fmla="*/ 48 h 51"/>
                <a:gd name="T8" fmla="*/ 0 w 17"/>
                <a:gd name="T9" fmla="*/ 51 h 51"/>
                <a:gd name="T10" fmla="*/ 16 w 17"/>
                <a:gd name="T11" fmla="*/ 51 h 51"/>
                <a:gd name="T12" fmla="*/ 16 w 17"/>
                <a:gd name="T1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6" y="48"/>
                  </a:moveTo>
                  <a:cubicBezTo>
                    <a:pt x="16" y="32"/>
                    <a:pt x="16" y="16"/>
                    <a:pt x="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2"/>
                    <a:pt x="0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16" y="48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934325" y="3009900"/>
              <a:ext cx="41275" cy="90488"/>
            </a:xfrm>
            <a:custGeom>
              <a:avLst/>
              <a:gdLst>
                <a:gd name="T0" fmla="*/ 23 w 23"/>
                <a:gd name="T1" fmla="*/ 3 h 50"/>
                <a:gd name="T2" fmla="*/ 7 w 23"/>
                <a:gd name="T3" fmla="*/ 0 h 50"/>
                <a:gd name="T4" fmla="*/ 0 w 23"/>
                <a:gd name="T5" fmla="*/ 48 h 50"/>
                <a:gd name="T6" fmla="*/ 16 w 23"/>
                <a:gd name="T7" fmla="*/ 50 h 50"/>
                <a:gd name="T8" fmla="*/ 23 w 23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0">
                  <a:moveTo>
                    <a:pt x="2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6"/>
                    <a:pt x="2" y="32"/>
                    <a:pt x="0" y="48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8" y="34"/>
                    <a:pt x="20" y="18"/>
                    <a:pt x="23" y="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8266113" y="2044700"/>
              <a:ext cx="68263" cy="87313"/>
            </a:xfrm>
            <a:custGeom>
              <a:avLst/>
              <a:gdLst>
                <a:gd name="T0" fmla="*/ 38 w 38"/>
                <a:gd name="T1" fmla="*/ 8 h 49"/>
                <a:gd name="T2" fmla="*/ 25 w 38"/>
                <a:gd name="T3" fmla="*/ 0 h 49"/>
                <a:gd name="T4" fmla="*/ 0 w 38"/>
                <a:gd name="T5" fmla="*/ 41 h 49"/>
                <a:gd name="T6" fmla="*/ 14 w 38"/>
                <a:gd name="T7" fmla="*/ 49 h 49"/>
                <a:gd name="T8" fmla="*/ 38 w 38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38" y="8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14"/>
                    <a:pt x="8" y="27"/>
                    <a:pt x="0" y="41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2" y="36"/>
                    <a:pt x="30" y="22"/>
                    <a:pt x="38" y="8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8002588" y="2674938"/>
              <a:ext cx="49213" cy="88900"/>
            </a:xfrm>
            <a:custGeom>
              <a:avLst/>
              <a:gdLst>
                <a:gd name="T0" fmla="*/ 28 w 28"/>
                <a:gd name="T1" fmla="*/ 4 h 50"/>
                <a:gd name="T2" fmla="*/ 13 w 28"/>
                <a:gd name="T3" fmla="*/ 0 h 50"/>
                <a:gd name="T4" fmla="*/ 0 w 28"/>
                <a:gd name="T5" fmla="*/ 46 h 50"/>
                <a:gd name="T6" fmla="*/ 15 w 28"/>
                <a:gd name="T7" fmla="*/ 50 h 50"/>
                <a:gd name="T8" fmla="*/ 28 w 2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5"/>
                    <a:pt x="4" y="30"/>
                    <a:pt x="0" y="46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5"/>
                    <a:pt x="23" y="19"/>
                    <a:pt x="28" y="4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916863" y="3182938"/>
              <a:ext cx="36513" cy="87313"/>
            </a:xfrm>
            <a:custGeom>
              <a:avLst/>
              <a:gdLst>
                <a:gd name="T0" fmla="*/ 20 w 20"/>
                <a:gd name="T1" fmla="*/ 1 h 49"/>
                <a:gd name="T2" fmla="*/ 4 w 20"/>
                <a:gd name="T3" fmla="*/ 0 h 49"/>
                <a:gd name="T4" fmla="*/ 0 w 20"/>
                <a:gd name="T5" fmla="*/ 48 h 49"/>
                <a:gd name="T6" fmla="*/ 16 w 20"/>
                <a:gd name="T7" fmla="*/ 49 h 49"/>
                <a:gd name="T8" fmla="*/ 20 w 20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9">
                  <a:moveTo>
                    <a:pt x="2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1" y="32"/>
                    <a:pt x="0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33"/>
                    <a:pt x="18" y="17"/>
                    <a:pt x="20" y="1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9088438" y="1196975"/>
              <a:ext cx="88900" cy="69850"/>
            </a:xfrm>
            <a:custGeom>
              <a:avLst/>
              <a:gdLst>
                <a:gd name="T0" fmla="*/ 49 w 49"/>
                <a:gd name="T1" fmla="*/ 13 h 39"/>
                <a:gd name="T2" fmla="*/ 41 w 49"/>
                <a:gd name="T3" fmla="*/ 0 h 39"/>
                <a:gd name="T4" fmla="*/ 0 w 49"/>
                <a:gd name="T5" fmla="*/ 26 h 39"/>
                <a:gd name="T6" fmla="*/ 9 w 49"/>
                <a:gd name="T7" fmla="*/ 39 h 39"/>
                <a:gd name="T8" fmla="*/ 49 w 4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9" y="1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7" y="8"/>
                    <a:pt x="14" y="17"/>
                    <a:pt x="0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2" y="30"/>
                    <a:pt x="36" y="21"/>
                    <a:pt x="49" y="1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815388" y="1398588"/>
              <a:ext cx="84138" cy="77788"/>
            </a:xfrm>
            <a:custGeom>
              <a:avLst/>
              <a:gdLst>
                <a:gd name="T0" fmla="*/ 47 w 47"/>
                <a:gd name="T1" fmla="*/ 12 h 43"/>
                <a:gd name="T2" fmla="*/ 36 w 47"/>
                <a:gd name="T3" fmla="*/ 0 h 43"/>
                <a:gd name="T4" fmla="*/ 0 w 47"/>
                <a:gd name="T5" fmla="*/ 31 h 43"/>
                <a:gd name="T6" fmla="*/ 10 w 47"/>
                <a:gd name="T7" fmla="*/ 43 h 43"/>
                <a:gd name="T8" fmla="*/ 47 w 47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47" y="1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4" y="10"/>
                    <a:pt x="12" y="20"/>
                    <a:pt x="0" y="3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2" y="32"/>
                    <a:pt x="34" y="22"/>
                    <a:pt x="47" y="12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8358188" y="1901825"/>
              <a:ext cx="74613" cy="85725"/>
            </a:xfrm>
            <a:custGeom>
              <a:avLst/>
              <a:gdLst>
                <a:gd name="T0" fmla="*/ 41 w 41"/>
                <a:gd name="T1" fmla="*/ 9 h 48"/>
                <a:gd name="T2" fmla="*/ 28 w 41"/>
                <a:gd name="T3" fmla="*/ 0 h 48"/>
                <a:gd name="T4" fmla="*/ 0 w 41"/>
                <a:gd name="T5" fmla="*/ 40 h 48"/>
                <a:gd name="T6" fmla="*/ 13 w 41"/>
                <a:gd name="T7" fmla="*/ 48 h 48"/>
                <a:gd name="T8" fmla="*/ 41 w 41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41" y="9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8" y="13"/>
                    <a:pt x="9" y="26"/>
                    <a:pt x="0" y="40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2" y="35"/>
                    <a:pt x="31" y="22"/>
                    <a:pt x="41" y="9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8948738" y="1292225"/>
              <a:ext cx="85725" cy="74613"/>
            </a:xfrm>
            <a:custGeom>
              <a:avLst/>
              <a:gdLst>
                <a:gd name="T0" fmla="*/ 48 w 48"/>
                <a:gd name="T1" fmla="*/ 13 h 41"/>
                <a:gd name="T2" fmla="*/ 39 w 48"/>
                <a:gd name="T3" fmla="*/ 0 h 41"/>
                <a:gd name="T4" fmla="*/ 0 w 48"/>
                <a:gd name="T5" fmla="*/ 29 h 41"/>
                <a:gd name="T6" fmla="*/ 10 w 48"/>
                <a:gd name="T7" fmla="*/ 41 h 41"/>
                <a:gd name="T8" fmla="*/ 48 w 48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48" y="13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6" y="9"/>
                    <a:pt x="13" y="19"/>
                    <a:pt x="0" y="29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32"/>
                    <a:pt x="35" y="22"/>
                    <a:pt x="48" y="1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8459788" y="1765300"/>
              <a:ext cx="76200" cy="84138"/>
            </a:xfrm>
            <a:custGeom>
              <a:avLst/>
              <a:gdLst>
                <a:gd name="T0" fmla="*/ 43 w 43"/>
                <a:gd name="T1" fmla="*/ 10 h 47"/>
                <a:gd name="T2" fmla="*/ 30 w 43"/>
                <a:gd name="T3" fmla="*/ 0 h 47"/>
                <a:gd name="T4" fmla="*/ 0 w 43"/>
                <a:gd name="T5" fmla="*/ 37 h 47"/>
                <a:gd name="T6" fmla="*/ 13 w 43"/>
                <a:gd name="T7" fmla="*/ 47 h 47"/>
                <a:gd name="T8" fmla="*/ 43 w 43"/>
                <a:gd name="T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7">
                  <a:moveTo>
                    <a:pt x="43" y="1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0" y="12"/>
                    <a:pt x="10" y="24"/>
                    <a:pt x="0" y="3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3" y="34"/>
                    <a:pt x="33" y="22"/>
                    <a:pt x="43" y="10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8688388" y="1511300"/>
              <a:ext cx="82550" cy="80963"/>
            </a:xfrm>
            <a:custGeom>
              <a:avLst/>
              <a:gdLst>
                <a:gd name="T0" fmla="*/ 46 w 46"/>
                <a:gd name="T1" fmla="*/ 12 h 45"/>
                <a:gd name="T2" fmla="*/ 35 w 46"/>
                <a:gd name="T3" fmla="*/ 0 h 45"/>
                <a:gd name="T4" fmla="*/ 0 w 46"/>
                <a:gd name="T5" fmla="*/ 34 h 45"/>
                <a:gd name="T6" fmla="*/ 12 w 46"/>
                <a:gd name="T7" fmla="*/ 45 h 45"/>
                <a:gd name="T8" fmla="*/ 46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1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3" y="11"/>
                    <a:pt x="12" y="22"/>
                    <a:pt x="0" y="3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23" y="34"/>
                    <a:pt x="34" y="23"/>
                    <a:pt x="46" y="12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8570913" y="1633538"/>
              <a:ext cx="79375" cy="82550"/>
            </a:xfrm>
            <a:custGeom>
              <a:avLst/>
              <a:gdLst>
                <a:gd name="T0" fmla="*/ 44 w 44"/>
                <a:gd name="T1" fmla="*/ 11 h 46"/>
                <a:gd name="T2" fmla="*/ 32 w 44"/>
                <a:gd name="T3" fmla="*/ 0 h 46"/>
                <a:gd name="T4" fmla="*/ 0 w 44"/>
                <a:gd name="T5" fmla="*/ 36 h 46"/>
                <a:gd name="T6" fmla="*/ 12 w 44"/>
                <a:gd name="T7" fmla="*/ 46 h 46"/>
                <a:gd name="T8" fmla="*/ 44 w 44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44" y="11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1" y="12"/>
                    <a:pt x="10" y="24"/>
                    <a:pt x="0" y="3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2" y="34"/>
                    <a:pt x="33" y="23"/>
                    <a:pt x="44" y="11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7962900" y="2841625"/>
              <a:ext cx="44450" cy="90488"/>
            </a:xfrm>
            <a:custGeom>
              <a:avLst/>
              <a:gdLst>
                <a:gd name="T0" fmla="*/ 25 w 25"/>
                <a:gd name="T1" fmla="*/ 3 h 50"/>
                <a:gd name="T2" fmla="*/ 10 w 25"/>
                <a:gd name="T3" fmla="*/ 0 h 50"/>
                <a:gd name="T4" fmla="*/ 0 w 25"/>
                <a:gd name="T5" fmla="*/ 47 h 50"/>
                <a:gd name="T6" fmla="*/ 15 w 25"/>
                <a:gd name="T7" fmla="*/ 50 h 50"/>
                <a:gd name="T8" fmla="*/ 25 w 25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25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15"/>
                    <a:pt x="3" y="31"/>
                    <a:pt x="0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4"/>
                    <a:pt x="22" y="19"/>
                    <a:pt x="25" y="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" name="Freeform 30"/>
            <p:cNvSpPr>
              <a:spLocks/>
            </p:cNvSpPr>
            <p:nvPr userDrawn="1"/>
          </p:nvSpPr>
          <p:spPr bwMode="auto">
            <a:xfrm>
              <a:off x="8882063" y="5462588"/>
              <a:ext cx="84138" cy="77788"/>
            </a:xfrm>
            <a:custGeom>
              <a:avLst/>
              <a:gdLst>
                <a:gd name="T0" fmla="*/ 0 w 47"/>
                <a:gd name="T1" fmla="*/ 13 h 43"/>
                <a:gd name="T2" fmla="*/ 38 w 47"/>
                <a:gd name="T3" fmla="*/ 43 h 43"/>
                <a:gd name="T4" fmla="*/ 47 w 47"/>
                <a:gd name="T5" fmla="*/ 30 h 43"/>
                <a:gd name="T6" fmla="*/ 10 w 47"/>
                <a:gd name="T7" fmla="*/ 0 h 43"/>
                <a:gd name="T8" fmla="*/ 0 w 47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0" y="13"/>
                  </a:moveTo>
                  <a:cubicBezTo>
                    <a:pt x="12" y="23"/>
                    <a:pt x="25" y="33"/>
                    <a:pt x="38" y="4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35" y="20"/>
                    <a:pt x="22" y="10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" name="Freeform 31"/>
            <p:cNvSpPr>
              <a:spLocks/>
            </p:cNvSpPr>
            <p:nvPr userDrawn="1"/>
          </p:nvSpPr>
          <p:spPr bwMode="auto">
            <a:xfrm>
              <a:off x="8750300" y="5349875"/>
              <a:ext cx="84138" cy="79375"/>
            </a:xfrm>
            <a:custGeom>
              <a:avLst/>
              <a:gdLst>
                <a:gd name="T0" fmla="*/ 0 w 47"/>
                <a:gd name="T1" fmla="*/ 12 h 44"/>
                <a:gd name="T2" fmla="*/ 36 w 47"/>
                <a:gd name="T3" fmla="*/ 44 h 44"/>
                <a:gd name="T4" fmla="*/ 47 w 47"/>
                <a:gd name="T5" fmla="*/ 32 h 44"/>
                <a:gd name="T6" fmla="*/ 11 w 47"/>
                <a:gd name="T7" fmla="*/ 0 h 44"/>
                <a:gd name="T8" fmla="*/ 0 w 47"/>
                <a:gd name="T9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0" y="12"/>
                  </a:moveTo>
                  <a:cubicBezTo>
                    <a:pt x="12" y="23"/>
                    <a:pt x="24" y="34"/>
                    <a:pt x="36" y="4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5" y="22"/>
                    <a:pt x="23" y="11"/>
                    <a:pt x="11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" name="Freeform 32"/>
            <p:cNvSpPr>
              <a:spLocks/>
            </p:cNvSpPr>
            <p:nvPr userDrawn="1"/>
          </p:nvSpPr>
          <p:spPr bwMode="auto">
            <a:xfrm>
              <a:off x="8628063" y="5229225"/>
              <a:ext cx="80963" cy="82550"/>
            </a:xfrm>
            <a:custGeom>
              <a:avLst/>
              <a:gdLst>
                <a:gd name="T0" fmla="*/ 0 w 45"/>
                <a:gd name="T1" fmla="*/ 11 h 46"/>
                <a:gd name="T2" fmla="*/ 34 w 45"/>
                <a:gd name="T3" fmla="*/ 46 h 46"/>
                <a:gd name="T4" fmla="*/ 45 w 45"/>
                <a:gd name="T5" fmla="*/ 34 h 46"/>
                <a:gd name="T6" fmla="*/ 12 w 45"/>
                <a:gd name="T7" fmla="*/ 0 h 46"/>
                <a:gd name="T8" fmla="*/ 0 w 45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0" y="11"/>
                  </a:moveTo>
                  <a:cubicBezTo>
                    <a:pt x="11" y="23"/>
                    <a:pt x="23" y="34"/>
                    <a:pt x="34" y="4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34" y="23"/>
                    <a:pt x="23" y="12"/>
                    <a:pt x="12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8408988" y="4965700"/>
              <a:ext cx="73025" cy="85725"/>
            </a:xfrm>
            <a:custGeom>
              <a:avLst/>
              <a:gdLst>
                <a:gd name="T0" fmla="*/ 0 w 41"/>
                <a:gd name="T1" fmla="*/ 10 h 48"/>
                <a:gd name="T2" fmla="*/ 29 w 41"/>
                <a:gd name="T3" fmla="*/ 48 h 48"/>
                <a:gd name="T4" fmla="*/ 41 w 41"/>
                <a:gd name="T5" fmla="*/ 38 h 48"/>
                <a:gd name="T6" fmla="*/ 13 w 41"/>
                <a:gd name="T7" fmla="*/ 0 h 48"/>
                <a:gd name="T8" fmla="*/ 0 w 41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0" y="10"/>
                  </a:moveTo>
                  <a:cubicBezTo>
                    <a:pt x="9" y="23"/>
                    <a:pt x="19" y="36"/>
                    <a:pt x="29" y="4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2" y="26"/>
                    <a:pt x="22" y="13"/>
                    <a:pt x="13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8515350" y="5102225"/>
              <a:ext cx="76200" cy="82550"/>
            </a:xfrm>
            <a:custGeom>
              <a:avLst/>
              <a:gdLst>
                <a:gd name="T0" fmla="*/ 0 w 43"/>
                <a:gd name="T1" fmla="*/ 10 h 46"/>
                <a:gd name="T2" fmla="*/ 31 w 43"/>
                <a:gd name="T3" fmla="*/ 46 h 46"/>
                <a:gd name="T4" fmla="*/ 43 w 43"/>
                <a:gd name="T5" fmla="*/ 36 h 46"/>
                <a:gd name="T6" fmla="*/ 12 w 43"/>
                <a:gd name="T7" fmla="*/ 0 h 46"/>
                <a:gd name="T8" fmla="*/ 0 w 43"/>
                <a:gd name="T9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6">
                  <a:moveTo>
                    <a:pt x="0" y="10"/>
                  </a:moveTo>
                  <a:cubicBezTo>
                    <a:pt x="10" y="22"/>
                    <a:pt x="20" y="34"/>
                    <a:pt x="31" y="4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33" y="24"/>
                    <a:pt x="22" y="12"/>
                    <a:pt x="12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" name="Freeform 35"/>
            <p:cNvSpPr>
              <a:spLocks/>
            </p:cNvSpPr>
            <p:nvPr userDrawn="1"/>
          </p:nvSpPr>
          <p:spPr bwMode="auto">
            <a:xfrm>
              <a:off x="9018588" y="5567363"/>
              <a:ext cx="88900" cy="73025"/>
            </a:xfrm>
            <a:custGeom>
              <a:avLst/>
              <a:gdLst>
                <a:gd name="T0" fmla="*/ 0 w 49"/>
                <a:gd name="T1" fmla="*/ 13 h 41"/>
                <a:gd name="T2" fmla="*/ 40 w 49"/>
                <a:gd name="T3" fmla="*/ 41 h 41"/>
                <a:gd name="T4" fmla="*/ 49 w 49"/>
                <a:gd name="T5" fmla="*/ 27 h 41"/>
                <a:gd name="T6" fmla="*/ 10 w 49"/>
                <a:gd name="T7" fmla="*/ 0 h 41"/>
                <a:gd name="T8" fmla="*/ 0 w 49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0" y="13"/>
                  </a:moveTo>
                  <a:cubicBezTo>
                    <a:pt x="13" y="23"/>
                    <a:pt x="27" y="32"/>
                    <a:pt x="40" y="41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36" y="19"/>
                    <a:pt x="23" y="9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" name="Freeform 38"/>
            <p:cNvSpPr>
              <a:spLocks/>
            </p:cNvSpPr>
            <p:nvPr userDrawn="1"/>
          </p:nvSpPr>
          <p:spPr bwMode="auto">
            <a:xfrm>
              <a:off x="7913688" y="3530600"/>
              <a:ext cx="33338" cy="88900"/>
            </a:xfrm>
            <a:custGeom>
              <a:avLst/>
              <a:gdLst>
                <a:gd name="T0" fmla="*/ 16 w 18"/>
                <a:gd name="T1" fmla="*/ 0 h 49"/>
                <a:gd name="T2" fmla="*/ 0 w 18"/>
                <a:gd name="T3" fmla="*/ 1 h 49"/>
                <a:gd name="T4" fmla="*/ 2 w 18"/>
                <a:gd name="T5" fmla="*/ 49 h 49"/>
                <a:gd name="T6" fmla="*/ 18 w 18"/>
                <a:gd name="T7" fmla="*/ 48 h 49"/>
                <a:gd name="T8" fmla="*/ 16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16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1" y="33"/>
                    <a:pt x="2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32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3" name="Freeform 39"/>
            <p:cNvSpPr>
              <a:spLocks/>
            </p:cNvSpPr>
            <p:nvPr userDrawn="1"/>
          </p:nvSpPr>
          <p:spPr bwMode="auto">
            <a:xfrm>
              <a:off x="7980363" y="4038600"/>
              <a:ext cx="50800" cy="90488"/>
            </a:xfrm>
            <a:custGeom>
              <a:avLst/>
              <a:gdLst>
                <a:gd name="T0" fmla="*/ 16 w 28"/>
                <a:gd name="T1" fmla="*/ 0 h 50"/>
                <a:gd name="T2" fmla="*/ 0 w 28"/>
                <a:gd name="T3" fmla="*/ 4 h 50"/>
                <a:gd name="T4" fmla="*/ 12 w 28"/>
                <a:gd name="T5" fmla="*/ 50 h 50"/>
                <a:gd name="T6" fmla="*/ 28 w 28"/>
                <a:gd name="T7" fmla="*/ 46 h 50"/>
                <a:gd name="T8" fmla="*/ 16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19"/>
                    <a:pt x="8" y="35"/>
                    <a:pt x="12" y="5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4" y="31"/>
                    <a:pt x="20" y="16"/>
                    <a:pt x="16" y="0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4" name="Freeform 40"/>
            <p:cNvSpPr>
              <a:spLocks/>
            </p:cNvSpPr>
            <p:nvPr userDrawn="1"/>
          </p:nvSpPr>
          <p:spPr bwMode="auto">
            <a:xfrm>
              <a:off x="7948613" y="3871913"/>
              <a:ext cx="42863" cy="90488"/>
            </a:xfrm>
            <a:custGeom>
              <a:avLst/>
              <a:gdLst>
                <a:gd name="T0" fmla="*/ 15 w 24"/>
                <a:gd name="T1" fmla="*/ 0 h 50"/>
                <a:gd name="T2" fmla="*/ 0 w 24"/>
                <a:gd name="T3" fmla="*/ 2 h 50"/>
                <a:gd name="T4" fmla="*/ 8 w 24"/>
                <a:gd name="T5" fmla="*/ 50 h 50"/>
                <a:gd name="T6" fmla="*/ 24 w 24"/>
                <a:gd name="T7" fmla="*/ 47 h 50"/>
                <a:gd name="T8" fmla="*/ 15 w 2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0">
                  <a:moveTo>
                    <a:pt x="1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5" y="34"/>
                    <a:pt x="8" y="5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1" y="31"/>
                    <a:pt x="18" y="15"/>
                    <a:pt x="15" y="0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5" name="Freeform 41"/>
            <p:cNvSpPr>
              <a:spLocks/>
            </p:cNvSpPr>
            <p:nvPr userDrawn="1"/>
          </p:nvSpPr>
          <p:spPr bwMode="auto">
            <a:xfrm>
              <a:off x="8027988" y="4203700"/>
              <a:ext cx="50800" cy="92075"/>
            </a:xfrm>
            <a:custGeom>
              <a:avLst/>
              <a:gdLst>
                <a:gd name="T0" fmla="*/ 0 w 29"/>
                <a:gd name="T1" fmla="*/ 5 h 51"/>
                <a:gd name="T2" fmla="*/ 14 w 29"/>
                <a:gd name="T3" fmla="*/ 51 h 51"/>
                <a:gd name="T4" fmla="*/ 29 w 29"/>
                <a:gd name="T5" fmla="*/ 45 h 51"/>
                <a:gd name="T6" fmla="*/ 15 w 29"/>
                <a:gd name="T7" fmla="*/ 0 h 51"/>
                <a:gd name="T8" fmla="*/ 0 w 29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">
                  <a:moveTo>
                    <a:pt x="0" y="5"/>
                  </a:moveTo>
                  <a:cubicBezTo>
                    <a:pt x="4" y="20"/>
                    <a:pt x="9" y="35"/>
                    <a:pt x="14" y="51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4" y="30"/>
                    <a:pt x="19" y="15"/>
                    <a:pt x="15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6" name="Freeform 42"/>
            <p:cNvSpPr>
              <a:spLocks/>
            </p:cNvSpPr>
            <p:nvPr userDrawn="1"/>
          </p:nvSpPr>
          <p:spPr bwMode="auto">
            <a:xfrm>
              <a:off x="7924800" y="3702050"/>
              <a:ext cx="38100" cy="88900"/>
            </a:xfrm>
            <a:custGeom>
              <a:avLst/>
              <a:gdLst>
                <a:gd name="T0" fmla="*/ 16 w 21"/>
                <a:gd name="T1" fmla="*/ 0 h 50"/>
                <a:gd name="T2" fmla="*/ 0 w 21"/>
                <a:gd name="T3" fmla="*/ 2 h 50"/>
                <a:gd name="T4" fmla="*/ 6 w 21"/>
                <a:gd name="T5" fmla="*/ 50 h 50"/>
                <a:gd name="T6" fmla="*/ 21 w 21"/>
                <a:gd name="T7" fmla="*/ 48 h 50"/>
                <a:gd name="T8" fmla="*/ 16 w 2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1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3" y="34"/>
                    <a:pt x="6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32"/>
                    <a:pt x="17" y="16"/>
                    <a:pt x="16" y="0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Freeform 43"/>
            <p:cNvSpPr>
              <a:spLocks/>
            </p:cNvSpPr>
            <p:nvPr userDrawn="1"/>
          </p:nvSpPr>
          <p:spPr bwMode="auto">
            <a:xfrm>
              <a:off x="8224838" y="4676775"/>
              <a:ext cx="66675" cy="88900"/>
            </a:xfrm>
            <a:custGeom>
              <a:avLst/>
              <a:gdLst>
                <a:gd name="T0" fmla="*/ 0 w 37"/>
                <a:gd name="T1" fmla="*/ 8 h 50"/>
                <a:gd name="T2" fmla="*/ 24 w 37"/>
                <a:gd name="T3" fmla="*/ 50 h 50"/>
                <a:gd name="T4" fmla="*/ 37 w 37"/>
                <a:gd name="T5" fmla="*/ 42 h 50"/>
                <a:gd name="T6" fmla="*/ 14 w 37"/>
                <a:gd name="T7" fmla="*/ 0 h 50"/>
                <a:gd name="T8" fmla="*/ 0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0" y="8"/>
                  </a:moveTo>
                  <a:cubicBezTo>
                    <a:pt x="8" y="22"/>
                    <a:pt x="16" y="36"/>
                    <a:pt x="24" y="5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0" y="28"/>
                    <a:pt x="22" y="14"/>
                    <a:pt x="14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Freeform 44"/>
            <p:cNvSpPr>
              <a:spLocks/>
            </p:cNvSpPr>
            <p:nvPr userDrawn="1"/>
          </p:nvSpPr>
          <p:spPr bwMode="auto">
            <a:xfrm>
              <a:off x="8312150" y="4822825"/>
              <a:ext cx="71438" cy="88900"/>
            </a:xfrm>
            <a:custGeom>
              <a:avLst/>
              <a:gdLst>
                <a:gd name="T0" fmla="*/ 0 w 40"/>
                <a:gd name="T1" fmla="*/ 9 h 49"/>
                <a:gd name="T2" fmla="*/ 27 w 40"/>
                <a:gd name="T3" fmla="*/ 49 h 49"/>
                <a:gd name="T4" fmla="*/ 40 w 40"/>
                <a:gd name="T5" fmla="*/ 40 h 49"/>
                <a:gd name="T6" fmla="*/ 14 w 40"/>
                <a:gd name="T7" fmla="*/ 0 h 49"/>
                <a:gd name="T8" fmla="*/ 0 w 40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9">
                  <a:moveTo>
                    <a:pt x="0" y="9"/>
                  </a:moveTo>
                  <a:cubicBezTo>
                    <a:pt x="9" y="22"/>
                    <a:pt x="18" y="36"/>
                    <a:pt x="27" y="4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1" y="27"/>
                    <a:pt x="22" y="14"/>
                    <a:pt x="14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Freeform 45"/>
            <p:cNvSpPr>
              <a:spLocks/>
            </p:cNvSpPr>
            <p:nvPr userDrawn="1"/>
          </p:nvSpPr>
          <p:spPr bwMode="auto">
            <a:xfrm>
              <a:off x="8083550" y="4365625"/>
              <a:ext cx="57150" cy="90488"/>
            </a:xfrm>
            <a:custGeom>
              <a:avLst/>
              <a:gdLst>
                <a:gd name="T0" fmla="*/ 0 w 32"/>
                <a:gd name="T1" fmla="*/ 6 h 50"/>
                <a:gd name="T2" fmla="*/ 17 w 32"/>
                <a:gd name="T3" fmla="*/ 50 h 50"/>
                <a:gd name="T4" fmla="*/ 32 w 32"/>
                <a:gd name="T5" fmla="*/ 44 h 50"/>
                <a:gd name="T6" fmla="*/ 15 w 32"/>
                <a:gd name="T7" fmla="*/ 0 h 50"/>
                <a:gd name="T8" fmla="*/ 0 w 32"/>
                <a:gd name="T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0" y="6"/>
                  </a:moveTo>
                  <a:cubicBezTo>
                    <a:pt x="5" y="21"/>
                    <a:pt x="11" y="36"/>
                    <a:pt x="17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6" y="30"/>
                    <a:pt x="20" y="15"/>
                    <a:pt x="15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0" name="Freeform 46"/>
            <p:cNvSpPr>
              <a:spLocks/>
            </p:cNvSpPr>
            <p:nvPr userDrawn="1"/>
          </p:nvSpPr>
          <p:spPr bwMode="auto">
            <a:xfrm>
              <a:off x="8150225" y="4524375"/>
              <a:ext cx="60325" cy="88900"/>
            </a:xfrm>
            <a:custGeom>
              <a:avLst/>
              <a:gdLst>
                <a:gd name="T0" fmla="*/ 0 w 34"/>
                <a:gd name="T1" fmla="*/ 7 h 50"/>
                <a:gd name="T2" fmla="*/ 20 w 34"/>
                <a:gd name="T3" fmla="*/ 50 h 50"/>
                <a:gd name="T4" fmla="*/ 34 w 34"/>
                <a:gd name="T5" fmla="*/ 43 h 50"/>
                <a:gd name="T6" fmla="*/ 14 w 34"/>
                <a:gd name="T7" fmla="*/ 0 h 50"/>
                <a:gd name="T8" fmla="*/ 0 w 34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0" y="7"/>
                  </a:moveTo>
                  <a:cubicBezTo>
                    <a:pt x="6" y="21"/>
                    <a:pt x="13" y="36"/>
                    <a:pt x="20" y="50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7" y="29"/>
                    <a:pt x="21" y="14"/>
                    <a:pt x="14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51" name="Freeform 9"/>
          <p:cNvSpPr>
            <a:spLocks/>
          </p:cNvSpPr>
          <p:nvPr userDrawn="1"/>
        </p:nvSpPr>
        <p:spPr bwMode="auto">
          <a:xfrm>
            <a:off x="7910513" y="587375"/>
            <a:ext cx="1446212" cy="4929188"/>
          </a:xfrm>
          <a:custGeom>
            <a:avLst/>
            <a:gdLst>
              <a:gd name="T0" fmla="*/ 857 w 857"/>
              <a:gd name="T1" fmla="*/ 2912 h 2927"/>
              <a:gd name="T2" fmla="*/ 12 w 857"/>
              <a:gd name="T3" fmla="*/ 1463 h 2927"/>
              <a:gd name="T4" fmla="*/ 857 w 857"/>
              <a:gd name="T5" fmla="*/ 14 h 2927"/>
              <a:gd name="T6" fmla="*/ 857 w 857"/>
              <a:gd name="T7" fmla="*/ 0 h 2927"/>
              <a:gd name="T8" fmla="*/ 492 w 857"/>
              <a:gd name="T9" fmla="*/ 277 h 2927"/>
              <a:gd name="T10" fmla="*/ 132 w 857"/>
              <a:gd name="T11" fmla="*/ 810 h 2927"/>
              <a:gd name="T12" fmla="*/ 0 w 857"/>
              <a:gd name="T13" fmla="*/ 1463 h 2927"/>
              <a:gd name="T14" fmla="*/ 132 w 857"/>
              <a:gd name="T15" fmla="*/ 2117 h 2927"/>
              <a:gd name="T16" fmla="*/ 492 w 857"/>
              <a:gd name="T17" fmla="*/ 2650 h 2927"/>
              <a:gd name="T18" fmla="*/ 857 w 857"/>
              <a:gd name="T19" fmla="*/ 2927 h 2927"/>
              <a:gd name="T20" fmla="*/ 857 w 857"/>
              <a:gd name="T21" fmla="*/ 2912 h 2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7" h="2927">
                <a:moveTo>
                  <a:pt x="857" y="2912"/>
                </a:moveTo>
                <a:cubicBezTo>
                  <a:pt x="353" y="2625"/>
                  <a:pt x="12" y="2083"/>
                  <a:pt x="12" y="1463"/>
                </a:cubicBezTo>
                <a:cubicBezTo>
                  <a:pt x="12" y="843"/>
                  <a:pt x="353" y="301"/>
                  <a:pt x="857" y="14"/>
                </a:cubicBezTo>
                <a:cubicBezTo>
                  <a:pt x="857" y="0"/>
                  <a:pt x="857" y="0"/>
                  <a:pt x="857" y="0"/>
                </a:cubicBezTo>
                <a:cubicBezTo>
                  <a:pt x="723" y="75"/>
                  <a:pt x="601" y="167"/>
                  <a:pt x="492" y="277"/>
                </a:cubicBezTo>
                <a:cubicBezTo>
                  <a:pt x="338" y="431"/>
                  <a:pt x="217" y="610"/>
                  <a:pt x="132" y="810"/>
                </a:cubicBezTo>
                <a:cubicBezTo>
                  <a:pt x="45" y="1017"/>
                  <a:pt x="0" y="1237"/>
                  <a:pt x="0" y="1463"/>
                </a:cubicBezTo>
                <a:cubicBezTo>
                  <a:pt x="0" y="1690"/>
                  <a:pt x="45" y="1910"/>
                  <a:pt x="132" y="2117"/>
                </a:cubicBezTo>
                <a:cubicBezTo>
                  <a:pt x="217" y="2316"/>
                  <a:pt x="338" y="2496"/>
                  <a:pt x="492" y="2650"/>
                </a:cubicBezTo>
                <a:cubicBezTo>
                  <a:pt x="601" y="2759"/>
                  <a:pt x="723" y="2852"/>
                  <a:pt x="857" y="2927"/>
                </a:cubicBezTo>
                <a:lnTo>
                  <a:pt x="857" y="29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" name="Freeform 5"/>
          <p:cNvSpPr>
            <a:spLocks/>
          </p:cNvSpPr>
          <p:nvPr userDrawn="1"/>
        </p:nvSpPr>
        <p:spPr bwMode="auto">
          <a:xfrm>
            <a:off x="-220662" y="4941888"/>
            <a:ext cx="971550" cy="1927225"/>
          </a:xfrm>
          <a:custGeom>
            <a:avLst/>
            <a:gdLst>
              <a:gd name="T0" fmla="*/ 517 w 527"/>
              <a:gd name="T1" fmla="*/ 1050 h 1050"/>
              <a:gd name="T2" fmla="*/ 527 w 527"/>
              <a:gd name="T3" fmla="*/ 1050 h 1050"/>
              <a:gd name="T4" fmla="*/ 405 w 527"/>
              <a:gd name="T5" fmla="*/ 577 h 1050"/>
              <a:gd name="T6" fmla="*/ 46 w 527"/>
              <a:gd name="T7" fmla="*/ 44 h 1050"/>
              <a:gd name="T8" fmla="*/ 0 w 527"/>
              <a:gd name="T9" fmla="*/ 0 h 1050"/>
              <a:gd name="T10" fmla="*/ 0 w 527"/>
              <a:gd name="T11" fmla="*/ 15 h 1050"/>
              <a:gd name="T12" fmla="*/ 517 w 527"/>
              <a:gd name="T1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1050">
                <a:moveTo>
                  <a:pt x="517" y="1050"/>
                </a:moveTo>
                <a:cubicBezTo>
                  <a:pt x="527" y="1050"/>
                  <a:pt x="527" y="1050"/>
                  <a:pt x="527" y="1050"/>
                </a:cubicBezTo>
                <a:cubicBezTo>
                  <a:pt x="510" y="887"/>
                  <a:pt x="469" y="729"/>
                  <a:pt x="405" y="577"/>
                </a:cubicBezTo>
                <a:cubicBezTo>
                  <a:pt x="321" y="378"/>
                  <a:pt x="200" y="198"/>
                  <a:pt x="46" y="44"/>
                </a:cubicBezTo>
                <a:cubicBezTo>
                  <a:pt x="31" y="29"/>
                  <a:pt x="15" y="15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283" y="281"/>
                  <a:pt x="474" y="644"/>
                  <a:pt x="517" y="10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3" name="Freeform 50"/>
          <p:cNvSpPr>
            <a:spLocks/>
          </p:cNvSpPr>
          <p:nvPr userDrawn="1"/>
        </p:nvSpPr>
        <p:spPr bwMode="auto">
          <a:xfrm>
            <a:off x="8024813" y="1316037"/>
            <a:ext cx="1127124" cy="4235451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 userDrawn="1"/>
        </p:nvSpPr>
        <p:spPr bwMode="auto">
          <a:xfrm>
            <a:off x="-1980728" y="2548"/>
            <a:ext cx="18870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900" b="1" dirty="0" smtClean="0">
                <a:solidFill>
                  <a:srgbClr val="FFFFFF"/>
                </a:solidFill>
                <a:latin typeface="Verdana" pitchFamily="34" charset="0"/>
              </a:rPr>
              <a:t>Change colour on elements</a:t>
            </a:r>
            <a:r>
              <a:rPr lang="en-GB" sz="900" smtClean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GB" sz="90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GB" sz="900" smtClean="0">
                <a:solidFill>
                  <a:srgbClr val="FFFFFF"/>
                </a:solidFill>
                <a:latin typeface="Verdana" pitchFamily="34" charset="0"/>
              </a:rPr>
              <a:t>Go to:Design </a:t>
            </a: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>&gt;</a:t>
            </a:r>
            <a:r>
              <a:rPr lang="en-GB" sz="900" dirty="0" err="1" smtClean="0">
                <a:solidFill>
                  <a:srgbClr val="FFFFFF"/>
                </a:solidFill>
                <a:latin typeface="Verdana" pitchFamily="34" charset="0"/>
              </a:rPr>
              <a:t>Colors</a:t>
            </a: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>Choose between the </a:t>
            </a:r>
            <a:b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>five </a:t>
            </a:r>
            <a:r>
              <a:rPr lang="en-GB" sz="900" smtClean="0">
                <a:solidFill>
                  <a:srgbClr val="FFFFFF"/>
                </a:solidFill>
                <a:latin typeface="Verdana" pitchFamily="34" charset="0"/>
              </a:rPr>
              <a:t>Nets Theme Color palettes</a:t>
            </a:r>
            <a:endParaRPr lang="en-GB" sz="90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400463" y="620688"/>
            <a:ext cx="1306800" cy="87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90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reak slide + gre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68D272C3-ED1E-469C-97F6-71F98BE78C99}" type="datetime1">
              <a:rPr lang="en-GB" smtClean="0"/>
              <a:pPr/>
              <a:t>23/03/2015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868363" y="3897686"/>
            <a:ext cx="7410450" cy="467417"/>
          </a:xfrm>
        </p:spPr>
        <p:txBody>
          <a:bodyPr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68362" y="4374000"/>
            <a:ext cx="7411637" cy="141771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grpSp>
        <p:nvGrpSpPr>
          <p:cNvPr id="11" name="Group 3"/>
          <p:cNvGrpSpPr>
            <a:grpSpLocks noChangeAspect="1"/>
          </p:cNvGrpSpPr>
          <p:nvPr userDrawn="1"/>
        </p:nvGrpSpPr>
        <p:grpSpPr bwMode="auto">
          <a:xfrm>
            <a:off x="0" y="4941888"/>
            <a:ext cx="750888" cy="1927225"/>
            <a:chOff x="0" y="3113"/>
            <a:chExt cx="473" cy="1214"/>
          </a:xfrm>
        </p:grpSpPr>
        <p:sp>
          <p:nvSpPr>
            <p:cNvPr id="12" name="AutoShape 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3113"/>
              <a:ext cx="473" cy="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706F6F"/>
                </a:solidFill>
              </a:endParaRPr>
            </a:p>
          </p:txBody>
        </p:sp>
        <p:sp>
          <p:nvSpPr>
            <p:cNvPr id="13" name="Freeform 4"/>
            <p:cNvSpPr>
              <a:spLocks/>
            </p:cNvSpPr>
            <p:nvPr userDrawn="1"/>
          </p:nvSpPr>
          <p:spPr bwMode="auto">
            <a:xfrm>
              <a:off x="-139" y="3113"/>
              <a:ext cx="612" cy="1214"/>
            </a:xfrm>
            <a:custGeom>
              <a:avLst/>
              <a:gdLst>
                <a:gd name="T0" fmla="*/ 517 w 527"/>
                <a:gd name="T1" fmla="*/ 1050 h 1050"/>
                <a:gd name="T2" fmla="*/ 527 w 527"/>
                <a:gd name="T3" fmla="*/ 1050 h 1050"/>
                <a:gd name="T4" fmla="*/ 405 w 527"/>
                <a:gd name="T5" fmla="*/ 577 h 1050"/>
                <a:gd name="T6" fmla="*/ 46 w 527"/>
                <a:gd name="T7" fmla="*/ 44 h 1050"/>
                <a:gd name="T8" fmla="*/ 0 w 527"/>
                <a:gd name="T9" fmla="*/ 0 h 1050"/>
                <a:gd name="T10" fmla="*/ 0 w 527"/>
                <a:gd name="T11" fmla="*/ 15 h 1050"/>
                <a:gd name="T12" fmla="*/ 517 w 527"/>
                <a:gd name="T13" fmla="*/ 105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1050">
                  <a:moveTo>
                    <a:pt x="517" y="1050"/>
                  </a:moveTo>
                  <a:cubicBezTo>
                    <a:pt x="527" y="1050"/>
                    <a:pt x="527" y="1050"/>
                    <a:pt x="527" y="1050"/>
                  </a:cubicBezTo>
                  <a:cubicBezTo>
                    <a:pt x="510" y="887"/>
                    <a:pt x="469" y="729"/>
                    <a:pt x="405" y="577"/>
                  </a:cubicBezTo>
                  <a:cubicBezTo>
                    <a:pt x="321" y="378"/>
                    <a:pt x="200" y="198"/>
                    <a:pt x="46" y="44"/>
                  </a:cubicBezTo>
                  <a:cubicBezTo>
                    <a:pt x="31" y="29"/>
                    <a:pt x="15" y="15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83" y="281"/>
                    <a:pt x="474" y="644"/>
                    <a:pt x="517" y="105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706F6F"/>
                </a:solidFill>
              </a:endParaRPr>
            </a:p>
          </p:txBody>
        </p:sp>
      </p:grpSp>
      <p:pic>
        <p:nvPicPr>
          <p:cNvPr id="18" name="Picture 6" descr="U:\Creuna Danmark\Jobs\3277_Nets - Powerpoint opgave\Received\Korrektur25042012\Work\Gey logo.e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422" y="6403366"/>
            <a:ext cx="579600" cy="1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36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68D272C3-ED1E-469C-97F6-71F98BE78C99}" type="datetime1">
              <a:rPr lang="en-GB" smtClean="0"/>
              <a:pPr/>
              <a:t>23/03/2015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868363" y="3897686"/>
            <a:ext cx="7410450" cy="467417"/>
          </a:xfrm>
        </p:spPr>
        <p:txBody>
          <a:bodyPr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68362" y="4374000"/>
            <a:ext cx="7411637" cy="141771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pic>
        <p:nvPicPr>
          <p:cNvPr id="9" name="Picture 6" descr="U:\Creuna Danmark\Jobs\3277_Nets - Powerpoint opgave\Received\Korrektur25042012\Work\Gey logo.e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422" y="6403366"/>
            <a:ext cx="579600" cy="1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3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3" name="Group 52"/>
          <p:cNvGrpSpPr/>
          <p:nvPr userDrawn="1"/>
        </p:nvGrpSpPr>
        <p:grpSpPr>
          <a:xfrm rot="21540000">
            <a:off x="8096250" y="771525"/>
            <a:ext cx="1077913" cy="3786188"/>
            <a:chOff x="8096250" y="771525"/>
            <a:chExt cx="1077913" cy="3786188"/>
          </a:xfrm>
          <a:solidFill>
            <a:srgbClr val="9D9D9C"/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8267700" y="1754188"/>
              <a:ext cx="50800" cy="76200"/>
            </a:xfrm>
            <a:custGeom>
              <a:avLst/>
              <a:gdLst>
                <a:gd name="T0" fmla="*/ 33 w 33"/>
                <a:gd name="T1" fmla="*/ 7 h 50"/>
                <a:gd name="T2" fmla="*/ 19 w 33"/>
                <a:gd name="T3" fmla="*/ 0 h 50"/>
                <a:gd name="T4" fmla="*/ 0 w 33"/>
                <a:gd name="T5" fmla="*/ 44 h 50"/>
                <a:gd name="T6" fmla="*/ 14 w 33"/>
                <a:gd name="T7" fmla="*/ 50 h 50"/>
                <a:gd name="T8" fmla="*/ 33 w 33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" y="15"/>
                    <a:pt x="6" y="29"/>
                    <a:pt x="0" y="44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" y="36"/>
                    <a:pt x="27" y="21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8328025" y="1620838"/>
              <a:ext cx="57150" cy="76200"/>
            </a:xfrm>
            <a:custGeom>
              <a:avLst/>
              <a:gdLst>
                <a:gd name="T0" fmla="*/ 37 w 37"/>
                <a:gd name="T1" fmla="*/ 8 h 50"/>
                <a:gd name="T2" fmla="*/ 23 w 37"/>
                <a:gd name="T3" fmla="*/ 0 h 50"/>
                <a:gd name="T4" fmla="*/ 0 w 37"/>
                <a:gd name="T5" fmla="*/ 43 h 50"/>
                <a:gd name="T6" fmla="*/ 15 w 37"/>
                <a:gd name="T7" fmla="*/ 50 h 50"/>
                <a:gd name="T8" fmla="*/ 37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37" y="8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5" y="15"/>
                    <a:pt x="8" y="29"/>
                    <a:pt x="0" y="4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6"/>
                    <a:pt x="29" y="22"/>
                    <a:pt x="3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8215313" y="1890713"/>
              <a:ext cx="47625" cy="77788"/>
            </a:xfrm>
            <a:custGeom>
              <a:avLst/>
              <a:gdLst>
                <a:gd name="T0" fmla="*/ 31 w 31"/>
                <a:gd name="T1" fmla="*/ 6 h 51"/>
                <a:gd name="T2" fmla="*/ 16 w 31"/>
                <a:gd name="T3" fmla="*/ 0 h 51"/>
                <a:gd name="T4" fmla="*/ 0 w 31"/>
                <a:gd name="T5" fmla="*/ 46 h 51"/>
                <a:gd name="T6" fmla="*/ 15 w 31"/>
                <a:gd name="T7" fmla="*/ 51 h 51"/>
                <a:gd name="T8" fmla="*/ 31 w 31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1">
                  <a:moveTo>
                    <a:pt x="31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15"/>
                    <a:pt x="5" y="30"/>
                    <a:pt x="0" y="46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0" y="36"/>
                    <a:pt x="25" y="21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8096250" y="2609850"/>
              <a:ext cx="25400" cy="79375"/>
            </a:xfrm>
            <a:custGeom>
              <a:avLst/>
              <a:gdLst>
                <a:gd name="T0" fmla="*/ 16 w 17"/>
                <a:gd name="T1" fmla="*/ 48 h 51"/>
                <a:gd name="T2" fmla="*/ 17 w 17"/>
                <a:gd name="T3" fmla="*/ 0 h 51"/>
                <a:gd name="T4" fmla="*/ 1 w 17"/>
                <a:gd name="T5" fmla="*/ 0 h 51"/>
                <a:gd name="T6" fmla="*/ 0 w 17"/>
                <a:gd name="T7" fmla="*/ 48 h 51"/>
                <a:gd name="T8" fmla="*/ 0 w 17"/>
                <a:gd name="T9" fmla="*/ 51 h 51"/>
                <a:gd name="T10" fmla="*/ 16 w 17"/>
                <a:gd name="T11" fmla="*/ 51 h 51"/>
                <a:gd name="T12" fmla="*/ 16 w 17"/>
                <a:gd name="T1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6" y="48"/>
                  </a:moveTo>
                  <a:cubicBezTo>
                    <a:pt x="16" y="32"/>
                    <a:pt x="16" y="16"/>
                    <a:pt x="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2"/>
                    <a:pt x="0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1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8115300" y="2316163"/>
              <a:ext cx="34925" cy="77788"/>
            </a:xfrm>
            <a:custGeom>
              <a:avLst/>
              <a:gdLst>
                <a:gd name="T0" fmla="*/ 23 w 23"/>
                <a:gd name="T1" fmla="*/ 3 h 50"/>
                <a:gd name="T2" fmla="*/ 7 w 23"/>
                <a:gd name="T3" fmla="*/ 0 h 50"/>
                <a:gd name="T4" fmla="*/ 0 w 23"/>
                <a:gd name="T5" fmla="*/ 48 h 50"/>
                <a:gd name="T6" fmla="*/ 16 w 23"/>
                <a:gd name="T7" fmla="*/ 50 h 50"/>
                <a:gd name="T8" fmla="*/ 23 w 23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0">
                  <a:moveTo>
                    <a:pt x="2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6"/>
                    <a:pt x="2" y="32"/>
                    <a:pt x="0" y="48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8" y="34"/>
                    <a:pt x="20" y="18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8397875" y="1493838"/>
              <a:ext cx="58738" cy="74613"/>
            </a:xfrm>
            <a:custGeom>
              <a:avLst/>
              <a:gdLst>
                <a:gd name="T0" fmla="*/ 38 w 38"/>
                <a:gd name="T1" fmla="*/ 8 h 49"/>
                <a:gd name="T2" fmla="*/ 25 w 38"/>
                <a:gd name="T3" fmla="*/ 0 h 49"/>
                <a:gd name="T4" fmla="*/ 0 w 38"/>
                <a:gd name="T5" fmla="*/ 41 h 49"/>
                <a:gd name="T6" fmla="*/ 14 w 38"/>
                <a:gd name="T7" fmla="*/ 49 h 49"/>
                <a:gd name="T8" fmla="*/ 38 w 38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38" y="8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14"/>
                    <a:pt x="8" y="27"/>
                    <a:pt x="0" y="41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2" y="36"/>
                    <a:pt x="30" y="22"/>
                    <a:pt x="3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8172450" y="2030413"/>
              <a:ext cx="42863" cy="76200"/>
            </a:xfrm>
            <a:custGeom>
              <a:avLst/>
              <a:gdLst>
                <a:gd name="T0" fmla="*/ 28 w 28"/>
                <a:gd name="T1" fmla="*/ 4 h 50"/>
                <a:gd name="T2" fmla="*/ 13 w 28"/>
                <a:gd name="T3" fmla="*/ 0 h 50"/>
                <a:gd name="T4" fmla="*/ 0 w 28"/>
                <a:gd name="T5" fmla="*/ 46 h 50"/>
                <a:gd name="T6" fmla="*/ 15 w 28"/>
                <a:gd name="T7" fmla="*/ 50 h 50"/>
                <a:gd name="T8" fmla="*/ 28 w 2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5"/>
                    <a:pt x="4" y="30"/>
                    <a:pt x="0" y="46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5"/>
                    <a:pt x="23" y="19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8101013" y="2463800"/>
              <a:ext cx="30163" cy="74613"/>
            </a:xfrm>
            <a:custGeom>
              <a:avLst/>
              <a:gdLst>
                <a:gd name="T0" fmla="*/ 20 w 20"/>
                <a:gd name="T1" fmla="*/ 1 h 49"/>
                <a:gd name="T2" fmla="*/ 4 w 20"/>
                <a:gd name="T3" fmla="*/ 0 h 49"/>
                <a:gd name="T4" fmla="*/ 0 w 20"/>
                <a:gd name="T5" fmla="*/ 48 h 49"/>
                <a:gd name="T6" fmla="*/ 16 w 20"/>
                <a:gd name="T7" fmla="*/ 49 h 49"/>
                <a:gd name="T8" fmla="*/ 20 w 20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9">
                  <a:moveTo>
                    <a:pt x="2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1" y="32"/>
                    <a:pt x="0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33"/>
                    <a:pt x="18" y="17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9099550" y="771525"/>
              <a:ext cx="74613" cy="60325"/>
            </a:xfrm>
            <a:custGeom>
              <a:avLst/>
              <a:gdLst>
                <a:gd name="T0" fmla="*/ 49 w 49"/>
                <a:gd name="T1" fmla="*/ 13 h 39"/>
                <a:gd name="T2" fmla="*/ 41 w 49"/>
                <a:gd name="T3" fmla="*/ 0 h 39"/>
                <a:gd name="T4" fmla="*/ 0 w 49"/>
                <a:gd name="T5" fmla="*/ 26 h 39"/>
                <a:gd name="T6" fmla="*/ 9 w 49"/>
                <a:gd name="T7" fmla="*/ 39 h 39"/>
                <a:gd name="T8" fmla="*/ 49 w 4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9" y="1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7" y="8"/>
                    <a:pt x="14" y="17"/>
                    <a:pt x="0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2" y="30"/>
                    <a:pt x="36" y="21"/>
                    <a:pt x="4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8866188" y="942975"/>
              <a:ext cx="71438" cy="66675"/>
            </a:xfrm>
            <a:custGeom>
              <a:avLst/>
              <a:gdLst>
                <a:gd name="T0" fmla="*/ 47 w 47"/>
                <a:gd name="T1" fmla="*/ 12 h 43"/>
                <a:gd name="T2" fmla="*/ 36 w 47"/>
                <a:gd name="T3" fmla="*/ 0 h 43"/>
                <a:gd name="T4" fmla="*/ 0 w 47"/>
                <a:gd name="T5" fmla="*/ 31 h 43"/>
                <a:gd name="T6" fmla="*/ 10 w 47"/>
                <a:gd name="T7" fmla="*/ 43 h 43"/>
                <a:gd name="T8" fmla="*/ 47 w 47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47" y="1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4" y="10"/>
                    <a:pt x="12" y="20"/>
                    <a:pt x="0" y="3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2" y="32"/>
                    <a:pt x="34" y="2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8477250" y="1371600"/>
              <a:ext cx="61913" cy="73025"/>
            </a:xfrm>
            <a:custGeom>
              <a:avLst/>
              <a:gdLst>
                <a:gd name="T0" fmla="*/ 41 w 41"/>
                <a:gd name="T1" fmla="*/ 9 h 48"/>
                <a:gd name="T2" fmla="*/ 28 w 41"/>
                <a:gd name="T3" fmla="*/ 0 h 48"/>
                <a:gd name="T4" fmla="*/ 0 w 41"/>
                <a:gd name="T5" fmla="*/ 40 h 48"/>
                <a:gd name="T6" fmla="*/ 13 w 41"/>
                <a:gd name="T7" fmla="*/ 48 h 48"/>
                <a:gd name="T8" fmla="*/ 41 w 41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41" y="9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8" y="13"/>
                    <a:pt x="9" y="26"/>
                    <a:pt x="0" y="40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2" y="35"/>
                    <a:pt x="31" y="22"/>
                    <a:pt x="4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8980488" y="852488"/>
              <a:ext cx="73025" cy="63500"/>
            </a:xfrm>
            <a:custGeom>
              <a:avLst/>
              <a:gdLst>
                <a:gd name="T0" fmla="*/ 48 w 48"/>
                <a:gd name="T1" fmla="*/ 13 h 41"/>
                <a:gd name="T2" fmla="*/ 39 w 48"/>
                <a:gd name="T3" fmla="*/ 0 h 41"/>
                <a:gd name="T4" fmla="*/ 0 w 48"/>
                <a:gd name="T5" fmla="*/ 29 h 41"/>
                <a:gd name="T6" fmla="*/ 10 w 48"/>
                <a:gd name="T7" fmla="*/ 41 h 41"/>
                <a:gd name="T8" fmla="*/ 48 w 48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48" y="13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6" y="9"/>
                    <a:pt x="13" y="19"/>
                    <a:pt x="0" y="29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32"/>
                    <a:pt x="35" y="22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8562975" y="1255713"/>
              <a:ext cx="65088" cy="71438"/>
            </a:xfrm>
            <a:custGeom>
              <a:avLst/>
              <a:gdLst>
                <a:gd name="T0" fmla="*/ 43 w 43"/>
                <a:gd name="T1" fmla="*/ 10 h 47"/>
                <a:gd name="T2" fmla="*/ 30 w 43"/>
                <a:gd name="T3" fmla="*/ 0 h 47"/>
                <a:gd name="T4" fmla="*/ 0 w 43"/>
                <a:gd name="T5" fmla="*/ 37 h 47"/>
                <a:gd name="T6" fmla="*/ 13 w 43"/>
                <a:gd name="T7" fmla="*/ 47 h 47"/>
                <a:gd name="T8" fmla="*/ 43 w 43"/>
                <a:gd name="T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7">
                  <a:moveTo>
                    <a:pt x="43" y="1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0" y="12"/>
                    <a:pt x="10" y="24"/>
                    <a:pt x="0" y="3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3" y="34"/>
                    <a:pt x="33" y="22"/>
                    <a:pt x="4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8756650" y="1039812"/>
              <a:ext cx="71438" cy="68263"/>
            </a:xfrm>
            <a:custGeom>
              <a:avLst/>
              <a:gdLst>
                <a:gd name="T0" fmla="*/ 46 w 46"/>
                <a:gd name="T1" fmla="*/ 12 h 45"/>
                <a:gd name="T2" fmla="*/ 35 w 46"/>
                <a:gd name="T3" fmla="*/ 0 h 45"/>
                <a:gd name="T4" fmla="*/ 0 w 46"/>
                <a:gd name="T5" fmla="*/ 34 h 45"/>
                <a:gd name="T6" fmla="*/ 12 w 46"/>
                <a:gd name="T7" fmla="*/ 45 h 45"/>
                <a:gd name="T8" fmla="*/ 46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1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3" y="11"/>
                    <a:pt x="12" y="22"/>
                    <a:pt x="0" y="3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23" y="34"/>
                    <a:pt x="34" y="23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8658225" y="1143000"/>
              <a:ext cx="66675" cy="71438"/>
            </a:xfrm>
            <a:custGeom>
              <a:avLst/>
              <a:gdLst>
                <a:gd name="T0" fmla="*/ 44 w 44"/>
                <a:gd name="T1" fmla="*/ 11 h 46"/>
                <a:gd name="T2" fmla="*/ 32 w 44"/>
                <a:gd name="T3" fmla="*/ 0 h 46"/>
                <a:gd name="T4" fmla="*/ 0 w 44"/>
                <a:gd name="T5" fmla="*/ 36 h 46"/>
                <a:gd name="T6" fmla="*/ 12 w 44"/>
                <a:gd name="T7" fmla="*/ 46 h 46"/>
                <a:gd name="T8" fmla="*/ 44 w 44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44" y="11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1" y="12"/>
                    <a:pt x="10" y="24"/>
                    <a:pt x="0" y="3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2" y="34"/>
                    <a:pt x="33" y="23"/>
                    <a:pt x="4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8139113" y="2173288"/>
              <a:ext cx="38100" cy="76200"/>
            </a:xfrm>
            <a:custGeom>
              <a:avLst/>
              <a:gdLst>
                <a:gd name="T0" fmla="*/ 25 w 25"/>
                <a:gd name="T1" fmla="*/ 3 h 50"/>
                <a:gd name="T2" fmla="*/ 10 w 25"/>
                <a:gd name="T3" fmla="*/ 0 h 50"/>
                <a:gd name="T4" fmla="*/ 0 w 25"/>
                <a:gd name="T5" fmla="*/ 47 h 50"/>
                <a:gd name="T6" fmla="*/ 15 w 25"/>
                <a:gd name="T7" fmla="*/ 50 h 50"/>
                <a:gd name="T8" fmla="*/ 25 w 25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25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15"/>
                    <a:pt x="3" y="31"/>
                    <a:pt x="0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4"/>
                    <a:pt x="22" y="19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8923338" y="4406900"/>
              <a:ext cx="71438" cy="65088"/>
            </a:xfrm>
            <a:custGeom>
              <a:avLst/>
              <a:gdLst>
                <a:gd name="T0" fmla="*/ 0 w 47"/>
                <a:gd name="T1" fmla="*/ 13 h 43"/>
                <a:gd name="T2" fmla="*/ 38 w 47"/>
                <a:gd name="T3" fmla="*/ 43 h 43"/>
                <a:gd name="T4" fmla="*/ 47 w 47"/>
                <a:gd name="T5" fmla="*/ 30 h 43"/>
                <a:gd name="T6" fmla="*/ 10 w 47"/>
                <a:gd name="T7" fmla="*/ 0 h 43"/>
                <a:gd name="T8" fmla="*/ 0 w 47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0" y="13"/>
                  </a:moveTo>
                  <a:cubicBezTo>
                    <a:pt x="12" y="23"/>
                    <a:pt x="25" y="33"/>
                    <a:pt x="38" y="4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35" y="20"/>
                    <a:pt x="22" y="10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/>
            </p:cNvSpPr>
            <p:nvPr userDrawn="1"/>
          </p:nvSpPr>
          <p:spPr bwMode="auto">
            <a:xfrm>
              <a:off x="8810625" y="4310063"/>
              <a:ext cx="73025" cy="66675"/>
            </a:xfrm>
            <a:custGeom>
              <a:avLst/>
              <a:gdLst>
                <a:gd name="T0" fmla="*/ 0 w 47"/>
                <a:gd name="T1" fmla="*/ 12 h 44"/>
                <a:gd name="T2" fmla="*/ 36 w 47"/>
                <a:gd name="T3" fmla="*/ 44 h 44"/>
                <a:gd name="T4" fmla="*/ 47 w 47"/>
                <a:gd name="T5" fmla="*/ 32 h 44"/>
                <a:gd name="T6" fmla="*/ 11 w 47"/>
                <a:gd name="T7" fmla="*/ 0 h 44"/>
                <a:gd name="T8" fmla="*/ 0 w 47"/>
                <a:gd name="T9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0" y="12"/>
                  </a:moveTo>
                  <a:cubicBezTo>
                    <a:pt x="12" y="23"/>
                    <a:pt x="24" y="34"/>
                    <a:pt x="36" y="4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5" y="22"/>
                    <a:pt x="23" y="11"/>
                    <a:pt x="11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" name="Freeform 24"/>
            <p:cNvSpPr>
              <a:spLocks/>
            </p:cNvSpPr>
            <p:nvPr userDrawn="1"/>
          </p:nvSpPr>
          <p:spPr bwMode="auto">
            <a:xfrm>
              <a:off x="8707438" y="4206875"/>
              <a:ext cx="68263" cy="71438"/>
            </a:xfrm>
            <a:custGeom>
              <a:avLst/>
              <a:gdLst>
                <a:gd name="T0" fmla="*/ 0 w 45"/>
                <a:gd name="T1" fmla="*/ 11 h 46"/>
                <a:gd name="T2" fmla="*/ 34 w 45"/>
                <a:gd name="T3" fmla="*/ 46 h 46"/>
                <a:gd name="T4" fmla="*/ 45 w 45"/>
                <a:gd name="T5" fmla="*/ 34 h 46"/>
                <a:gd name="T6" fmla="*/ 12 w 45"/>
                <a:gd name="T7" fmla="*/ 0 h 46"/>
                <a:gd name="T8" fmla="*/ 0 w 45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0" y="11"/>
                  </a:moveTo>
                  <a:cubicBezTo>
                    <a:pt x="11" y="23"/>
                    <a:pt x="23" y="34"/>
                    <a:pt x="34" y="4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34" y="23"/>
                    <a:pt x="23" y="12"/>
                    <a:pt x="12" y="0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" name="Freeform 25"/>
            <p:cNvSpPr>
              <a:spLocks/>
            </p:cNvSpPr>
            <p:nvPr userDrawn="1"/>
          </p:nvSpPr>
          <p:spPr bwMode="auto">
            <a:xfrm>
              <a:off x="8520113" y="3983038"/>
              <a:ext cx="61913" cy="73025"/>
            </a:xfrm>
            <a:custGeom>
              <a:avLst/>
              <a:gdLst>
                <a:gd name="T0" fmla="*/ 0 w 41"/>
                <a:gd name="T1" fmla="*/ 10 h 48"/>
                <a:gd name="T2" fmla="*/ 29 w 41"/>
                <a:gd name="T3" fmla="*/ 48 h 48"/>
                <a:gd name="T4" fmla="*/ 41 w 41"/>
                <a:gd name="T5" fmla="*/ 38 h 48"/>
                <a:gd name="T6" fmla="*/ 13 w 41"/>
                <a:gd name="T7" fmla="*/ 0 h 48"/>
                <a:gd name="T8" fmla="*/ 0 w 41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0" y="10"/>
                  </a:moveTo>
                  <a:cubicBezTo>
                    <a:pt x="9" y="23"/>
                    <a:pt x="19" y="36"/>
                    <a:pt x="29" y="4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2" y="26"/>
                    <a:pt x="22" y="13"/>
                    <a:pt x="13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8610600" y="4098925"/>
              <a:ext cx="65088" cy="69850"/>
            </a:xfrm>
            <a:custGeom>
              <a:avLst/>
              <a:gdLst>
                <a:gd name="T0" fmla="*/ 0 w 43"/>
                <a:gd name="T1" fmla="*/ 10 h 46"/>
                <a:gd name="T2" fmla="*/ 31 w 43"/>
                <a:gd name="T3" fmla="*/ 46 h 46"/>
                <a:gd name="T4" fmla="*/ 43 w 43"/>
                <a:gd name="T5" fmla="*/ 36 h 46"/>
                <a:gd name="T6" fmla="*/ 12 w 43"/>
                <a:gd name="T7" fmla="*/ 0 h 46"/>
                <a:gd name="T8" fmla="*/ 0 w 43"/>
                <a:gd name="T9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6">
                  <a:moveTo>
                    <a:pt x="0" y="10"/>
                  </a:moveTo>
                  <a:cubicBezTo>
                    <a:pt x="10" y="22"/>
                    <a:pt x="20" y="34"/>
                    <a:pt x="31" y="4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33" y="24"/>
                    <a:pt x="22" y="12"/>
                    <a:pt x="12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9039225" y="4495800"/>
              <a:ext cx="76200" cy="61913"/>
            </a:xfrm>
            <a:custGeom>
              <a:avLst/>
              <a:gdLst>
                <a:gd name="T0" fmla="*/ 0 w 49"/>
                <a:gd name="T1" fmla="*/ 13 h 41"/>
                <a:gd name="T2" fmla="*/ 40 w 49"/>
                <a:gd name="T3" fmla="*/ 41 h 41"/>
                <a:gd name="T4" fmla="*/ 49 w 49"/>
                <a:gd name="T5" fmla="*/ 27 h 41"/>
                <a:gd name="T6" fmla="*/ 10 w 49"/>
                <a:gd name="T7" fmla="*/ 0 h 41"/>
                <a:gd name="T8" fmla="*/ 0 w 49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0" y="13"/>
                  </a:moveTo>
                  <a:cubicBezTo>
                    <a:pt x="13" y="23"/>
                    <a:pt x="27" y="32"/>
                    <a:pt x="40" y="41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36" y="19"/>
                    <a:pt x="23" y="9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4" name="Freeform 30"/>
            <p:cNvSpPr>
              <a:spLocks/>
            </p:cNvSpPr>
            <p:nvPr userDrawn="1"/>
          </p:nvSpPr>
          <p:spPr bwMode="auto">
            <a:xfrm>
              <a:off x="8097838" y="2760663"/>
              <a:ext cx="26988" cy="74613"/>
            </a:xfrm>
            <a:custGeom>
              <a:avLst/>
              <a:gdLst>
                <a:gd name="T0" fmla="*/ 16 w 18"/>
                <a:gd name="T1" fmla="*/ 0 h 49"/>
                <a:gd name="T2" fmla="*/ 0 w 18"/>
                <a:gd name="T3" fmla="*/ 1 h 49"/>
                <a:gd name="T4" fmla="*/ 2 w 18"/>
                <a:gd name="T5" fmla="*/ 49 h 49"/>
                <a:gd name="T6" fmla="*/ 18 w 18"/>
                <a:gd name="T7" fmla="*/ 48 h 49"/>
                <a:gd name="T8" fmla="*/ 16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16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1" y="33"/>
                    <a:pt x="2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32"/>
                    <a:pt x="16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8154988" y="3194050"/>
              <a:ext cx="42863" cy="76200"/>
            </a:xfrm>
            <a:custGeom>
              <a:avLst/>
              <a:gdLst>
                <a:gd name="T0" fmla="*/ 16 w 28"/>
                <a:gd name="T1" fmla="*/ 0 h 50"/>
                <a:gd name="T2" fmla="*/ 0 w 28"/>
                <a:gd name="T3" fmla="*/ 4 h 50"/>
                <a:gd name="T4" fmla="*/ 12 w 28"/>
                <a:gd name="T5" fmla="*/ 50 h 50"/>
                <a:gd name="T6" fmla="*/ 28 w 28"/>
                <a:gd name="T7" fmla="*/ 46 h 50"/>
                <a:gd name="T8" fmla="*/ 16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19"/>
                    <a:pt x="8" y="35"/>
                    <a:pt x="12" y="5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4" y="31"/>
                    <a:pt x="20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6" name="Freeform 32"/>
            <p:cNvSpPr>
              <a:spLocks/>
            </p:cNvSpPr>
            <p:nvPr userDrawn="1"/>
          </p:nvSpPr>
          <p:spPr bwMode="auto">
            <a:xfrm>
              <a:off x="8126413" y="3051175"/>
              <a:ext cx="38100" cy="76200"/>
            </a:xfrm>
            <a:custGeom>
              <a:avLst/>
              <a:gdLst>
                <a:gd name="T0" fmla="*/ 15 w 24"/>
                <a:gd name="T1" fmla="*/ 0 h 50"/>
                <a:gd name="T2" fmla="*/ 0 w 24"/>
                <a:gd name="T3" fmla="*/ 2 h 50"/>
                <a:gd name="T4" fmla="*/ 8 w 24"/>
                <a:gd name="T5" fmla="*/ 50 h 50"/>
                <a:gd name="T6" fmla="*/ 24 w 24"/>
                <a:gd name="T7" fmla="*/ 47 h 50"/>
                <a:gd name="T8" fmla="*/ 15 w 2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0">
                  <a:moveTo>
                    <a:pt x="1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5" y="34"/>
                    <a:pt x="8" y="5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1" y="31"/>
                    <a:pt x="18" y="15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8194675" y="3333750"/>
              <a:ext cx="44450" cy="77788"/>
            </a:xfrm>
            <a:custGeom>
              <a:avLst/>
              <a:gdLst>
                <a:gd name="T0" fmla="*/ 0 w 29"/>
                <a:gd name="T1" fmla="*/ 5 h 51"/>
                <a:gd name="T2" fmla="*/ 14 w 29"/>
                <a:gd name="T3" fmla="*/ 51 h 51"/>
                <a:gd name="T4" fmla="*/ 29 w 29"/>
                <a:gd name="T5" fmla="*/ 45 h 51"/>
                <a:gd name="T6" fmla="*/ 15 w 29"/>
                <a:gd name="T7" fmla="*/ 0 h 51"/>
                <a:gd name="T8" fmla="*/ 0 w 29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">
                  <a:moveTo>
                    <a:pt x="0" y="5"/>
                  </a:moveTo>
                  <a:cubicBezTo>
                    <a:pt x="4" y="20"/>
                    <a:pt x="9" y="35"/>
                    <a:pt x="14" y="51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4" y="30"/>
                    <a:pt x="19" y="15"/>
                    <a:pt x="15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8107363" y="2905125"/>
              <a:ext cx="31750" cy="77788"/>
            </a:xfrm>
            <a:custGeom>
              <a:avLst/>
              <a:gdLst>
                <a:gd name="T0" fmla="*/ 16 w 21"/>
                <a:gd name="T1" fmla="*/ 0 h 50"/>
                <a:gd name="T2" fmla="*/ 0 w 21"/>
                <a:gd name="T3" fmla="*/ 2 h 50"/>
                <a:gd name="T4" fmla="*/ 6 w 21"/>
                <a:gd name="T5" fmla="*/ 50 h 50"/>
                <a:gd name="T6" fmla="*/ 21 w 21"/>
                <a:gd name="T7" fmla="*/ 48 h 50"/>
                <a:gd name="T8" fmla="*/ 16 w 2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1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3" y="34"/>
                    <a:pt x="6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32"/>
                    <a:pt x="17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/>
            </p:cNvSpPr>
            <p:nvPr userDrawn="1"/>
          </p:nvSpPr>
          <p:spPr bwMode="auto">
            <a:xfrm>
              <a:off x="8362950" y="3736975"/>
              <a:ext cx="57150" cy="76200"/>
            </a:xfrm>
            <a:custGeom>
              <a:avLst/>
              <a:gdLst>
                <a:gd name="T0" fmla="*/ 0 w 37"/>
                <a:gd name="T1" fmla="*/ 8 h 50"/>
                <a:gd name="T2" fmla="*/ 24 w 37"/>
                <a:gd name="T3" fmla="*/ 50 h 50"/>
                <a:gd name="T4" fmla="*/ 37 w 37"/>
                <a:gd name="T5" fmla="*/ 42 h 50"/>
                <a:gd name="T6" fmla="*/ 14 w 37"/>
                <a:gd name="T7" fmla="*/ 0 h 50"/>
                <a:gd name="T8" fmla="*/ 0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0" y="8"/>
                  </a:moveTo>
                  <a:cubicBezTo>
                    <a:pt x="8" y="22"/>
                    <a:pt x="16" y="36"/>
                    <a:pt x="24" y="5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0" y="28"/>
                    <a:pt x="22" y="14"/>
                    <a:pt x="14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8437563" y="3862388"/>
              <a:ext cx="60325" cy="74613"/>
            </a:xfrm>
            <a:custGeom>
              <a:avLst/>
              <a:gdLst>
                <a:gd name="T0" fmla="*/ 0 w 40"/>
                <a:gd name="T1" fmla="*/ 9 h 49"/>
                <a:gd name="T2" fmla="*/ 27 w 40"/>
                <a:gd name="T3" fmla="*/ 49 h 49"/>
                <a:gd name="T4" fmla="*/ 40 w 40"/>
                <a:gd name="T5" fmla="*/ 40 h 49"/>
                <a:gd name="T6" fmla="*/ 14 w 40"/>
                <a:gd name="T7" fmla="*/ 0 h 49"/>
                <a:gd name="T8" fmla="*/ 0 w 40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9">
                  <a:moveTo>
                    <a:pt x="0" y="9"/>
                  </a:moveTo>
                  <a:cubicBezTo>
                    <a:pt x="9" y="22"/>
                    <a:pt x="18" y="36"/>
                    <a:pt x="27" y="4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1" y="27"/>
                    <a:pt x="22" y="14"/>
                    <a:pt x="14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1" name="Freeform 37"/>
            <p:cNvSpPr>
              <a:spLocks/>
            </p:cNvSpPr>
            <p:nvPr userDrawn="1"/>
          </p:nvSpPr>
          <p:spPr bwMode="auto">
            <a:xfrm>
              <a:off x="8242300" y="3471863"/>
              <a:ext cx="49213" cy="76200"/>
            </a:xfrm>
            <a:custGeom>
              <a:avLst/>
              <a:gdLst>
                <a:gd name="T0" fmla="*/ 0 w 32"/>
                <a:gd name="T1" fmla="*/ 6 h 50"/>
                <a:gd name="T2" fmla="*/ 17 w 32"/>
                <a:gd name="T3" fmla="*/ 50 h 50"/>
                <a:gd name="T4" fmla="*/ 32 w 32"/>
                <a:gd name="T5" fmla="*/ 44 h 50"/>
                <a:gd name="T6" fmla="*/ 15 w 32"/>
                <a:gd name="T7" fmla="*/ 0 h 50"/>
                <a:gd name="T8" fmla="*/ 0 w 32"/>
                <a:gd name="T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0" y="6"/>
                  </a:moveTo>
                  <a:cubicBezTo>
                    <a:pt x="5" y="21"/>
                    <a:pt x="11" y="36"/>
                    <a:pt x="17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6" y="30"/>
                    <a:pt x="20" y="15"/>
                    <a:pt x="15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2" name="Freeform 38"/>
            <p:cNvSpPr>
              <a:spLocks/>
            </p:cNvSpPr>
            <p:nvPr userDrawn="1"/>
          </p:nvSpPr>
          <p:spPr bwMode="auto">
            <a:xfrm>
              <a:off x="8299450" y="3606800"/>
              <a:ext cx="50800" cy="76200"/>
            </a:xfrm>
            <a:custGeom>
              <a:avLst/>
              <a:gdLst>
                <a:gd name="T0" fmla="*/ 0 w 34"/>
                <a:gd name="T1" fmla="*/ 7 h 50"/>
                <a:gd name="T2" fmla="*/ 20 w 34"/>
                <a:gd name="T3" fmla="*/ 50 h 50"/>
                <a:gd name="T4" fmla="*/ 34 w 34"/>
                <a:gd name="T5" fmla="*/ 43 h 50"/>
                <a:gd name="T6" fmla="*/ 14 w 34"/>
                <a:gd name="T7" fmla="*/ 0 h 50"/>
                <a:gd name="T8" fmla="*/ 0 w 34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0" y="7"/>
                  </a:moveTo>
                  <a:cubicBezTo>
                    <a:pt x="6" y="21"/>
                    <a:pt x="13" y="36"/>
                    <a:pt x="20" y="50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7" y="29"/>
                    <a:pt x="21" y="14"/>
                    <a:pt x="14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1" name="Freeform 46"/>
          <p:cNvSpPr>
            <a:spLocks/>
          </p:cNvSpPr>
          <p:nvPr userDrawn="1"/>
        </p:nvSpPr>
        <p:spPr bwMode="auto">
          <a:xfrm>
            <a:off x="8286750" y="374651"/>
            <a:ext cx="1139826" cy="4284663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8" name="Freeform 42"/>
          <p:cNvSpPr>
            <a:spLocks/>
          </p:cNvSpPr>
          <p:nvPr userDrawn="1"/>
        </p:nvSpPr>
        <p:spPr bwMode="auto">
          <a:xfrm>
            <a:off x="7920038" y="719138"/>
            <a:ext cx="1262063" cy="4357688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48" y="0"/>
            <a:ext cx="493776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72C3-ED1E-469C-97F6-71F98BE78C99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 50"/>
          <p:cNvSpPr>
            <a:spLocks/>
          </p:cNvSpPr>
          <p:nvPr userDrawn="1"/>
        </p:nvSpPr>
        <p:spPr bwMode="auto">
          <a:xfrm rot="20963974">
            <a:off x="150242" y="5193393"/>
            <a:ext cx="890588" cy="1770062"/>
          </a:xfrm>
          <a:custGeom>
            <a:avLst/>
            <a:gdLst>
              <a:gd name="T0" fmla="*/ 517 w 527"/>
              <a:gd name="T1" fmla="*/ 1050 h 1050"/>
              <a:gd name="T2" fmla="*/ 527 w 527"/>
              <a:gd name="T3" fmla="*/ 1050 h 1050"/>
              <a:gd name="T4" fmla="*/ 405 w 527"/>
              <a:gd name="T5" fmla="*/ 577 h 1050"/>
              <a:gd name="T6" fmla="*/ 46 w 527"/>
              <a:gd name="T7" fmla="*/ 44 h 1050"/>
              <a:gd name="T8" fmla="*/ 0 w 527"/>
              <a:gd name="T9" fmla="*/ 0 h 1050"/>
              <a:gd name="T10" fmla="*/ 0 w 527"/>
              <a:gd name="T11" fmla="*/ 15 h 1050"/>
              <a:gd name="T12" fmla="*/ 517 w 527"/>
              <a:gd name="T1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1050">
                <a:moveTo>
                  <a:pt x="517" y="1050"/>
                </a:moveTo>
                <a:cubicBezTo>
                  <a:pt x="527" y="1050"/>
                  <a:pt x="527" y="1050"/>
                  <a:pt x="527" y="1050"/>
                </a:cubicBezTo>
                <a:cubicBezTo>
                  <a:pt x="510" y="887"/>
                  <a:pt x="469" y="729"/>
                  <a:pt x="405" y="577"/>
                </a:cubicBezTo>
                <a:cubicBezTo>
                  <a:pt x="321" y="378"/>
                  <a:pt x="200" y="198"/>
                  <a:pt x="46" y="44"/>
                </a:cubicBezTo>
                <a:cubicBezTo>
                  <a:pt x="31" y="29"/>
                  <a:pt x="15" y="15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283" y="281"/>
                  <a:pt x="474" y="644"/>
                  <a:pt x="517" y="10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6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257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9144000" cy="68564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72C3-ED1E-469C-97F6-71F98BE78C99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64" y="3241645"/>
            <a:ext cx="5930159" cy="3619048"/>
          </a:xfrm>
          <a:prstGeom prst="rect">
            <a:avLst/>
          </a:prstGeom>
        </p:spPr>
      </p:pic>
      <p:sp>
        <p:nvSpPr>
          <p:cNvPr id="54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56" name="Group 55"/>
          <p:cNvGrpSpPr/>
          <p:nvPr userDrawn="1"/>
        </p:nvGrpSpPr>
        <p:grpSpPr>
          <a:xfrm rot="21540000">
            <a:off x="8096250" y="771525"/>
            <a:ext cx="1077913" cy="3786188"/>
            <a:chOff x="8096250" y="771525"/>
            <a:chExt cx="1077913" cy="3786188"/>
          </a:xfrm>
          <a:solidFill>
            <a:srgbClr val="9D9D9C"/>
          </a:solidFill>
        </p:grpSpPr>
        <p:sp>
          <p:nvSpPr>
            <p:cNvPr id="57" name="Freeform 5"/>
            <p:cNvSpPr>
              <a:spLocks/>
            </p:cNvSpPr>
            <p:nvPr userDrawn="1"/>
          </p:nvSpPr>
          <p:spPr bwMode="auto">
            <a:xfrm>
              <a:off x="8267700" y="1754188"/>
              <a:ext cx="50800" cy="76200"/>
            </a:xfrm>
            <a:custGeom>
              <a:avLst/>
              <a:gdLst>
                <a:gd name="T0" fmla="*/ 33 w 33"/>
                <a:gd name="T1" fmla="*/ 7 h 50"/>
                <a:gd name="T2" fmla="*/ 19 w 33"/>
                <a:gd name="T3" fmla="*/ 0 h 50"/>
                <a:gd name="T4" fmla="*/ 0 w 33"/>
                <a:gd name="T5" fmla="*/ 44 h 50"/>
                <a:gd name="T6" fmla="*/ 14 w 33"/>
                <a:gd name="T7" fmla="*/ 50 h 50"/>
                <a:gd name="T8" fmla="*/ 33 w 33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" y="15"/>
                    <a:pt x="6" y="29"/>
                    <a:pt x="0" y="44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" y="36"/>
                    <a:pt x="27" y="21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9" name="Freeform 6"/>
            <p:cNvSpPr>
              <a:spLocks/>
            </p:cNvSpPr>
            <p:nvPr userDrawn="1"/>
          </p:nvSpPr>
          <p:spPr bwMode="auto">
            <a:xfrm>
              <a:off x="8328025" y="1620838"/>
              <a:ext cx="57150" cy="76200"/>
            </a:xfrm>
            <a:custGeom>
              <a:avLst/>
              <a:gdLst>
                <a:gd name="T0" fmla="*/ 37 w 37"/>
                <a:gd name="T1" fmla="*/ 8 h 50"/>
                <a:gd name="T2" fmla="*/ 23 w 37"/>
                <a:gd name="T3" fmla="*/ 0 h 50"/>
                <a:gd name="T4" fmla="*/ 0 w 37"/>
                <a:gd name="T5" fmla="*/ 43 h 50"/>
                <a:gd name="T6" fmla="*/ 15 w 37"/>
                <a:gd name="T7" fmla="*/ 50 h 50"/>
                <a:gd name="T8" fmla="*/ 37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37" y="8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5" y="15"/>
                    <a:pt x="8" y="29"/>
                    <a:pt x="0" y="4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6"/>
                    <a:pt x="29" y="22"/>
                    <a:pt x="3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0" name="Freeform 7"/>
            <p:cNvSpPr>
              <a:spLocks/>
            </p:cNvSpPr>
            <p:nvPr userDrawn="1"/>
          </p:nvSpPr>
          <p:spPr bwMode="auto">
            <a:xfrm>
              <a:off x="8215313" y="1890713"/>
              <a:ext cx="47625" cy="77788"/>
            </a:xfrm>
            <a:custGeom>
              <a:avLst/>
              <a:gdLst>
                <a:gd name="T0" fmla="*/ 31 w 31"/>
                <a:gd name="T1" fmla="*/ 6 h 51"/>
                <a:gd name="T2" fmla="*/ 16 w 31"/>
                <a:gd name="T3" fmla="*/ 0 h 51"/>
                <a:gd name="T4" fmla="*/ 0 w 31"/>
                <a:gd name="T5" fmla="*/ 46 h 51"/>
                <a:gd name="T6" fmla="*/ 15 w 31"/>
                <a:gd name="T7" fmla="*/ 51 h 51"/>
                <a:gd name="T8" fmla="*/ 31 w 31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1">
                  <a:moveTo>
                    <a:pt x="31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15"/>
                    <a:pt x="5" y="30"/>
                    <a:pt x="0" y="46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0" y="36"/>
                    <a:pt x="25" y="21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3" name="Freeform 8"/>
            <p:cNvSpPr>
              <a:spLocks/>
            </p:cNvSpPr>
            <p:nvPr userDrawn="1"/>
          </p:nvSpPr>
          <p:spPr bwMode="auto">
            <a:xfrm>
              <a:off x="8096250" y="2609850"/>
              <a:ext cx="25400" cy="79375"/>
            </a:xfrm>
            <a:custGeom>
              <a:avLst/>
              <a:gdLst>
                <a:gd name="T0" fmla="*/ 16 w 17"/>
                <a:gd name="T1" fmla="*/ 48 h 51"/>
                <a:gd name="T2" fmla="*/ 17 w 17"/>
                <a:gd name="T3" fmla="*/ 0 h 51"/>
                <a:gd name="T4" fmla="*/ 1 w 17"/>
                <a:gd name="T5" fmla="*/ 0 h 51"/>
                <a:gd name="T6" fmla="*/ 0 w 17"/>
                <a:gd name="T7" fmla="*/ 48 h 51"/>
                <a:gd name="T8" fmla="*/ 0 w 17"/>
                <a:gd name="T9" fmla="*/ 51 h 51"/>
                <a:gd name="T10" fmla="*/ 16 w 17"/>
                <a:gd name="T11" fmla="*/ 51 h 51"/>
                <a:gd name="T12" fmla="*/ 16 w 17"/>
                <a:gd name="T1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6" y="48"/>
                  </a:moveTo>
                  <a:cubicBezTo>
                    <a:pt x="16" y="32"/>
                    <a:pt x="16" y="16"/>
                    <a:pt x="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2"/>
                    <a:pt x="0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1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4" name="Freeform 9"/>
            <p:cNvSpPr>
              <a:spLocks/>
            </p:cNvSpPr>
            <p:nvPr userDrawn="1"/>
          </p:nvSpPr>
          <p:spPr bwMode="auto">
            <a:xfrm>
              <a:off x="8115300" y="2316163"/>
              <a:ext cx="34925" cy="77788"/>
            </a:xfrm>
            <a:custGeom>
              <a:avLst/>
              <a:gdLst>
                <a:gd name="T0" fmla="*/ 23 w 23"/>
                <a:gd name="T1" fmla="*/ 3 h 50"/>
                <a:gd name="T2" fmla="*/ 7 w 23"/>
                <a:gd name="T3" fmla="*/ 0 h 50"/>
                <a:gd name="T4" fmla="*/ 0 w 23"/>
                <a:gd name="T5" fmla="*/ 48 h 50"/>
                <a:gd name="T6" fmla="*/ 16 w 23"/>
                <a:gd name="T7" fmla="*/ 50 h 50"/>
                <a:gd name="T8" fmla="*/ 23 w 23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0">
                  <a:moveTo>
                    <a:pt x="2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6"/>
                    <a:pt x="2" y="32"/>
                    <a:pt x="0" y="48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8" y="34"/>
                    <a:pt x="20" y="18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5" name="Freeform 10"/>
            <p:cNvSpPr>
              <a:spLocks/>
            </p:cNvSpPr>
            <p:nvPr userDrawn="1"/>
          </p:nvSpPr>
          <p:spPr bwMode="auto">
            <a:xfrm>
              <a:off x="8397875" y="1493838"/>
              <a:ext cx="58738" cy="74613"/>
            </a:xfrm>
            <a:custGeom>
              <a:avLst/>
              <a:gdLst>
                <a:gd name="T0" fmla="*/ 38 w 38"/>
                <a:gd name="T1" fmla="*/ 8 h 49"/>
                <a:gd name="T2" fmla="*/ 25 w 38"/>
                <a:gd name="T3" fmla="*/ 0 h 49"/>
                <a:gd name="T4" fmla="*/ 0 w 38"/>
                <a:gd name="T5" fmla="*/ 41 h 49"/>
                <a:gd name="T6" fmla="*/ 14 w 38"/>
                <a:gd name="T7" fmla="*/ 49 h 49"/>
                <a:gd name="T8" fmla="*/ 38 w 38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38" y="8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14"/>
                    <a:pt x="8" y="27"/>
                    <a:pt x="0" y="41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2" y="36"/>
                    <a:pt x="30" y="22"/>
                    <a:pt x="3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8172450" y="2030413"/>
              <a:ext cx="42863" cy="76200"/>
            </a:xfrm>
            <a:custGeom>
              <a:avLst/>
              <a:gdLst>
                <a:gd name="T0" fmla="*/ 28 w 28"/>
                <a:gd name="T1" fmla="*/ 4 h 50"/>
                <a:gd name="T2" fmla="*/ 13 w 28"/>
                <a:gd name="T3" fmla="*/ 0 h 50"/>
                <a:gd name="T4" fmla="*/ 0 w 28"/>
                <a:gd name="T5" fmla="*/ 46 h 50"/>
                <a:gd name="T6" fmla="*/ 15 w 28"/>
                <a:gd name="T7" fmla="*/ 50 h 50"/>
                <a:gd name="T8" fmla="*/ 28 w 2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5"/>
                    <a:pt x="4" y="30"/>
                    <a:pt x="0" y="46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5"/>
                    <a:pt x="23" y="19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8101013" y="2463800"/>
              <a:ext cx="30163" cy="74613"/>
            </a:xfrm>
            <a:custGeom>
              <a:avLst/>
              <a:gdLst>
                <a:gd name="T0" fmla="*/ 20 w 20"/>
                <a:gd name="T1" fmla="*/ 1 h 49"/>
                <a:gd name="T2" fmla="*/ 4 w 20"/>
                <a:gd name="T3" fmla="*/ 0 h 49"/>
                <a:gd name="T4" fmla="*/ 0 w 20"/>
                <a:gd name="T5" fmla="*/ 48 h 49"/>
                <a:gd name="T6" fmla="*/ 16 w 20"/>
                <a:gd name="T7" fmla="*/ 49 h 49"/>
                <a:gd name="T8" fmla="*/ 20 w 20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9">
                  <a:moveTo>
                    <a:pt x="2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1" y="32"/>
                    <a:pt x="0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33"/>
                    <a:pt x="18" y="17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9099550" y="771525"/>
              <a:ext cx="74613" cy="60325"/>
            </a:xfrm>
            <a:custGeom>
              <a:avLst/>
              <a:gdLst>
                <a:gd name="T0" fmla="*/ 49 w 49"/>
                <a:gd name="T1" fmla="*/ 13 h 39"/>
                <a:gd name="T2" fmla="*/ 41 w 49"/>
                <a:gd name="T3" fmla="*/ 0 h 39"/>
                <a:gd name="T4" fmla="*/ 0 w 49"/>
                <a:gd name="T5" fmla="*/ 26 h 39"/>
                <a:gd name="T6" fmla="*/ 9 w 49"/>
                <a:gd name="T7" fmla="*/ 39 h 39"/>
                <a:gd name="T8" fmla="*/ 49 w 4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9" y="1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7" y="8"/>
                    <a:pt x="14" y="17"/>
                    <a:pt x="0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2" y="30"/>
                    <a:pt x="36" y="21"/>
                    <a:pt x="4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8866188" y="942975"/>
              <a:ext cx="71438" cy="66675"/>
            </a:xfrm>
            <a:custGeom>
              <a:avLst/>
              <a:gdLst>
                <a:gd name="T0" fmla="*/ 47 w 47"/>
                <a:gd name="T1" fmla="*/ 12 h 43"/>
                <a:gd name="T2" fmla="*/ 36 w 47"/>
                <a:gd name="T3" fmla="*/ 0 h 43"/>
                <a:gd name="T4" fmla="*/ 0 w 47"/>
                <a:gd name="T5" fmla="*/ 31 h 43"/>
                <a:gd name="T6" fmla="*/ 10 w 47"/>
                <a:gd name="T7" fmla="*/ 43 h 43"/>
                <a:gd name="T8" fmla="*/ 47 w 47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47" y="1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4" y="10"/>
                    <a:pt x="12" y="20"/>
                    <a:pt x="0" y="3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2" y="32"/>
                    <a:pt x="34" y="2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8477250" y="1371600"/>
              <a:ext cx="61913" cy="73025"/>
            </a:xfrm>
            <a:custGeom>
              <a:avLst/>
              <a:gdLst>
                <a:gd name="T0" fmla="*/ 41 w 41"/>
                <a:gd name="T1" fmla="*/ 9 h 48"/>
                <a:gd name="T2" fmla="*/ 28 w 41"/>
                <a:gd name="T3" fmla="*/ 0 h 48"/>
                <a:gd name="T4" fmla="*/ 0 w 41"/>
                <a:gd name="T5" fmla="*/ 40 h 48"/>
                <a:gd name="T6" fmla="*/ 13 w 41"/>
                <a:gd name="T7" fmla="*/ 48 h 48"/>
                <a:gd name="T8" fmla="*/ 41 w 41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41" y="9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8" y="13"/>
                    <a:pt x="9" y="26"/>
                    <a:pt x="0" y="40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2" y="35"/>
                    <a:pt x="31" y="22"/>
                    <a:pt x="4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" name="Freeform 17"/>
            <p:cNvSpPr>
              <a:spLocks/>
            </p:cNvSpPr>
            <p:nvPr userDrawn="1"/>
          </p:nvSpPr>
          <p:spPr bwMode="auto">
            <a:xfrm>
              <a:off x="8980488" y="852488"/>
              <a:ext cx="73025" cy="63500"/>
            </a:xfrm>
            <a:custGeom>
              <a:avLst/>
              <a:gdLst>
                <a:gd name="T0" fmla="*/ 48 w 48"/>
                <a:gd name="T1" fmla="*/ 13 h 41"/>
                <a:gd name="T2" fmla="*/ 39 w 48"/>
                <a:gd name="T3" fmla="*/ 0 h 41"/>
                <a:gd name="T4" fmla="*/ 0 w 48"/>
                <a:gd name="T5" fmla="*/ 29 h 41"/>
                <a:gd name="T6" fmla="*/ 10 w 48"/>
                <a:gd name="T7" fmla="*/ 41 h 41"/>
                <a:gd name="T8" fmla="*/ 48 w 48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48" y="13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6" y="9"/>
                    <a:pt x="13" y="19"/>
                    <a:pt x="0" y="29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32"/>
                    <a:pt x="35" y="22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" name="Freeform 18"/>
            <p:cNvSpPr>
              <a:spLocks/>
            </p:cNvSpPr>
            <p:nvPr userDrawn="1"/>
          </p:nvSpPr>
          <p:spPr bwMode="auto">
            <a:xfrm>
              <a:off x="8562975" y="1255713"/>
              <a:ext cx="65088" cy="71438"/>
            </a:xfrm>
            <a:custGeom>
              <a:avLst/>
              <a:gdLst>
                <a:gd name="T0" fmla="*/ 43 w 43"/>
                <a:gd name="T1" fmla="*/ 10 h 47"/>
                <a:gd name="T2" fmla="*/ 30 w 43"/>
                <a:gd name="T3" fmla="*/ 0 h 47"/>
                <a:gd name="T4" fmla="*/ 0 w 43"/>
                <a:gd name="T5" fmla="*/ 37 h 47"/>
                <a:gd name="T6" fmla="*/ 13 w 43"/>
                <a:gd name="T7" fmla="*/ 47 h 47"/>
                <a:gd name="T8" fmla="*/ 43 w 43"/>
                <a:gd name="T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7">
                  <a:moveTo>
                    <a:pt x="43" y="1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0" y="12"/>
                    <a:pt x="10" y="24"/>
                    <a:pt x="0" y="3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3" y="34"/>
                    <a:pt x="33" y="22"/>
                    <a:pt x="4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" name="Freeform 19"/>
            <p:cNvSpPr>
              <a:spLocks/>
            </p:cNvSpPr>
            <p:nvPr userDrawn="1"/>
          </p:nvSpPr>
          <p:spPr bwMode="auto">
            <a:xfrm>
              <a:off x="8756650" y="1039812"/>
              <a:ext cx="71438" cy="68263"/>
            </a:xfrm>
            <a:custGeom>
              <a:avLst/>
              <a:gdLst>
                <a:gd name="T0" fmla="*/ 46 w 46"/>
                <a:gd name="T1" fmla="*/ 12 h 45"/>
                <a:gd name="T2" fmla="*/ 35 w 46"/>
                <a:gd name="T3" fmla="*/ 0 h 45"/>
                <a:gd name="T4" fmla="*/ 0 w 46"/>
                <a:gd name="T5" fmla="*/ 34 h 45"/>
                <a:gd name="T6" fmla="*/ 12 w 46"/>
                <a:gd name="T7" fmla="*/ 45 h 45"/>
                <a:gd name="T8" fmla="*/ 46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1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3" y="11"/>
                    <a:pt x="12" y="22"/>
                    <a:pt x="0" y="3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23" y="34"/>
                    <a:pt x="34" y="23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8658225" y="1143000"/>
              <a:ext cx="66675" cy="71438"/>
            </a:xfrm>
            <a:custGeom>
              <a:avLst/>
              <a:gdLst>
                <a:gd name="T0" fmla="*/ 44 w 44"/>
                <a:gd name="T1" fmla="*/ 11 h 46"/>
                <a:gd name="T2" fmla="*/ 32 w 44"/>
                <a:gd name="T3" fmla="*/ 0 h 46"/>
                <a:gd name="T4" fmla="*/ 0 w 44"/>
                <a:gd name="T5" fmla="*/ 36 h 46"/>
                <a:gd name="T6" fmla="*/ 12 w 44"/>
                <a:gd name="T7" fmla="*/ 46 h 46"/>
                <a:gd name="T8" fmla="*/ 44 w 44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44" y="11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1" y="12"/>
                    <a:pt x="10" y="24"/>
                    <a:pt x="0" y="3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2" y="34"/>
                    <a:pt x="33" y="23"/>
                    <a:pt x="4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8139113" y="2173288"/>
              <a:ext cx="38100" cy="76200"/>
            </a:xfrm>
            <a:custGeom>
              <a:avLst/>
              <a:gdLst>
                <a:gd name="T0" fmla="*/ 25 w 25"/>
                <a:gd name="T1" fmla="*/ 3 h 50"/>
                <a:gd name="T2" fmla="*/ 10 w 25"/>
                <a:gd name="T3" fmla="*/ 0 h 50"/>
                <a:gd name="T4" fmla="*/ 0 w 25"/>
                <a:gd name="T5" fmla="*/ 47 h 50"/>
                <a:gd name="T6" fmla="*/ 15 w 25"/>
                <a:gd name="T7" fmla="*/ 50 h 50"/>
                <a:gd name="T8" fmla="*/ 25 w 25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25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15"/>
                    <a:pt x="3" y="31"/>
                    <a:pt x="0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4"/>
                    <a:pt x="22" y="19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" name="Freeform 22"/>
            <p:cNvSpPr>
              <a:spLocks/>
            </p:cNvSpPr>
            <p:nvPr userDrawn="1"/>
          </p:nvSpPr>
          <p:spPr bwMode="auto">
            <a:xfrm>
              <a:off x="8923338" y="4406900"/>
              <a:ext cx="71438" cy="65088"/>
            </a:xfrm>
            <a:custGeom>
              <a:avLst/>
              <a:gdLst>
                <a:gd name="T0" fmla="*/ 0 w 47"/>
                <a:gd name="T1" fmla="*/ 13 h 43"/>
                <a:gd name="T2" fmla="*/ 38 w 47"/>
                <a:gd name="T3" fmla="*/ 43 h 43"/>
                <a:gd name="T4" fmla="*/ 47 w 47"/>
                <a:gd name="T5" fmla="*/ 30 h 43"/>
                <a:gd name="T6" fmla="*/ 10 w 47"/>
                <a:gd name="T7" fmla="*/ 0 h 43"/>
                <a:gd name="T8" fmla="*/ 0 w 47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0" y="13"/>
                  </a:moveTo>
                  <a:cubicBezTo>
                    <a:pt x="12" y="23"/>
                    <a:pt x="25" y="33"/>
                    <a:pt x="38" y="4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35" y="20"/>
                    <a:pt x="22" y="10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8810625" y="4310063"/>
              <a:ext cx="73025" cy="66675"/>
            </a:xfrm>
            <a:custGeom>
              <a:avLst/>
              <a:gdLst>
                <a:gd name="T0" fmla="*/ 0 w 47"/>
                <a:gd name="T1" fmla="*/ 12 h 44"/>
                <a:gd name="T2" fmla="*/ 36 w 47"/>
                <a:gd name="T3" fmla="*/ 44 h 44"/>
                <a:gd name="T4" fmla="*/ 47 w 47"/>
                <a:gd name="T5" fmla="*/ 32 h 44"/>
                <a:gd name="T6" fmla="*/ 11 w 47"/>
                <a:gd name="T7" fmla="*/ 0 h 44"/>
                <a:gd name="T8" fmla="*/ 0 w 47"/>
                <a:gd name="T9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0" y="12"/>
                  </a:moveTo>
                  <a:cubicBezTo>
                    <a:pt x="12" y="23"/>
                    <a:pt x="24" y="34"/>
                    <a:pt x="36" y="4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5" y="22"/>
                    <a:pt x="23" y="11"/>
                    <a:pt x="11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" name="Freeform 24"/>
            <p:cNvSpPr>
              <a:spLocks/>
            </p:cNvSpPr>
            <p:nvPr userDrawn="1"/>
          </p:nvSpPr>
          <p:spPr bwMode="auto">
            <a:xfrm>
              <a:off x="8707438" y="4206875"/>
              <a:ext cx="68263" cy="71438"/>
            </a:xfrm>
            <a:custGeom>
              <a:avLst/>
              <a:gdLst>
                <a:gd name="T0" fmla="*/ 0 w 45"/>
                <a:gd name="T1" fmla="*/ 11 h 46"/>
                <a:gd name="T2" fmla="*/ 34 w 45"/>
                <a:gd name="T3" fmla="*/ 46 h 46"/>
                <a:gd name="T4" fmla="*/ 45 w 45"/>
                <a:gd name="T5" fmla="*/ 34 h 46"/>
                <a:gd name="T6" fmla="*/ 12 w 45"/>
                <a:gd name="T7" fmla="*/ 0 h 46"/>
                <a:gd name="T8" fmla="*/ 0 w 45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0" y="11"/>
                  </a:moveTo>
                  <a:cubicBezTo>
                    <a:pt x="11" y="23"/>
                    <a:pt x="23" y="34"/>
                    <a:pt x="34" y="4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34" y="23"/>
                    <a:pt x="23" y="12"/>
                    <a:pt x="12" y="0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8520113" y="3983038"/>
              <a:ext cx="61913" cy="73025"/>
            </a:xfrm>
            <a:custGeom>
              <a:avLst/>
              <a:gdLst>
                <a:gd name="T0" fmla="*/ 0 w 41"/>
                <a:gd name="T1" fmla="*/ 10 h 48"/>
                <a:gd name="T2" fmla="*/ 29 w 41"/>
                <a:gd name="T3" fmla="*/ 48 h 48"/>
                <a:gd name="T4" fmla="*/ 41 w 41"/>
                <a:gd name="T5" fmla="*/ 38 h 48"/>
                <a:gd name="T6" fmla="*/ 13 w 41"/>
                <a:gd name="T7" fmla="*/ 0 h 48"/>
                <a:gd name="T8" fmla="*/ 0 w 41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0" y="10"/>
                  </a:moveTo>
                  <a:cubicBezTo>
                    <a:pt x="9" y="23"/>
                    <a:pt x="19" y="36"/>
                    <a:pt x="29" y="4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2" y="26"/>
                    <a:pt x="22" y="13"/>
                    <a:pt x="13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" name="Freeform 26"/>
            <p:cNvSpPr>
              <a:spLocks/>
            </p:cNvSpPr>
            <p:nvPr userDrawn="1"/>
          </p:nvSpPr>
          <p:spPr bwMode="auto">
            <a:xfrm>
              <a:off x="8610600" y="4098925"/>
              <a:ext cx="65088" cy="69850"/>
            </a:xfrm>
            <a:custGeom>
              <a:avLst/>
              <a:gdLst>
                <a:gd name="T0" fmla="*/ 0 w 43"/>
                <a:gd name="T1" fmla="*/ 10 h 46"/>
                <a:gd name="T2" fmla="*/ 31 w 43"/>
                <a:gd name="T3" fmla="*/ 46 h 46"/>
                <a:gd name="T4" fmla="*/ 43 w 43"/>
                <a:gd name="T5" fmla="*/ 36 h 46"/>
                <a:gd name="T6" fmla="*/ 12 w 43"/>
                <a:gd name="T7" fmla="*/ 0 h 46"/>
                <a:gd name="T8" fmla="*/ 0 w 43"/>
                <a:gd name="T9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6">
                  <a:moveTo>
                    <a:pt x="0" y="10"/>
                  </a:moveTo>
                  <a:cubicBezTo>
                    <a:pt x="10" y="22"/>
                    <a:pt x="20" y="34"/>
                    <a:pt x="31" y="4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33" y="24"/>
                    <a:pt x="22" y="12"/>
                    <a:pt x="12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" name="Freeform 27"/>
            <p:cNvSpPr>
              <a:spLocks/>
            </p:cNvSpPr>
            <p:nvPr userDrawn="1"/>
          </p:nvSpPr>
          <p:spPr bwMode="auto">
            <a:xfrm>
              <a:off x="9039225" y="4495800"/>
              <a:ext cx="76200" cy="61913"/>
            </a:xfrm>
            <a:custGeom>
              <a:avLst/>
              <a:gdLst>
                <a:gd name="T0" fmla="*/ 0 w 49"/>
                <a:gd name="T1" fmla="*/ 13 h 41"/>
                <a:gd name="T2" fmla="*/ 40 w 49"/>
                <a:gd name="T3" fmla="*/ 41 h 41"/>
                <a:gd name="T4" fmla="*/ 49 w 49"/>
                <a:gd name="T5" fmla="*/ 27 h 41"/>
                <a:gd name="T6" fmla="*/ 10 w 49"/>
                <a:gd name="T7" fmla="*/ 0 h 41"/>
                <a:gd name="T8" fmla="*/ 0 w 49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0" y="13"/>
                  </a:moveTo>
                  <a:cubicBezTo>
                    <a:pt x="13" y="23"/>
                    <a:pt x="27" y="32"/>
                    <a:pt x="40" y="41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36" y="19"/>
                    <a:pt x="23" y="9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" name="Freeform 30"/>
            <p:cNvSpPr>
              <a:spLocks/>
            </p:cNvSpPr>
            <p:nvPr userDrawn="1"/>
          </p:nvSpPr>
          <p:spPr bwMode="auto">
            <a:xfrm>
              <a:off x="8097838" y="2760663"/>
              <a:ext cx="26988" cy="74613"/>
            </a:xfrm>
            <a:custGeom>
              <a:avLst/>
              <a:gdLst>
                <a:gd name="T0" fmla="*/ 16 w 18"/>
                <a:gd name="T1" fmla="*/ 0 h 49"/>
                <a:gd name="T2" fmla="*/ 0 w 18"/>
                <a:gd name="T3" fmla="*/ 1 h 49"/>
                <a:gd name="T4" fmla="*/ 2 w 18"/>
                <a:gd name="T5" fmla="*/ 49 h 49"/>
                <a:gd name="T6" fmla="*/ 18 w 18"/>
                <a:gd name="T7" fmla="*/ 48 h 49"/>
                <a:gd name="T8" fmla="*/ 16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16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1" y="33"/>
                    <a:pt x="2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32"/>
                    <a:pt x="16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" name="Freeform 31"/>
            <p:cNvSpPr>
              <a:spLocks/>
            </p:cNvSpPr>
            <p:nvPr userDrawn="1"/>
          </p:nvSpPr>
          <p:spPr bwMode="auto">
            <a:xfrm>
              <a:off x="8154988" y="3194050"/>
              <a:ext cx="42863" cy="76200"/>
            </a:xfrm>
            <a:custGeom>
              <a:avLst/>
              <a:gdLst>
                <a:gd name="T0" fmla="*/ 16 w 28"/>
                <a:gd name="T1" fmla="*/ 0 h 50"/>
                <a:gd name="T2" fmla="*/ 0 w 28"/>
                <a:gd name="T3" fmla="*/ 4 h 50"/>
                <a:gd name="T4" fmla="*/ 12 w 28"/>
                <a:gd name="T5" fmla="*/ 50 h 50"/>
                <a:gd name="T6" fmla="*/ 28 w 28"/>
                <a:gd name="T7" fmla="*/ 46 h 50"/>
                <a:gd name="T8" fmla="*/ 16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19"/>
                    <a:pt x="8" y="35"/>
                    <a:pt x="12" y="5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4" y="31"/>
                    <a:pt x="20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6" name="Freeform 32"/>
            <p:cNvSpPr>
              <a:spLocks/>
            </p:cNvSpPr>
            <p:nvPr userDrawn="1"/>
          </p:nvSpPr>
          <p:spPr bwMode="auto">
            <a:xfrm>
              <a:off x="8126413" y="3051175"/>
              <a:ext cx="38100" cy="76200"/>
            </a:xfrm>
            <a:custGeom>
              <a:avLst/>
              <a:gdLst>
                <a:gd name="T0" fmla="*/ 15 w 24"/>
                <a:gd name="T1" fmla="*/ 0 h 50"/>
                <a:gd name="T2" fmla="*/ 0 w 24"/>
                <a:gd name="T3" fmla="*/ 2 h 50"/>
                <a:gd name="T4" fmla="*/ 8 w 24"/>
                <a:gd name="T5" fmla="*/ 50 h 50"/>
                <a:gd name="T6" fmla="*/ 24 w 24"/>
                <a:gd name="T7" fmla="*/ 47 h 50"/>
                <a:gd name="T8" fmla="*/ 15 w 2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0">
                  <a:moveTo>
                    <a:pt x="1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5" y="34"/>
                    <a:pt x="8" y="5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1" y="31"/>
                    <a:pt x="18" y="15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7" name="Freeform 33"/>
            <p:cNvSpPr>
              <a:spLocks/>
            </p:cNvSpPr>
            <p:nvPr userDrawn="1"/>
          </p:nvSpPr>
          <p:spPr bwMode="auto">
            <a:xfrm>
              <a:off x="8194675" y="3333750"/>
              <a:ext cx="44450" cy="77788"/>
            </a:xfrm>
            <a:custGeom>
              <a:avLst/>
              <a:gdLst>
                <a:gd name="T0" fmla="*/ 0 w 29"/>
                <a:gd name="T1" fmla="*/ 5 h 51"/>
                <a:gd name="T2" fmla="*/ 14 w 29"/>
                <a:gd name="T3" fmla="*/ 51 h 51"/>
                <a:gd name="T4" fmla="*/ 29 w 29"/>
                <a:gd name="T5" fmla="*/ 45 h 51"/>
                <a:gd name="T6" fmla="*/ 15 w 29"/>
                <a:gd name="T7" fmla="*/ 0 h 51"/>
                <a:gd name="T8" fmla="*/ 0 w 29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">
                  <a:moveTo>
                    <a:pt x="0" y="5"/>
                  </a:moveTo>
                  <a:cubicBezTo>
                    <a:pt x="4" y="20"/>
                    <a:pt x="9" y="35"/>
                    <a:pt x="14" y="51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4" y="30"/>
                    <a:pt x="19" y="15"/>
                    <a:pt x="15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8" name="Freeform 34"/>
            <p:cNvSpPr>
              <a:spLocks/>
            </p:cNvSpPr>
            <p:nvPr userDrawn="1"/>
          </p:nvSpPr>
          <p:spPr bwMode="auto">
            <a:xfrm>
              <a:off x="8107363" y="2905125"/>
              <a:ext cx="31750" cy="77788"/>
            </a:xfrm>
            <a:custGeom>
              <a:avLst/>
              <a:gdLst>
                <a:gd name="T0" fmla="*/ 16 w 21"/>
                <a:gd name="T1" fmla="*/ 0 h 50"/>
                <a:gd name="T2" fmla="*/ 0 w 21"/>
                <a:gd name="T3" fmla="*/ 2 h 50"/>
                <a:gd name="T4" fmla="*/ 6 w 21"/>
                <a:gd name="T5" fmla="*/ 50 h 50"/>
                <a:gd name="T6" fmla="*/ 21 w 21"/>
                <a:gd name="T7" fmla="*/ 48 h 50"/>
                <a:gd name="T8" fmla="*/ 16 w 2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1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3" y="34"/>
                    <a:pt x="6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32"/>
                    <a:pt x="17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9" name="Freeform 35"/>
            <p:cNvSpPr>
              <a:spLocks/>
            </p:cNvSpPr>
            <p:nvPr userDrawn="1"/>
          </p:nvSpPr>
          <p:spPr bwMode="auto">
            <a:xfrm>
              <a:off x="8362950" y="3736975"/>
              <a:ext cx="57150" cy="76200"/>
            </a:xfrm>
            <a:custGeom>
              <a:avLst/>
              <a:gdLst>
                <a:gd name="T0" fmla="*/ 0 w 37"/>
                <a:gd name="T1" fmla="*/ 8 h 50"/>
                <a:gd name="T2" fmla="*/ 24 w 37"/>
                <a:gd name="T3" fmla="*/ 50 h 50"/>
                <a:gd name="T4" fmla="*/ 37 w 37"/>
                <a:gd name="T5" fmla="*/ 42 h 50"/>
                <a:gd name="T6" fmla="*/ 14 w 37"/>
                <a:gd name="T7" fmla="*/ 0 h 50"/>
                <a:gd name="T8" fmla="*/ 0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0" y="8"/>
                  </a:moveTo>
                  <a:cubicBezTo>
                    <a:pt x="8" y="22"/>
                    <a:pt x="16" y="36"/>
                    <a:pt x="24" y="5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0" y="28"/>
                    <a:pt x="22" y="14"/>
                    <a:pt x="14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" name="Freeform 36"/>
            <p:cNvSpPr>
              <a:spLocks/>
            </p:cNvSpPr>
            <p:nvPr userDrawn="1"/>
          </p:nvSpPr>
          <p:spPr bwMode="auto">
            <a:xfrm>
              <a:off x="8437563" y="3862388"/>
              <a:ext cx="60325" cy="74613"/>
            </a:xfrm>
            <a:custGeom>
              <a:avLst/>
              <a:gdLst>
                <a:gd name="T0" fmla="*/ 0 w 40"/>
                <a:gd name="T1" fmla="*/ 9 h 49"/>
                <a:gd name="T2" fmla="*/ 27 w 40"/>
                <a:gd name="T3" fmla="*/ 49 h 49"/>
                <a:gd name="T4" fmla="*/ 40 w 40"/>
                <a:gd name="T5" fmla="*/ 40 h 49"/>
                <a:gd name="T6" fmla="*/ 14 w 40"/>
                <a:gd name="T7" fmla="*/ 0 h 49"/>
                <a:gd name="T8" fmla="*/ 0 w 40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9">
                  <a:moveTo>
                    <a:pt x="0" y="9"/>
                  </a:moveTo>
                  <a:cubicBezTo>
                    <a:pt x="9" y="22"/>
                    <a:pt x="18" y="36"/>
                    <a:pt x="27" y="4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1" y="27"/>
                    <a:pt x="22" y="14"/>
                    <a:pt x="14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" name="Freeform 37"/>
            <p:cNvSpPr>
              <a:spLocks/>
            </p:cNvSpPr>
            <p:nvPr userDrawn="1"/>
          </p:nvSpPr>
          <p:spPr bwMode="auto">
            <a:xfrm>
              <a:off x="8242300" y="3471863"/>
              <a:ext cx="49213" cy="76200"/>
            </a:xfrm>
            <a:custGeom>
              <a:avLst/>
              <a:gdLst>
                <a:gd name="T0" fmla="*/ 0 w 32"/>
                <a:gd name="T1" fmla="*/ 6 h 50"/>
                <a:gd name="T2" fmla="*/ 17 w 32"/>
                <a:gd name="T3" fmla="*/ 50 h 50"/>
                <a:gd name="T4" fmla="*/ 32 w 32"/>
                <a:gd name="T5" fmla="*/ 44 h 50"/>
                <a:gd name="T6" fmla="*/ 15 w 32"/>
                <a:gd name="T7" fmla="*/ 0 h 50"/>
                <a:gd name="T8" fmla="*/ 0 w 32"/>
                <a:gd name="T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0" y="6"/>
                  </a:moveTo>
                  <a:cubicBezTo>
                    <a:pt x="5" y="21"/>
                    <a:pt x="11" y="36"/>
                    <a:pt x="17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6" y="30"/>
                    <a:pt x="20" y="15"/>
                    <a:pt x="15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" name="Freeform 38"/>
            <p:cNvSpPr>
              <a:spLocks/>
            </p:cNvSpPr>
            <p:nvPr userDrawn="1"/>
          </p:nvSpPr>
          <p:spPr bwMode="auto">
            <a:xfrm>
              <a:off x="8299450" y="3606800"/>
              <a:ext cx="50800" cy="76200"/>
            </a:xfrm>
            <a:custGeom>
              <a:avLst/>
              <a:gdLst>
                <a:gd name="T0" fmla="*/ 0 w 34"/>
                <a:gd name="T1" fmla="*/ 7 h 50"/>
                <a:gd name="T2" fmla="*/ 20 w 34"/>
                <a:gd name="T3" fmla="*/ 50 h 50"/>
                <a:gd name="T4" fmla="*/ 34 w 34"/>
                <a:gd name="T5" fmla="*/ 43 h 50"/>
                <a:gd name="T6" fmla="*/ 14 w 34"/>
                <a:gd name="T7" fmla="*/ 0 h 50"/>
                <a:gd name="T8" fmla="*/ 0 w 34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0" y="7"/>
                  </a:moveTo>
                  <a:cubicBezTo>
                    <a:pt x="6" y="21"/>
                    <a:pt x="13" y="36"/>
                    <a:pt x="20" y="50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7" y="29"/>
                    <a:pt x="21" y="14"/>
                    <a:pt x="14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93" name="Freeform 46"/>
          <p:cNvSpPr>
            <a:spLocks/>
          </p:cNvSpPr>
          <p:nvPr userDrawn="1"/>
        </p:nvSpPr>
        <p:spPr bwMode="auto">
          <a:xfrm>
            <a:off x="8286750" y="374651"/>
            <a:ext cx="1139826" cy="4284663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4" name="Freeform 42"/>
          <p:cNvSpPr>
            <a:spLocks/>
          </p:cNvSpPr>
          <p:nvPr userDrawn="1"/>
        </p:nvSpPr>
        <p:spPr bwMode="auto">
          <a:xfrm>
            <a:off x="7920038" y="719138"/>
            <a:ext cx="1262063" cy="4357688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175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" y="763"/>
            <a:ext cx="9141965" cy="6856474"/>
          </a:xfrm>
          <a:prstGeom prst="rect">
            <a:avLst/>
          </a:prstGeom>
        </p:spPr>
      </p:pic>
      <p:grpSp>
        <p:nvGrpSpPr>
          <p:cNvPr id="53" name="Group 52"/>
          <p:cNvGrpSpPr/>
          <p:nvPr userDrawn="1"/>
        </p:nvGrpSpPr>
        <p:grpSpPr>
          <a:xfrm rot="21540000">
            <a:off x="8096250" y="771525"/>
            <a:ext cx="1077913" cy="3786188"/>
            <a:chOff x="8096250" y="771525"/>
            <a:chExt cx="1077913" cy="3786188"/>
          </a:xfrm>
          <a:solidFill>
            <a:srgbClr val="9D9D9C"/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8267700" y="1754188"/>
              <a:ext cx="50800" cy="76200"/>
            </a:xfrm>
            <a:custGeom>
              <a:avLst/>
              <a:gdLst>
                <a:gd name="T0" fmla="*/ 33 w 33"/>
                <a:gd name="T1" fmla="*/ 7 h 50"/>
                <a:gd name="T2" fmla="*/ 19 w 33"/>
                <a:gd name="T3" fmla="*/ 0 h 50"/>
                <a:gd name="T4" fmla="*/ 0 w 33"/>
                <a:gd name="T5" fmla="*/ 44 h 50"/>
                <a:gd name="T6" fmla="*/ 14 w 33"/>
                <a:gd name="T7" fmla="*/ 50 h 50"/>
                <a:gd name="T8" fmla="*/ 33 w 33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" y="15"/>
                    <a:pt x="6" y="29"/>
                    <a:pt x="0" y="44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" y="36"/>
                    <a:pt x="27" y="21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8328025" y="1620838"/>
              <a:ext cx="57150" cy="76200"/>
            </a:xfrm>
            <a:custGeom>
              <a:avLst/>
              <a:gdLst>
                <a:gd name="T0" fmla="*/ 37 w 37"/>
                <a:gd name="T1" fmla="*/ 8 h 50"/>
                <a:gd name="T2" fmla="*/ 23 w 37"/>
                <a:gd name="T3" fmla="*/ 0 h 50"/>
                <a:gd name="T4" fmla="*/ 0 w 37"/>
                <a:gd name="T5" fmla="*/ 43 h 50"/>
                <a:gd name="T6" fmla="*/ 15 w 37"/>
                <a:gd name="T7" fmla="*/ 50 h 50"/>
                <a:gd name="T8" fmla="*/ 37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37" y="8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5" y="15"/>
                    <a:pt x="8" y="29"/>
                    <a:pt x="0" y="4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6"/>
                    <a:pt x="29" y="22"/>
                    <a:pt x="3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8215313" y="1890713"/>
              <a:ext cx="47625" cy="77788"/>
            </a:xfrm>
            <a:custGeom>
              <a:avLst/>
              <a:gdLst>
                <a:gd name="T0" fmla="*/ 31 w 31"/>
                <a:gd name="T1" fmla="*/ 6 h 51"/>
                <a:gd name="T2" fmla="*/ 16 w 31"/>
                <a:gd name="T3" fmla="*/ 0 h 51"/>
                <a:gd name="T4" fmla="*/ 0 w 31"/>
                <a:gd name="T5" fmla="*/ 46 h 51"/>
                <a:gd name="T6" fmla="*/ 15 w 31"/>
                <a:gd name="T7" fmla="*/ 51 h 51"/>
                <a:gd name="T8" fmla="*/ 31 w 31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1">
                  <a:moveTo>
                    <a:pt x="31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15"/>
                    <a:pt x="5" y="30"/>
                    <a:pt x="0" y="46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0" y="36"/>
                    <a:pt x="25" y="21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8096250" y="2609850"/>
              <a:ext cx="25400" cy="79375"/>
            </a:xfrm>
            <a:custGeom>
              <a:avLst/>
              <a:gdLst>
                <a:gd name="T0" fmla="*/ 16 w 17"/>
                <a:gd name="T1" fmla="*/ 48 h 51"/>
                <a:gd name="T2" fmla="*/ 17 w 17"/>
                <a:gd name="T3" fmla="*/ 0 h 51"/>
                <a:gd name="T4" fmla="*/ 1 w 17"/>
                <a:gd name="T5" fmla="*/ 0 h 51"/>
                <a:gd name="T6" fmla="*/ 0 w 17"/>
                <a:gd name="T7" fmla="*/ 48 h 51"/>
                <a:gd name="T8" fmla="*/ 0 w 17"/>
                <a:gd name="T9" fmla="*/ 51 h 51"/>
                <a:gd name="T10" fmla="*/ 16 w 17"/>
                <a:gd name="T11" fmla="*/ 51 h 51"/>
                <a:gd name="T12" fmla="*/ 16 w 17"/>
                <a:gd name="T1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6" y="48"/>
                  </a:moveTo>
                  <a:cubicBezTo>
                    <a:pt x="16" y="32"/>
                    <a:pt x="16" y="16"/>
                    <a:pt x="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2"/>
                    <a:pt x="0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1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8115300" y="2316163"/>
              <a:ext cx="34925" cy="77788"/>
            </a:xfrm>
            <a:custGeom>
              <a:avLst/>
              <a:gdLst>
                <a:gd name="T0" fmla="*/ 23 w 23"/>
                <a:gd name="T1" fmla="*/ 3 h 50"/>
                <a:gd name="T2" fmla="*/ 7 w 23"/>
                <a:gd name="T3" fmla="*/ 0 h 50"/>
                <a:gd name="T4" fmla="*/ 0 w 23"/>
                <a:gd name="T5" fmla="*/ 48 h 50"/>
                <a:gd name="T6" fmla="*/ 16 w 23"/>
                <a:gd name="T7" fmla="*/ 50 h 50"/>
                <a:gd name="T8" fmla="*/ 23 w 23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0">
                  <a:moveTo>
                    <a:pt x="2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6"/>
                    <a:pt x="2" y="32"/>
                    <a:pt x="0" y="48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8" y="34"/>
                    <a:pt x="20" y="18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8397875" y="1493838"/>
              <a:ext cx="58738" cy="74613"/>
            </a:xfrm>
            <a:custGeom>
              <a:avLst/>
              <a:gdLst>
                <a:gd name="T0" fmla="*/ 38 w 38"/>
                <a:gd name="T1" fmla="*/ 8 h 49"/>
                <a:gd name="T2" fmla="*/ 25 w 38"/>
                <a:gd name="T3" fmla="*/ 0 h 49"/>
                <a:gd name="T4" fmla="*/ 0 w 38"/>
                <a:gd name="T5" fmla="*/ 41 h 49"/>
                <a:gd name="T6" fmla="*/ 14 w 38"/>
                <a:gd name="T7" fmla="*/ 49 h 49"/>
                <a:gd name="T8" fmla="*/ 38 w 38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38" y="8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14"/>
                    <a:pt x="8" y="27"/>
                    <a:pt x="0" y="41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2" y="36"/>
                    <a:pt x="30" y="22"/>
                    <a:pt x="3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8172450" y="2030413"/>
              <a:ext cx="42863" cy="76200"/>
            </a:xfrm>
            <a:custGeom>
              <a:avLst/>
              <a:gdLst>
                <a:gd name="T0" fmla="*/ 28 w 28"/>
                <a:gd name="T1" fmla="*/ 4 h 50"/>
                <a:gd name="T2" fmla="*/ 13 w 28"/>
                <a:gd name="T3" fmla="*/ 0 h 50"/>
                <a:gd name="T4" fmla="*/ 0 w 28"/>
                <a:gd name="T5" fmla="*/ 46 h 50"/>
                <a:gd name="T6" fmla="*/ 15 w 28"/>
                <a:gd name="T7" fmla="*/ 50 h 50"/>
                <a:gd name="T8" fmla="*/ 28 w 2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5"/>
                    <a:pt x="4" y="30"/>
                    <a:pt x="0" y="46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5"/>
                    <a:pt x="23" y="19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8101013" y="2463800"/>
              <a:ext cx="30163" cy="74613"/>
            </a:xfrm>
            <a:custGeom>
              <a:avLst/>
              <a:gdLst>
                <a:gd name="T0" fmla="*/ 20 w 20"/>
                <a:gd name="T1" fmla="*/ 1 h 49"/>
                <a:gd name="T2" fmla="*/ 4 w 20"/>
                <a:gd name="T3" fmla="*/ 0 h 49"/>
                <a:gd name="T4" fmla="*/ 0 w 20"/>
                <a:gd name="T5" fmla="*/ 48 h 49"/>
                <a:gd name="T6" fmla="*/ 16 w 20"/>
                <a:gd name="T7" fmla="*/ 49 h 49"/>
                <a:gd name="T8" fmla="*/ 20 w 20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9">
                  <a:moveTo>
                    <a:pt x="2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1" y="32"/>
                    <a:pt x="0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33"/>
                    <a:pt x="18" y="17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9099550" y="771525"/>
              <a:ext cx="74613" cy="60325"/>
            </a:xfrm>
            <a:custGeom>
              <a:avLst/>
              <a:gdLst>
                <a:gd name="T0" fmla="*/ 49 w 49"/>
                <a:gd name="T1" fmla="*/ 13 h 39"/>
                <a:gd name="T2" fmla="*/ 41 w 49"/>
                <a:gd name="T3" fmla="*/ 0 h 39"/>
                <a:gd name="T4" fmla="*/ 0 w 49"/>
                <a:gd name="T5" fmla="*/ 26 h 39"/>
                <a:gd name="T6" fmla="*/ 9 w 49"/>
                <a:gd name="T7" fmla="*/ 39 h 39"/>
                <a:gd name="T8" fmla="*/ 49 w 4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9" y="1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7" y="8"/>
                    <a:pt x="14" y="17"/>
                    <a:pt x="0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2" y="30"/>
                    <a:pt x="36" y="21"/>
                    <a:pt x="4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8866188" y="942975"/>
              <a:ext cx="71438" cy="66675"/>
            </a:xfrm>
            <a:custGeom>
              <a:avLst/>
              <a:gdLst>
                <a:gd name="T0" fmla="*/ 47 w 47"/>
                <a:gd name="T1" fmla="*/ 12 h 43"/>
                <a:gd name="T2" fmla="*/ 36 w 47"/>
                <a:gd name="T3" fmla="*/ 0 h 43"/>
                <a:gd name="T4" fmla="*/ 0 w 47"/>
                <a:gd name="T5" fmla="*/ 31 h 43"/>
                <a:gd name="T6" fmla="*/ 10 w 47"/>
                <a:gd name="T7" fmla="*/ 43 h 43"/>
                <a:gd name="T8" fmla="*/ 47 w 47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47" y="1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4" y="10"/>
                    <a:pt x="12" y="20"/>
                    <a:pt x="0" y="3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2" y="32"/>
                    <a:pt x="34" y="2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8477250" y="1371600"/>
              <a:ext cx="61913" cy="73025"/>
            </a:xfrm>
            <a:custGeom>
              <a:avLst/>
              <a:gdLst>
                <a:gd name="T0" fmla="*/ 41 w 41"/>
                <a:gd name="T1" fmla="*/ 9 h 48"/>
                <a:gd name="T2" fmla="*/ 28 w 41"/>
                <a:gd name="T3" fmla="*/ 0 h 48"/>
                <a:gd name="T4" fmla="*/ 0 w 41"/>
                <a:gd name="T5" fmla="*/ 40 h 48"/>
                <a:gd name="T6" fmla="*/ 13 w 41"/>
                <a:gd name="T7" fmla="*/ 48 h 48"/>
                <a:gd name="T8" fmla="*/ 41 w 41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41" y="9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8" y="13"/>
                    <a:pt x="9" y="26"/>
                    <a:pt x="0" y="40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2" y="35"/>
                    <a:pt x="31" y="22"/>
                    <a:pt x="4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8980488" y="852488"/>
              <a:ext cx="73025" cy="63500"/>
            </a:xfrm>
            <a:custGeom>
              <a:avLst/>
              <a:gdLst>
                <a:gd name="T0" fmla="*/ 48 w 48"/>
                <a:gd name="T1" fmla="*/ 13 h 41"/>
                <a:gd name="T2" fmla="*/ 39 w 48"/>
                <a:gd name="T3" fmla="*/ 0 h 41"/>
                <a:gd name="T4" fmla="*/ 0 w 48"/>
                <a:gd name="T5" fmla="*/ 29 h 41"/>
                <a:gd name="T6" fmla="*/ 10 w 48"/>
                <a:gd name="T7" fmla="*/ 41 h 41"/>
                <a:gd name="T8" fmla="*/ 48 w 48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48" y="13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6" y="9"/>
                    <a:pt x="13" y="19"/>
                    <a:pt x="0" y="29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32"/>
                    <a:pt x="35" y="22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8562975" y="1255713"/>
              <a:ext cx="65088" cy="71438"/>
            </a:xfrm>
            <a:custGeom>
              <a:avLst/>
              <a:gdLst>
                <a:gd name="T0" fmla="*/ 43 w 43"/>
                <a:gd name="T1" fmla="*/ 10 h 47"/>
                <a:gd name="T2" fmla="*/ 30 w 43"/>
                <a:gd name="T3" fmla="*/ 0 h 47"/>
                <a:gd name="T4" fmla="*/ 0 w 43"/>
                <a:gd name="T5" fmla="*/ 37 h 47"/>
                <a:gd name="T6" fmla="*/ 13 w 43"/>
                <a:gd name="T7" fmla="*/ 47 h 47"/>
                <a:gd name="T8" fmla="*/ 43 w 43"/>
                <a:gd name="T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7">
                  <a:moveTo>
                    <a:pt x="43" y="1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0" y="12"/>
                    <a:pt x="10" y="24"/>
                    <a:pt x="0" y="3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3" y="34"/>
                    <a:pt x="33" y="22"/>
                    <a:pt x="4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8756650" y="1039812"/>
              <a:ext cx="71438" cy="68263"/>
            </a:xfrm>
            <a:custGeom>
              <a:avLst/>
              <a:gdLst>
                <a:gd name="T0" fmla="*/ 46 w 46"/>
                <a:gd name="T1" fmla="*/ 12 h 45"/>
                <a:gd name="T2" fmla="*/ 35 w 46"/>
                <a:gd name="T3" fmla="*/ 0 h 45"/>
                <a:gd name="T4" fmla="*/ 0 w 46"/>
                <a:gd name="T5" fmla="*/ 34 h 45"/>
                <a:gd name="T6" fmla="*/ 12 w 46"/>
                <a:gd name="T7" fmla="*/ 45 h 45"/>
                <a:gd name="T8" fmla="*/ 46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1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3" y="11"/>
                    <a:pt x="12" y="22"/>
                    <a:pt x="0" y="3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23" y="34"/>
                    <a:pt x="34" y="23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8658225" y="1143000"/>
              <a:ext cx="66675" cy="71438"/>
            </a:xfrm>
            <a:custGeom>
              <a:avLst/>
              <a:gdLst>
                <a:gd name="T0" fmla="*/ 44 w 44"/>
                <a:gd name="T1" fmla="*/ 11 h 46"/>
                <a:gd name="T2" fmla="*/ 32 w 44"/>
                <a:gd name="T3" fmla="*/ 0 h 46"/>
                <a:gd name="T4" fmla="*/ 0 w 44"/>
                <a:gd name="T5" fmla="*/ 36 h 46"/>
                <a:gd name="T6" fmla="*/ 12 w 44"/>
                <a:gd name="T7" fmla="*/ 46 h 46"/>
                <a:gd name="T8" fmla="*/ 44 w 44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44" y="11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1" y="12"/>
                    <a:pt x="10" y="24"/>
                    <a:pt x="0" y="3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2" y="34"/>
                    <a:pt x="33" y="23"/>
                    <a:pt x="4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8139113" y="2173288"/>
              <a:ext cx="38100" cy="76200"/>
            </a:xfrm>
            <a:custGeom>
              <a:avLst/>
              <a:gdLst>
                <a:gd name="T0" fmla="*/ 25 w 25"/>
                <a:gd name="T1" fmla="*/ 3 h 50"/>
                <a:gd name="T2" fmla="*/ 10 w 25"/>
                <a:gd name="T3" fmla="*/ 0 h 50"/>
                <a:gd name="T4" fmla="*/ 0 w 25"/>
                <a:gd name="T5" fmla="*/ 47 h 50"/>
                <a:gd name="T6" fmla="*/ 15 w 25"/>
                <a:gd name="T7" fmla="*/ 50 h 50"/>
                <a:gd name="T8" fmla="*/ 25 w 25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25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15"/>
                    <a:pt x="3" y="31"/>
                    <a:pt x="0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4"/>
                    <a:pt x="22" y="19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8923338" y="4406900"/>
              <a:ext cx="71438" cy="65088"/>
            </a:xfrm>
            <a:custGeom>
              <a:avLst/>
              <a:gdLst>
                <a:gd name="T0" fmla="*/ 0 w 47"/>
                <a:gd name="T1" fmla="*/ 13 h 43"/>
                <a:gd name="T2" fmla="*/ 38 w 47"/>
                <a:gd name="T3" fmla="*/ 43 h 43"/>
                <a:gd name="T4" fmla="*/ 47 w 47"/>
                <a:gd name="T5" fmla="*/ 30 h 43"/>
                <a:gd name="T6" fmla="*/ 10 w 47"/>
                <a:gd name="T7" fmla="*/ 0 h 43"/>
                <a:gd name="T8" fmla="*/ 0 w 47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0" y="13"/>
                  </a:moveTo>
                  <a:cubicBezTo>
                    <a:pt x="12" y="23"/>
                    <a:pt x="25" y="33"/>
                    <a:pt x="38" y="4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35" y="20"/>
                    <a:pt x="22" y="10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/>
            </p:cNvSpPr>
            <p:nvPr userDrawn="1"/>
          </p:nvSpPr>
          <p:spPr bwMode="auto">
            <a:xfrm>
              <a:off x="8810625" y="4310063"/>
              <a:ext cx="73025" cy="66675"/>
            </a:xfrm>
            <a:custGeom>
              <a:avLst/>
              <a:gdLst>
                <a:gd name="T0" fmla="*/ 0 w 47"/>
                <a:gd name="T1" fmla="*/ 12 h 44"/>
                <a:gd name="T2" fmla="*/ 36 w 47"/>
                <a:gd name="T3" fmla="*/ 44 h 44"/>
                <a:gd name="T4" fmla="*/ 47 w 47"/>
                <a:gd name="T5" fmla="*/ 32 h 44"/>
                <a:gd name="T6" fmla="*/ 11 w 47"/>
                <a:gd name="T7" fmla="*/ 0 h 44"/>
                <a:gd name="T8" fmla="*/ 0 w 47"/>
                <a:gd name="T9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0" y="12"/>
                  </a:moveTo>
                  <a:cubicBezTo>
                    <a:pt x="12" y="23"/>
                    <a:pt x="24" y="34"/>
                    <a:pt x="36" y="4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5" y="22"/>
                    <a:pt x="23" y="11"/>
                    <a:pt x="11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" name="Freeform 24"/>
            <p:cNvSpPr>
              <a:spLocks/>
            </p:cNvSpPr>
            <p:nvPr userDrawn="1"/>
          </p:nvSpPr>
          <p:spPr bwMode="auto">
            <a:xfrm>
              <a:off x="8707438" y="4206875"/>
              <a:ext cx="68263" cy="71438"/>
            </a:xfrm>
            <a:custGeom>
              <a:avLst/>
              <a:gdLst>
                <a:gd name="T0" fmla="*/ 0 w 45"/>
                <a:gd name="T1" fmla="*/ 11 h 46"/>
                <a:gd name="T2" fmla="*/ 34 w 45"/>
                <a:gd name="T3" fmla="*/ 46 h 46"/>
                <a:gd name="T4" fmla="*/ 45 w 45"/>
                <a:gd name="T5" fmla="*/ 34 h 46"/>
                <a:gd name="T6" fmla="*/ 12 w 45"/>
                <a:gd name="T7" fmla="*/ 0 h 46"/>
                <a:gd name="T8" fmla="*/ 0 w 45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0" y="11"/>
                  </a:moveTo>
                  <a:cubicBezTo>
                    <a:pt x="11" y="23"/>
                    <a:pt x="23" y="34"/>
                    <a:pt x="34" y="4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34" y="23"/>
                    <a:pt x="23" y="12"/>
                    <a:pt x="12" y="0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" name="Freeform 25"/>
            <p:cNvSpPr>
              <a:spLocks/>
            </p:cNvSpPr>
            <p:nvPr userDrawn="1"/>
          </p:nvSpPr>
          <p:spPr bwMode="auto">
            <a:xfrm>
              <a:off x="8520113" y="3983038"/>
              <a:ext cx="61913" cy="73025"/>
            </a:xfrm>
            <a:custGeom>
              <a:avLst/>
              <a:gdLst>
                <a:gd name="T0" fmla="*/ 0 w 41"/>
                <a:gd name="T1" fmla="*/ 10 h 48"/>
                <a:gd name="T2" fmla="*/ 29 w 41"/>
                <a:gd name="T3" fmla="*/ 48 h 48"/>
                <a:gd name="T4" fmla="*/ 41 w 41"/>
                <a:gd name="T5" fmla="*/ 38 h 48"/>
                <a:gd name="T6" fmla="*/ 13 w 41"/>
                <a:gd name="T7" fmla="*/ 0 h 48"/>
                <a:gd name="T8" fmla="*/ 0 w 41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0" y="10"/>
                  </a:moveTo>
                  <a:cubicBezTo>
                    <a:pt x="9" y="23"/>
                    <a:pt x="19" y="36"/>
                    <a:pt x="29" y="4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2" y="26"/>
                    <a:pt x="22" y="13"/>
                    <a:pt x="13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8610600" y="4098925"/>
              <a:ext cx="65088" cy="69850"/>
            </a:xfrm>
            <a:custGeom>
              <a:avLst/>
              <a:gdLst>
                <a:gd name="T0" fmla="*/ 0 w 43"/>
                <a:gd name="T1" fmla="*/ 10 h 46"/>
                <a:gd name="T2" fmla="*/ 31 w 43"/>
                <a:gd name="T3" fmla="*/ 46 h 46"/>
                <a:gd name="T4" fmla="*/ 43 w 43"/>
                <a:gd name="T5" fmla="*/ 36 h 46"/>
                <a:gd name="T6" fmla="*/ 12 w 43"/>
                <a:gd name="T7" fmla="*/ 0 h 46"/>
                <a:gd name="T8" fmla="*/ 0 w 43"/>
                <a:gd name="T9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6">
                  <a:moveTo>
                    <a:pt x="0" y="10"/>
                  </a:moveTo>
                  <a:cubicBezTo>
                    <a:pt x="10" y="22"/>
                    <a:pt x="20" y="34"/>
                    <a:pt x="31" y="4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33" y="24"/>
                    <a:pt x="22" y="12"/>
                    <a:pt x="12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9039225" y="4495800"/>
              <a:ext cx="76200" cy="61913"/>
            </a:xfrm>
            <a:custGeom>
              <a:avLst/>
              <a:gdLst>
                <a:gd name="T0" fmla="*/ 0 w 49"/>
                <a:gd name="T1" fmla="*/ 13 h 41"/>
                <a:gd name="T2" fmla="*/ 40 w 49"/>
                <a:gd name="T3" fmla="*/ 41 h 41"/>
                <a:gd name="T4" fmla="*/ 49 w 49"/>
                <a:gd name="T5" fmla="*/ 27 h 41"/>
                <a:gd name="T6" fmla="*/ 10 w 49"/>
                <a:gd name="T7" fmla="*/ 0 h 41"/>
                <a:gd name="T8" fmla="*/ 0 w 49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0" y="13"/>
                  </a:moveTo>
                  <a:cubicBezTo>
                    <a:pt x="13" y="23"/>
                    <a:pt x="27" y="32"/>
                    <a:pt x="40" y="41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36" y="19"/>
                    <a:pt x="23" y="9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4" name="Freeform 30"/>
            <p:cNvSpPr>
              <a:spLocks/>
            </p:cNvSpPr>
            <p:nvPr userDrawn="1"/>
          </p:nvSpPr>
          <p:spPr bwMode="auto">
            <a:xfrm>
              <a:off x="8097838" y="2760663"/>
              <a:ext cx="26988" cy="74613"/>
            </a:xfrm>
            <a:custGeom>
              <a:avLst/>
              <a:gdLst>
                <a:gd name="T0" fmla="*/ 16 w 18"/>
                <a:gd name="T1" fmla="*/ 0 h 49"/>
                <a:gd name="T2" fmla="*/ 0 w 18"/>
                <a:gd name="T3" fmla="*/ 1 h 49"/>
                <a:gd name="T4" fmla="*/ 2 w 18"/>
                <a:gd name="T5" fmla="*/ 49 h 49"/>
                <a:gd name="T6" fmla="*/ 18 w 18"/>
                <a:gd name="T7" fmla="*/ 48 h 49"/>
                <a:gd name="T8" fmla="*/ 16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16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1" y="33"/>
                    <a:pt x="2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32"/>
                    <a:pt x="16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8154988" y="3194050"/>
              <a:ext cx="42863" cy="76200"/>
            </a:xfrm>
            <a:custGeom>
              <a:avLst/>
              <a:gdLst>
                <a:gd name="T0" fmla="*/ 16 w 28"/>
                <a:gd name="T1" fmla="*/ 0 h 50"/>
                <a:gd name="T2" fmla="*/ 0 w 28"/>
                <a:gd name="T3" fmla="*/ 4 h 50"/>
                <a:gd name="T4" fmla="*/ 12 w 28"/>
                <a:gd name="T5" fmla="*/ 50 h 50"/>
                <a:gd name="T6" fmla="*/ 28 w 28"/>
                <a:gd name="T7" fmla="*/ 46 h 50"/>
                <a:gd name="T8" fmla="*/ 16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19"/>
                    <a:pt x="8" y="35"/>
                    <a:pt x="12" y="5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4" y="31"/>
                    <a:pt x="20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6" name="Freeform 32"/>
            <p:cNvSpPr>
              <a:spLocks/>
            </p:cNvSpPr>
            <p:nvPr userDrawn="1"/>
          </p:nvSpPr>
          <p:spPr bwMode="auto">
            <a:xfrm>
              <a:off x="8126413" y="3051175"/>
              <a:ext cx="38100" cy="76200"/>
            </a:xfrm>
            <a:custGeom>
              <a:avLst/>
              <a:gdLst>
                <a:gd name="T0" fmla="*/ 15 w 24"/>
                <a:gd name="T1" fmla="*/ 0 h 50"/>
                <a:gd name="T2" fmla="*/ 0 w 24"/>
                <a:gd name="T3" fmla="*/ 2 h 50"/>
                <a:gd name="T4" fmla="*/ 8 w 24"/>
                <a:gd name="T5" fmla="*/ 50 h 50"/>
                <a:gd name="T6" fmla="*/ 24 w 24"/>
                <a:gd name="T7" fmla="*/ 47 h 50"/>
                <a:gd name="T8" fmla="*/ 15 w 2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0">
                  <a:moveTo>
                    <a:pt x="1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5" y="34"/>
                    <a:pt x="8" y="5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1" y="31"/>
                    <a:pt x="18" y="15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8194675" y="3333750"/>
              <a:ext cx="44450" cy="77788"/>
            </a:xfrm>
            <a:custGeom>
              <a:avLst/>
              <a:gdLst>
                <a:gd name="T0" fmla="*/ 0 w 29"/>
                <a:gd name="T1" fmla="*/ 5 h 51"/>
                <a:gd name="T2" fmla="*/ 14 w 29"/>
                <a:gd name="T3" fmla="*/ 51 h 51"/>
                <a:gd name="T4" fmla="*/ 29 w 29"/>
                <a:gd name="T5" fmla="*/ 45 h 51"/>
                <a:gd name="T6" fmla="*/ 15 w 29"/>
                <a:gd name="T7" fmla="*/ 0 h 51"/>
                <a:gd name="T8" fmla="*/ 0 w 29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">
                  <a:moveTo>
                    <a:pt x="0" y="5"/>
                  </a:moveTo>
                  <a:cubicBezTo>
                    <a:pt x="4" y="20"/>
                    <a:pt x="9" y="35"/>
                    <a:pt x="14" y="51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4" y="30"/>
                    <a:pt x="19" y="15"/>
                    <a:pt x="15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8107363" y="2905125"/>
              <a:ext cx="31750" cy="77788"/>
            </a:xfrm>
            <a:custGeom>
              <a:avLst/>
              <a:gdLst>
                <a:gd name="T0" fmla="*/ 16 w 21"/>
                <a:gd name="T1" fmla="*/ 0 h 50"/>
                <a:gd name="T2" fmla="*/ 0 w 21"/>
                <a:gd name="T3" fmla="*/ 2 h 50"/>
                <a:gd name="T4" fmla="*/ 6 w 21"/>
                <a:gd name="T5" fmla="*/ 50 h 50"/>
                <a:gd name="T6" fmla="*/ 21 w 21"/>
                <a:gd name="T7" fmla="*/ 48 h 50"/>
                <a:gd name="T8" fmla="*/ 16 w 2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1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3" y="34"/>
                    <a:pt x="6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32"/>
                    <a:pt x="17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/>
            </p:cNvSpPr>
            <p:nvPr userDrawn="1"/>
          </p:nvSpPr>
          <p:spPr bwMode="auto">
            <a:xfrm>
              <a:off x="8362950" y="3736975"/>
              <a:ext cx="57150" cy="76200"/>
            </a:xfrm>
            <a:custGeom>
              <a:avLst/>
              <a:gdLst>
                <a:gd name="T0" fmla="*/ 0 w 37"/>
                <a:gd name="T1" fmla="*/ 8 h 50"/>
                <a:gd name="T2" fmla="*/ 24 w 37"/>
                <a:gd name="T3" fmla="*/ 50 h 50"/>
                <a:gd name="T4" fmla="*/ 37 w 37"/>
                <a:gd name="T5" fmla="*/ 42 h 50"/>
                <a:gd name="T6" fmla="*/ 14 w 37"/>
                <a:gd name="T7" fmla="*/ 0 h 50"/>
                <a:gd name="T8" fmla="*/ 0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0" y="8"/>
                  </a:moveTo>
                  <a:cubicBezTo>
                    <a:pt x="8" y="22"/>
                    <a:pt x="16" y="36"/>
                    <a:pt x="24" y="5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0" y="28"/>
                    <a:pt x="22" y="14"/>
                    <a:pt x="14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8437563" y="3862388"/>
              <a:ext cx="60325" cy="74613"/>
            </a:xfrm>
            <a:custGeom>
              <a:avLst/>
              <a:gdLst>
                <a:gd name="T0" fmla="*/ 0 w 40"/>
                <a:gd name="T1" fmla="*/ 9 h 49"/>
                <a:gd name="T2" fmla="*/ 27 w 40"/>
                <a:gd name="T3" fmla="*/ 49 h 49"/>
                <a:gd name="T4" fmla="*/ 40 w 40"/>
                <a:gd name="T5" fmla="*/ 40 h 49"/>
                <a:gd name="T6" fmla="*/ 14 w 40"/>
                <a:gd name="T7" fmla="*/ 0 h 49"/>
                <a:gd name="T8" fmla="*/ 0 w 40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9">
                  <a:moveTo>
                    <a:pt x="0" y="9"/>
                  </a:moveTo>
                  <a:cubicBezTo>
                    <a:pt x="9" y="22"/>
                    <a:pt x="18" y="36"/>
                    <a:pt x="27" y="4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1" y="27"/>
                    <a:pt x="22" y="14"/>
                    <a:pt x="14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1" name="Freeform 37"/>
            <p:cNvSpPr>
              <a:spLocks/>
            </p:cNvSpPr>
            <p:nvPr userDrawn="1"/>
          </p:nvSpPr>
          <p:spPr bwMode="auto">
            <a:xfrm>
              <a:off x="8242300" y="3471863"/>
              <a:ext cx="49213" cy="76200"/>
            </a:xfrm>
            <a:custGeom>
              <a:avLst/>
              <a:gdLst>
                <a:gd name="T0" fmla="*/ 0 w 32"/>
                <a:gd name="T1" fmla="*/ 6 h 50"/>
                <a:gd name="T2" fmla="*/ 17 w 32"/>
                <a:gd name="T3" fmla="*/ 50 h 50"/>
                <a:gd name="T4" fmla="*/ 32 w 32"/>
                <a:gd name="T5" fmla="*/ 44 h 50"/>
                <a:gd name="T6" fmla="*/ 15 w 32"/>
                <a:gd name="T7" fmla="*/ 0 h 50"/>
                <a:gd name="T8" fmla="*/ 0 w 32"/>
                <a:gd name="T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0" y="6"/>
                  </a:moveTo>
                  <a:cubicBezTo>
                    <a:pt x="5" y="21"/>
                    <a:pt x="11" y="36"/>
                    <a:pt x="17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6" y="30"/>
                    <a:pt x="20" y="15"/>
                    <a:pt x="15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2" name="Freeform 38"/>
            <p:cNvSpPr>
              <a:spLocks/>
            </p:cNvSpPr>
            <p:nvPr userDrawn="1"/>
          </p:nvSpPr>
          <p:spPr bwMode="auto">
            <a:xfrm>
              <a:off x="8299450" y="3606800"/>
              <a:ext cx="50800" cy="76200"/>
            </a:xfrm>
            <a:custGeom>
              <a:avLst/>
              <a:gdLst>
                <a:gd name="T0" fmla="*/ 0 w 34"/>
                <a:gd name="T1" fmla="*/ 7 h 50"/>
                <a:gd name="T2" fmla="*/ 20 w 34"/>
                <a:gd name="T3" fmla="*/ 50 h 50"/>
                <a:gd name="T4" fmla="*/ 34 w 34"/>
                <a:gd name="T5" fmla="*/ 43 h 50"/>
                <a:gd name="T6" fmla="*/ 14 w 34"/>
                <a:gd name="T7" fmla="*/ 0 h 50"/>
                <a:gd name="T8" fmla="*/ 0 w 34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0" y="7"/>
                  </a:moveTo>
                  <a:cubicBezTo>
                    <a:pt x="6" y="21"/>
                    <a:pt x="13" y="36"/>
                    <a:pt x="20" y="50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7" y="29"/>
                    <a:pt x="21" y="14"/>
                    <a:pt x="14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1" name="Freeform 46"/>
          <p:cNvSpPr>
            <a:spLocks/>
          </p:cNvSpPr>
          <p:nvPr userDrawn="1"/>
        </p:nvSpPr>
        <p:spPr bwMode="auto">
          <a:xfrm>
            <a:off x="8286750" y="374651"/>
            <a:ext cx="1139826" cy="4284663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8" name="Freeform 42"/>
          <p:cNvSpPr>
            <a:spLocks/>
          </p:cNvSpPr>
          <p:nvPr userDrawn="1"/>
        </p:nvSpPr>
        <p:spPr bwMode="auto">
          <a:xfrm>
            <a:off x="7920038" y="719138"/>
            <a:ext cx="1262063" cy="4357688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72C3-ED1E-469C-97F6-71F98BE78C99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 50"/>
          <p:cNvSpPr>
            <a:spLocks/>
          </p:cNvSpPr>
          <p:nvPr userDrawn="1"/>
        </p:nvSpPr>
        <p:spPr bwMode="auto">
          <a:xfrm rot="20963974">
            <a:off x="150242" y="5193393"/>
            <a:ext cx="890588" cy="1770062"/>
          </a:xfrm>
          <a:custGeom>
            <a:avLst/>
            <a:gdLst>
              <a:gd name="T0" fmla="*/ 517 w 527"/>
              <a:gd name="T1" fmla="*/ 1050 h 1050"/>
              <a:gd name="T2" fmla="*/ 527 w 527"/>
              <a:gd name="T3" fmla="*/ 1050 h 1050"/>
              <a:gd name="T4" fmla="*/ 405 w 527"/>
              <a:gd name="T5" fmla="*/ 577 h 1050"/>
              <a:gd name="T6" fmla="*/ 46 w 527"/>
              <a:gd name="T7" fmla="*/ 44 h 1050"/>
              <a:gd name="T8" fmla="*/ 0 w 527"/>
              <a:gd name="T9" fmla="*/ 0 h 1050"/>
              <a:gd name="T10" fmla="*/ 0 w 527"/>
              <a:gd name="T11" fmla="*/ 15 h 1050"/>
              <a:gd name="T12" fmla="*/ 517 w 527"/>
              <a:gd name="T1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1050">
                <a:moveTo>
                  <a:pt x="517" y="1050"/>
                </a:moveTo>
                <a:cubicBezTo>
                  <a:pt x="527" y="1050"/>
                  <a:pt x="527" y="1050"/>
                  <a:pt x="527" y="1050"/>
                </a:cubicBezTo>
                <a:cubicBezTo>
                  <a:pt x="510" y="887"/>
                  <a:pt x="469" y="729"/>
                  <a:pt x="405" y="577"/>
                </a:cubicBezTo>
                <a:cubicBezTo>
                  <a:pt x="321" y="378"/>
                  <a:pt x="200" y="198"/>
                  <a:pt x="46" y="44"/>
                </a:cubicBezTo>
                <a:cubicBezTo>
                  <a:pt x="31" y="29"/>
                  <a:pt x="15" y="15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283" y="281"/>
                  <a:pt x="474" y="644"/>
                  <a:pt x="517" y="10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5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498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3600"/>
            <a:ext cx="9153600" cy="6865200"/>
          </a:xfrm>
          <a:prstGeom prst="rect">
            <a:avLst/>
          </a:prstGeom>
        </p:spPr>
      </p:pic>
      <p:grpSp>
        <p:nvGrpSpPr>
          <p:cNvPr id="53" name="Group 52"/>
          <p:cNvGrpSpPr/>
          <p:nvPr userDrawn="1"/>
        </p:nvGrpSpPr>
        <p:grpSpPr>
          <a:xfrm rot="21540000">
            <a:off x="8096250" y="771525"/>
            <a:ext cx="1077913" cy="3786188"/>
            <a:chOff x="8096250" y="771525"/>
            <a:chExt cx="1077913" cy="3786188"/>
          </a:xfrm>
          <a:solidFill>
            <a:srgbClr val="9D9D9C"/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8267700" y="1754188"/>
              <a:ext cx="50800" cy="76200"/>
            </a:xfrm>
            <a:custGeom>
              <a:avLst/>
              <a:gdLst>
                <a:gd name="T0" fmla="*/ 33 w 33"/>
                <a:gd name="T1" fmla="*/ 7 h 50"/>
                <a:gd name="T2" fmla="*/ 19 w 33"/>
                <a:gd name="T3" fmla="*/ 0 h 50"/>
                <a:gd name="T4" fmla="*/ 0 w 33"/>
                <a:gd name="T5" fmla="*/ 44 h 50"/>
                <a:gd name="T6" fmla="*/ 14 w 33"/>
                <a:gd name="T7" fmla="*/ 50 h 50"/>
                <a:gd name="T8" fmla="*/ 33 w 33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" y="15"/>
                    <a:pt x="6" y="29"/>
                    <a:pt x="0" y="44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" y="36"/>
                    <a:pt x="27" y="21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8328025" y="1620838"/>
              <a:ext cx="57150" cy="76200"/>
            </a:xfrm>
            <a:custGeom>
              <a:avLst/>
              <a:gdLst>
                <a:gd name="T0" fmla="*/ 37 w 37"/>
                <a:gd name="T1" fmla="*/ 8 h 50"/>
                <a:gd name="T2" fmla="*/ 23 w 37"/>
                <a:gd name="T3" fmla="*/ 0 h 50"/>
                <a:gd name="T4" fmla="*/ 0 w 37"/>
                <a:gd name="T5" fmla="*/ 43 h 50"/>
                <a:gd name="T6" fmla="*/ 15 w 37"/>
                <a:gd name="T7" fmla="*/ 50 h 50"/>
                <a:gd name="T8" fmla="*/ 37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37" y="8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5" y="15"/>
                    <a:pt x="8" y="29"/>
                    <a:pt x="0" y="4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6"/>
                    <a:pt x="29" y="22"/>
                    <a:pt x="3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8215313" y="1890713"/>
              <a:ext cx="47625" cy="77788"/>
            </a:xfrm>
            <a:custGeom>
              <a:avLst/>
              <a:gdLst>
                <a:gd name="T0" fmla="*/ 31 w 31"/>
                <a:gd name="T1" fmla="*/ 6 h 51"/>
                <a:gd name="T2" fmla="*/ 16 w 31"/>
                <a:gd name="T3" fmla="*/ 0 h 51"/>
                <a:gd name="T4" fmla="*/ 0 w 31"/>
                <a:gd name="T5" fmla="*/ 46 h 51"/>
                <a:gd name="T6" fmla="*/ 15 w 31"/>
                <a:gd name="T7" fmla="*/ 51 h 51"/>
                <a:gd name="T8" fmla="*/ 31 w 31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1">
                  <a:moveTo>
                    <a:pt x="31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15"/>
                    <a:pt x="5" y="30"/>
                    <a:pt x="0" y="46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0" y="36"/>
                    <a:pt x="25" y="21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8096250" y="2609850"/>
              <a:ext cx="25400" cy="79375"/>
            </a:xfrm>
            <a:custGeom>
              <a:avLst/>
              <a:gdLst>
                <a:gd name="T0" fmla="*/ 16 w 17"/>
                <a:gd name="T1" fmla="*/ 48 h 51"/>
                <a:gd name="T2" fmla="*/ 17 w 17"/>
                <a:gd name="T3" fmla="*/ 0 h 51"/>
                <a:gd name="T4" fmla="*/ 1 w 17"/>
                <a:gd name="T5" fmla="*/ 0 h 51"/>
                <a:gd name="T6" fmla="*/ 0 w 17"/>
                <a:gd name="T7" fmla="*/ 48 h 51"/>
                <a:gd name="T8" fmla="*/ 0 w 17"/>
                <a:gd name="T9" fmla="*/ 51 h 51"/>
                <a:gd name="T10" fmla="*/ 16 w 17"/>
                <a:gd name="T11" fmla="*/ 51 h 51"/>
                <a:gd name="T12" fmla="*/ 16 w 17"/>
                <a:gd name="T1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6" y="48"/>
                  </a:moveTo>
                  <a:cubicBezTo>
                    <a:pt x="16" y="32"/>
                    <a:pt x="16" y="16"/>
                    <a:pt x="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2"/>
                    <a:pt x="0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1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8115300" y="2316163"/>
              <a:ext cx="34925" cy="77788"/>
            </a:xfrm>
            <a:custGeom>
              <a:avLst/>
              <a:gdLst>
                <a:gd name="T0" fmla="*/ 23 w 23"/>
                <a:gd name="T1" fmla="*/ 3 h 50"/>
                <a:gd name="T2" fmla="*/ 7 w 23"/>
                <a:gd name="T3" fmla="*/ 0 h 50"/>
                <a:gd name="T4" fmla="*/ 0 w 23"/>
                <a:gd name="T5" fmla="*/ 48 h 50"/>
                <a:gd name="T6" fmla="*/ 16 w 23"/>
                <a:gd name="T7" fmla="*/ 50 h 50"/>
                <a:gd name="T8" fmla="*/ 23 w 23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0">
                  <a:moveTo>
                    <a:pt x="2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6"/>
                    <a:pt x="2" y="32"/>
                    <a:pt x="0" y="48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8" y="34"/>
                    <a:pt x="20" y="18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8397875" y="1493838"/>
              <a:ext cx="58738" cy="74613"/>
            </a:xfrm>
            <a:custGeom>
              <a:avLst/>
              <a:gdLst>
                <a:gd name="T0" fmla="*/ 38 w 38"/>
                <a:gd name="T1" fmla="*/ 8 h 49"/>
                <a:gd name="T2" fmla="*/ 25 w 38"/>
                <a:gd name="T3" fmla="*/ 0 h 49"/>
                <a:gd name="T4" fmla="*/ 0 w 38"/>
                <a:gd name="T5" fmla="*/ 41 h 49"/>
                <a:gd name="T6" fmla="*/ 14 w 38"/>
                <a:gd name="T7" fmla="*/ 49 h 49"/>
                <a:gd name="T8" fmla="*/ 38 w 38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38" y="8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14"/>
                    <a:pt x="8" y="27"/>
                    <a:pt x="0" y="41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2" y="36"/>
                    <a:pt x="30" y="22"/>
                    <a:pt x="3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8172450" y="2030413"/>
              <a:ext cx="42863" cy="76200"/>
            </a:xfrm>
            <a:custGeom>
              <a:avLst/>
              <a:gdLst>
                <a:gd name="T0" fmla="*/ 28 w 28"/>
                <a:gd name="T1" fmla="*/ 4 h 50"/>
                <a:gd name="T2" fmla="*/ 13 w 28"/>
                <a:gd name="T3" fmla="*/ 0 h 50"/>
                <a:gd name="T4" fmla="*/ 0 w 28"/>
                <a:gd name="T5" fmla="*/ 46 h 50"/>
                <a:gd name="T6" fmla="*/ 15 w 28"/>
                <a:gd name="T7" fmla="*/ 50 h 50"/>
                <a:gd name="T8" fmla="*/ 28 w 2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5"/>
                    <a:pt x="4" y="30"/>
                    <a:pt x="0" y="46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5"/>
                    <a:pt x="23" y="19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8101013" y="2463800"/>
              <a:ext cx="30163" cy="74613"/>
            </a:xfrm>
            <a:custGeom>
              <a:avLst/>
              <a:gdLst>
                <a:gd name="T0" fmla="*/ 20 w 20"/>
                <a:gd name="T1" fmla="*/ 1 h 49"/>
                <a:gd name="T2" fmla="*/ 4 w 20"/>
                <a:gd name="T3" fmla="*/ 0 h 49"/>
                <a:gd name="T4" fmla="*/ 0 w 20"/>
                <a:gd name="T5" fmla="*/ 48 h 49"/>
                <a:gd name="T6" fmla="*/ 16 w 20"/>
                <a:gd name="T7" fmla="*/ 49 h 49"/>
                <a:gd name="T8" fmla="*/ 20 w 20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9">
                  <a:moveTo>
                    <a:pt x="2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1" y="32"/>
                    <a:pt x="0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33"/>
                    <a:pt x="18" y="17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9099550" y="771525"/>
              <a:ext cx="74613" cy="60325"/>
            </a:xfrm>
            <a:custGeom>
              <a:avLst/>
              <a:gdLst>
                <a:gd name="T0" fmla="*/ 49 w 49"/>
                <a:gd name="T1" fmla="*/ 13 h 39"/>
                <a:gd name="T2" fmla="*/ 41 w 49"/>
                <a:gd name="T3" fmla="*/ 0 h 39"/>
                <a:gd name="T4" fmla="*/ 0 w 49"/>
                <a:gd name="T5" fmla="*/ 26 h 39"/>
                <a:gd name="T6" fmla="*/ 9 w 49"/>
                <a:gd name="T7" fmla="*/ 39 h 39"/>
                <a:gd name="T8" fmla="*/ 49 w 4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9" y="1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7" y="8"/>
                    <a:pt x="14" y="17"/>
                    <a:pt x="0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2" y="30"/>
                    <a:pt x="36" y="21"/>
                    <a:pt x="4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8866188" y="942975"/>
              <a:ext cx="71438" cy="66675"/>
            </a:xfrm>
            <a:custGeom>
              <a:avLst/>
              <a:gdLst>
                <a:gd name="T0" fmla="*/ 47 w 47"/>
                <a:gd name="T1" fmla="*/ 12 h 43"/>
                <a:gd name="T2" fmla="*/ 36 w 47"/>
                <a:gd name="T3" fmla="*/ 0 h 43"/>
                <a:gd name="T4" fmla="*/ 0 w 47"/>
                <a:gd name="T5" fmla="*/ 31 h 43"/>
                <a:gd name="T6" fmla="*/ 10 w 47"/>
                <a:gd name="T7" fmla="*/ 43 h 43"/>
                <a:gd name="T8" fmla="*/ 47 w 47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47" y="1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4" y="10"/>
                    <a:pt x="12" y="20"/>
                    <a:pt x="0" y="3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2" y="32"/>
                    <a:pt x="34" y="2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8477250" y="1371600"/>
              <a:ext cx="61913" cy="73025"/>
            </a:xfrm>
            <a:custGeom>
              <a:avLst/>
              <a:gdLst>
                <a:gd name="T0" fmla="*/ 41 w 41"/>
                <a:gd name="T1" fmla="*/ 9 h 48"/>
                <a:gd name="T2" fmla="*/ 28 w 41"/>
                <a:gd name="T3" fmla="*/ 0 h 48"/>
                <a:gd name="T4" fmla="*/ 0 w 41"/>
                <a:gd name="T5" fmla="*/ 40 h 48"/>
                <a:gd name="T6" fmla="*/ 13 w 41"/>
                <a:gd name="T7" fmla="*/ 48 h 48"/>
                <a:gd name="T8" fmla="*/ 41 w 41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41" y="9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8" y="13"/>
                    <a:pt x="9" y="26"/>
                    <a:pt x="0" y="40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2" y="35"/>
                    <a:pt x="31" y="22"/>
                    <a:pt x="4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8980488" y="852488"/>
              <a:ext cx="73025" cy="63500"/>
            </a:xfrm>
            <a:custGeom>
              <a:avLst/>
              <a:gdLst>
                <a:gd name="T0" fmla="*/ 48 w 48"/>
                <a:gd name="T1" fmla="*/ 13 h 41"/>
                <a:gd name="T2" fmla="*/ 39 w 48"/>
                <a:gd name="T3" fmla="*/ 0 h 41"/>
                <a:gd name="T4" fmla="*/ 0 w 48"/>
                <a:gd name="T5" fmla="*/ 29 h 41"/>
                <a:gd name="T6" fmla="*/ 10 w 48"/>
                <a:gd name="T7" fmla="*/ 41 h 41"/>
                <a:gd name="T8" fmla="*/ 48 w 48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48" y="13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6" y="9"/>
                    <a:pt x="13" y="19"/>
                    <a:pt x="0" y="29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32"/>
                    <a:pt x="35" y="22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8562975" y="1255713"/>
              <a:ext cx="65088" cy="71438"/>
            </a:xfrm>
            <a:custGeom>
              <a:avLst/>
              <a:gdLst>
                <a:gd name="T0" fmla="*/ 43 w 43"/>
                <a:gd name="T1" fmla="*/ 10 h 47"/>
                <a:gd name="T2" fmla="*/ 30 w 43"/>
                <a:gd name="T3" fmla="*/ 0 h 47"/>
                <a:gd name="T4" fmla="*/ 0 w 43"/>
                <a:gd name="T5" fmla="*/ 37 h 47"/>
                <a:gd name="T6" fmla="*/ 13 w 43"/>
                <a:gd name="T7" fmla="*/ 47 h 47"/>
                <a:gd name="T8" fmla="*/ 43 w 43"/>
                <a:gd name="T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7">
                  <a:moveTo>
                    <a:pt x="43" y="1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0" y="12"/>
                    <a:pt x="10" y="24"/>
                    <a:pt x="0" y="3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3" y="34"/>
                    <a:pt x="33" y="22"/>
                    <a:pt x="4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8756650" y="1039812"/>
              <a:ext cx="71438" cy="68263"/>
            </a:xfrm>
            <a:custGeom>
              <a:avLst/>
              <a:gdLst>
                <a:gd name="T0" fmla="*/ 46 w 46"/>
                <a:gd name="T1" fmla="*/ 12 h 45"/>
                <a:gd name="T2" fmla="*/ 35 w 46"/>
                <a:gd name="T3" fmla="*/ 0 h 45"/>
                <a:gd name="T4" fmla="*/ 0 w 46"/>
                <a:gd name="T5" fmla="*/ 34 h 45"/>
                <a:gd name="T6" fmla="*/ 12 w 46"/>
                <a:gd name="T7" fmla="*/ 45 h 45"/>
                <a:gd name="T8" fmla="*/ 46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1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3" y="11"/>
                    <a:pt x="12" y="22"/>
                    <a:pt x="0" y="3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23" y="34"/>
                    <a:pt x="34" y="23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8658225" y="1143000"/>
              <a:ext cx="66675" cy="71438"/>
            </a:xfrm>
            <a:custGeom>
              <a:avLst/>
              <a:gdLst>
                <a:gd name="T0" fmla="*/ 44 w 44"/>
                <a:gd name="T1" fmla="*/ 11 h 46"/>
                <a:gd name="T2" fmla="*/ 32 w 44"/>
                <a:gd name="T3" fmla="*/ 0 h 46"/>
                <a:gd name="T4" fmla="*/ 0 w 44"/>
                <a:gd name="T5" fmla="*/ 36 h 46"/>
                <a:gd name="T6" fmla="*/ 12 w 44"/>
                <a:gd name="T7" fmla="*/ 46 h 46"/>
                <a:gd name="T8" fmla="*/ 44 w 44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44" y="11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1" y="12"/>
                    <a:pt x="10" y="24"/>
                    <a:pt x="0" y="3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2" y="34"/>
                    <a:pt x="33" y="23"/>
                    <a:pt x="4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8139113" y="2173288"/>
              <a:ext cx="38100" cy="76200"/>
            </a:xfrm>
            <a:custGeom>
              <a:avLst/>
              <a:gdLst>
                <a:gd name="T0" fmla="*/ 25 w 25"/>
                <a:gd name="T1" fmla="*/ 3 h 50"/>
                <a:gd name="T2" fmla="*/ 10 w 25"/>
                <a:gd name="T3" fmla="*/ 0 h 50"/>
                <a:gd name="T4" fmla="*/ 0 w 25"/>
                <a:gd name="T5" fmla="*/ 47 h 50"/>
                <a:gd name="T6" fmla="*/ 15 w 25"/>
                <a:gd name="T7" fmla="*/ 50 h 50"/>
                <a:gd name="T8" fmla="*/ 25 w 25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25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15"/>
                    <a:pt x="3" y="31"/>
                    <a:pt x="0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4"/>
                    <a:pt x="22" y="19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8923338" y="4406900"/>
              <a:ext cx="71438" cy="65088"/>
            </a:xfrm>
            <a:custGeom>
              <a:avLst/>
              <a:gdLst>
                <a:gd name="T0" fmla="*/ 0 w 47"/>
                <a:gd name="T1" fmla="*/ 13 h 43"/>
                <a:gd name="T2" fmla="*/ 38 w 47"/>
                <a:gd name="T3" fmla="*/ 43 h 43"/>
                <a:gd name="T4" fmla="*/ 47 w 47"/>
                <a:gd name="T5" fmla="*/ 30 h 43"/>
                <a:gd name="T6" fmla="*/ 10 w 47"/>
                <a:gd name="T7" fmla="*/ 0 h 43"/>
                <a:gd name="T8" fmla="*/ 0 w 47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0" y="13"/>
                  </a:moveTo>
                  <a:cubicBezTo>
                    <a:pt x="12" y="23"/>
                    <a:pt x="25" y="33"/>
                    <a:pt x="38" y="4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35" y="20"/>
                    <a:pt x="22" y="10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/>
            </p:cNvSpPr>
            <p:nvPr userDrawn="1"/>
          </p:nvSpPr>
          <p:spPr bwMode="auto">
            <a:xfrm>
              <a:off x="8810625" y="4310063"/>
              <a:ext cx="73025" cy="66675"/>
            </a:xfrm>
            <a:custGeom>
              <a:avLst/>
              <a:gdLst>
                <a:gd name="T0" fmla="*/ 0 w 47"/>
                <a:gd name="T1" fmla="*/ 12 h 44"/>
                <a:gd name="T2" fmla="*/ 36 w 47"/>
                <a:gd name="T3" fmla="*/ 44 h 44"/>
                <a:gd name="T4" fmla="*/ 47 w 47"/>
                <a:gd name="T5" fmla="*/ 32 h 44"/>
                <a:gd name="T6" fmla="*/ 11 w 47"/>
                <a:gd name="T7" fmla="*/ 0 h 44"/>
                <a:gd name="T8" fmla="*/ 0 w 47"/>
                <a:gd name="T9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0" y="12"/>
                  </a:moveTo>
                  <a:cubicBezTo>
                    <a:pt x="12" y="23"/>
                    <a:pt x="24" y="34"/>
                    <a:pt x="36" y="4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5" y="22"/>
                    <a:pt x="23" y="11"/>
                    <a:pt x="11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" name="Freeform 24"/>
            <p:cNvSpPr>
              <a:spLocks/>
            </p:cNvSpPr>
            <p:nvPr userDrawn="1"/>
          </p:nvSpPr>
          <p:spPr bwMode="auto">
            <a:xfrm>
              <a:off x="8707438" y="4206875"/>
              <a:ext cx="68263" cy="71438"/>
            </a:xfrm>
            <a:custGeom>
              <a:avLst/>
              <a:gdLst>
                <a:gd name="T0" fmla="*/ 0 w 45"/>
                <a:gd name="T1" fmla="*/ 11 h 46"/>
                <a:gd name="T2" fmla="*/ 34 w 45"/>
                <a:gd name="T3" fmla="*/ 46 h 46"/>
                <a:gd name="T4" fmla="*/ 45 w 45"/>
                <a:gd name="T5" fmla="*/ 34 h 46"/>
                <a:gd name="T6" fmla="*/ 12 w 45"/>
                <a:gd name="T7" fmla="*/ 0 h 46"/>
                <a:gd name="T8" fmla="*/ 0 w 45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0" y="11"/>
                  </a:moveTo>
                  <a:cubicBezTo>
                    <a:pt x="11" y="23"/>
                    <a:pt x="23" y="34"/>
                    <a:pt x="34" y="4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34" y="23"/>
                    <a:pt x="23" y="12"/>
                    <a:pt x="12" y="0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" name="Freeform 25"/>
            <p:cNvSpPr>
              <a:spLocks/>
            </p:cNvSpPr>
            <p:nvPr userDrawn="1"/>
          </p:nvSpPr>
          <p:spPr bwMode="auto">
            <a:xfrm>
              <a:off x="8520113" y="3983038"/>
              <a:ext cx="61913" cy="73025"/>
            </a:xfrm>
            <a:custGeom>
              <a:avLst/>
              <a:gdLst>
                <a:gd name="T0" fmla="*/ 0 w 41"/>
                <a:gd name="T1" fmla="*/ 10 h 48"/>
                <a:gd name="T2" fmla="*/ 29 w 41"/>
                <a:gd name="T3" fmla="*/ 48 h 48"/>
                <a:gd name="T4" fmla="*/ 41 w 41"/>
                <a:gd name="T5" fmla="*/ 38 h 48"/>
                <a:gd name="T6" fmla="*/ 13 w 41"/>
                <a:gd name="T7" fmla="*/ 0 h 48"/>
                <a:gd name="T8" fmla="*/ 0 w 41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0" y="10"/>
                  </a:moveTo>
                  <a:cubicBezTo>
                    <a:pt x="9" y="23"/>
                    <a:pt x="19" y="36"/>
                    <a:pt x="29" y="4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2" y="26"/>
                    <a:pt x="22" y="13"/>
                    <a:pt x="13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8610600" y="4098925"/>
              <a:ext cx="65088" cy="69850"/>
            </a:xfrm>
            <a:custGeom>
              <a:avLst/>
              <a:gdLst>
                <a:gd name="T0" fmla="*/ 0 w 43"/>
                <a:gd name="T1" fmla="*/ 10 h 46"/>
                <a:gd name="T2" fmla="*/ 31 w 43"/>
                <a:gd name="T3" fmla="*/ 46 h 46"/>
                <a:gd name="T4" fmla="*/ 43 w 43"/>
                <a:gd name="T5" fmla="*/ 36 h 46"/>
                <a:gd name="T6" fmla="*/ 12 w 43"/>
                <a:gd name="T7" fmla="*/ 0 h 46"/>
                <a:gd name="T8" fmla="*/ 0 w 43"/>
                <a:gd name="T9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6">
                  <a:moveTo>
                    <a:pt x="0" y="10"/>
                  </a:moveTo>
                  <a:cubicBezTo>
                    <a:pt x="10" y="22"/>
                    <a:pt x="20" y="34"/>
                    <a:pt x="31" y="4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33" y="24"/>
                    <a:pt x="22" y="12"/>
                    <a:pt x="12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9039225" y="4495800"/>
              <a:ext cx="76200" cy="61913"/>
            </a:xfrm>
            <a:custGeom>
              <a:avLst/>
              <a:gdLst>
                <a:gd name="T0" fmla="*/ 0 w 49"/>
                <a:gd name="T1" fmla="*/ 13 h 41"/>
                <a:gd name="T2" fmla="*/ 40 w 49"/>
                <a:gd name="T3" fmla="*/ 41 h 41"/>
                <a:gd name="T4" fmla="*/ 49 w 49"/>
                <a:gd name="T5" fmla="*/ 27 h 41"/>
                <a:gd name="T6" fmla="*/ 10 w 49"/>
                <a:gd name="T7" fmla="*/ 0 h 41"/>
                <a:gd name="T8" fmla="*/ 0 w 49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0" y="13"/>
                  </a:moveTo>
                  <a:cubicBezTo>
                    <a:pt x="13" y="23"/>
                    <a:pt x="27" y="32"/>
                    <a:pt x="40" y="41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36" y="19"/>
                    <a:pt x="23" y="9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4" name="Freeform 30"/>
            <p:cNvSpPr>
              <a:spLocks/>
            </p:cNvSpPr>
            <p:nvPr userDrawn="1"/>
          </p:nvSpPr>
          <p:spPr bwMode="auto">
            <a:xfrm>
              <a:off x="8097838" y="2760663"/>
              <a:ext cx="26988" cy="74613"/>
            </a:xfrm>
            <a:custGeom>
              <a:avLst/>
              <a:gdLst>
                <a:gd name="T0" fmla="*/ 16 w 18"/>
                <a:gd name="T1" fmla="*/ 0 h 49"/>
                <a:gd name="T2" fmla="*/ 0 w 18"/>
                <a:gd name="T3" fmla="*/ 1 h 49"/>
                <a:gd name="T4" fmla="*/ 2 w 18"/>
                <a:gd name="T5" fmla="*/ 49 h 49"/>
                <a:gd name="T6" fmla="*/ 18 w 18"/>
                <a:gd name="T7" fmla="*/ 48 h 49"/>
                <a:gd name="T8" fmla="*/ 16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16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1" y="33"/>
                    <a:pt x="2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32"/>
                    <a:pt x="16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8154988" y="3194050"/>
              <a:ext cx="42863" cy="76200"/>
            </a:xfrm>
            <a:custGeom>
              <a:avLst/>
              <a:gdLst>
                <a:gd name="T0" fmla="*/ 16 w 28"/>
                <a:gd name="T1" fmla="*/ 0 h 50"/>
                <a:gd name="T2" fmla="*/ 0 w 28"/>
                <a:gd name="T3" fmla="*/ 4 h 50"/>
                <a:gd name="T4" fmla="*/ 12 w 28"/>
                <a:gd name="T5" fmla="*/ 50 h 50"/>
                <a:gd name="T6" fmla="*/ 28 w 28"/>
                <a:gd name="T7" fmla="*/ 46 h 50"/>
                <a:gd name="T8" fmla="*/ 16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19"/>
                    <a:pt x="8" y="35"/>
                    <a:pt x="12" y="5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4" y="31"/>
                    <a:pt x="20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6" name="Freeform 32"/>
            <p:cNvSpPr>
              <a:spLocks/>
            </p:cNvSpPr>
            <p:nvPr userDrawn="1"/>
          </p:nvSpPr>
          <p:spPr bwMode="auto">
            <a:xfrm>
              <a:off x="8126413" y="3051175"/>
              <a:ext cx="38100" cy="76200"/>
            </a:xfrm>
            <a:custGeom>
              <a:avLst/>
              <a:gdLst>
                <a:gd name="T0" fmla="*/ 15 w 24"/>
                <a:gd name="T1" fmla="*/ 0 h 50"/>
                <a:gd name="T2" fmla="*/ 0 w 24"/>
                <a:gd name="T3" fmla="*/ 2 h 50"/>
                <a:gd name="T4" fmla="*/ 8 w 24"/>
                <a:gd name="T5" fmla="*/ 50 h 50"/>
                <a:gd name="T6" fmla="*/ 24 w 24"/>
                <a:gd name="T7" fmla="*/ 47 h 50"/>
                <a:gd name="T8" fmla="*/ 15 w 2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0">
                  <a:moveTo>
                    <a:pt x="1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5" y="34"/>
                    <a:pt x="8" y="5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1" y="31"/>
                    <a:pt x="18" y="15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8194675" y="3333750"/>
              <a:ext cx="44450" cy="77788"/>
            </a:xfrm>
            <a:custGeom>
              <a:avLst/>
              <a:gdLst>
                <a:gd name="T0" fmla="*/ 0 w 29"/>
                <a:gd name="T1" fmla="*/ 5 h 51"/>
                <a:gd name="T2" fmla="*/ 14 w 29"/>
                <a:gd name="T3" fmla="*/ 51 h 51"/>
                <a:gd name="T4" fmla="*/ 29 w 29"/>
                <a:gd name="T5" fmla="*/ 45 h 51"/>
                <a:gd name="T6" fmla="*/ 15 w 29"/>
                <a:gd name="T7" fmla="*/ 0 h 51"/>
                <a:gd name="T8" fmla="*/ 0 w 29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">
                  <a:moveTo>
                    <a:pt x="0" y="5"/>
                  </a:moveTo>
                  <a:cubicBezTo>
                    <a:pt x="4" y="20"/>
                    <a:pt x="9" y="35"/>
                    <a:pt x="14" y="51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4" y="30"/>
                    <a:pt x="19" y="15"/>
                    <a:pt x="15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8107363" y="2905125"/>
              <a:ext cx="31750" cy="77788"/>
            </a:xfrm>
            <a:custGeom>
              <a:avLst/>
              <a:gdLst>
                <a:gd name="T0" fmla="*/ 16 w 21"/>
                <a:gd name="T1" fmla="*/ 0 h 50"/>
                <a:gd name="T2" fmla="*/ 0 w 21"/>
                <a:gd name="T3" fmla="*/ 2 h 50"/>
                <a:gd name="T4" fmla="*/ 6 w 21"/>
                <a:gd name="T5" fmla="*/ 50 h 50"/>
                <a:gd name="T6" fmla="*/ 21 w 21"/>
                <a:gd name="T7" fmla="*/ 48 h 50"/>
                <a:gd name="T8" fmla="*/ 16 w 2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1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3" y="34"/>
                    <a:pt x="6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32"/>
                    <a:pt x="17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/>
            </p:cNvSpPr>
            <p:nvPr userDrawn="1"/>
          </p:nvSpPr>
          <p:spPr bwMode="auto">
            <a:xfrm>
              <a:off x="8362950" y="3736975"/>
              <a:ext cx="57150" cy="76200"/>
            </a:xfrm>
            <a:custGeom>
              <a:avLst/>
              <a:gdLst>
                <a:gd name="T0" fmla="*/ 0 w 37"/>
                <a:gd name="T1" fmla="*/ 8 h 50"/>
                <a:gd name="T2" fmla="*/ 24 w 37"/>
                <a:gd name="T3" fmla="*/ 50 h 50"/>
                <a:gd name="T4" fmla="*/ 37 w 37"/>
                <a:gd name="T5" fmla="*/ 42 h 50"/>
                <a:gd name="T6" fmla="*/ 14 w 37"/>
                <a:gd name="T7" fmla="*/ 0 h 50"/>
                <a:gd name="T8" fmla="*/ 0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0" y="8"/>
                  </a:moveTo>
                  <a:cubicBezTo>
                    <a:pt x="8" y="22"/>
                    <a:pt x="16" y="36"/>
                    <a:pt x="24" y="5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0" y="28"/>
                    <a:pt x="22" y="14"/>
                    <a:pt x="14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8437563" y="3862388"/>
              <a:ext cx="60325" cy="74613"/>
            </a:xfrm>
            <a:custGeom>
              <a:avLst/>
              <a:gdLst>
                <a:gd name="T0" fmla="*/ 0 w 40"/>
                <a:gd name="T1" fmla="*/ 9 h 49"/>
                <a:gd name="T2" fmla="*/ 27 w 40"/>
                <a:gd name="T3" fmla="*/ 49 h 49"/>
                <a:gd name="T4" fmla="*/ 40 w 40"/>
                <a:gd name="T5" fmla="*/ 40 h 49"/>
                <a:gd name="T6" fmla="*/ 14 w 40"/>
                <a:gd name="T7" fmla="*/ 0 h 49"/>
                <a:gd name="T8" fmla="*/ 0 w 40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9">
                  <a:moveTo>
                    <a:pt x="0" y="9"/>
                  </a:moveTo>
                  <a:cubicBezTo>
                    <a:pt x="9" y="22"/>
                    <a:pt x="18" y="36"/>
                    <a:pt x="27" y="4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1" y="27"/>
                    <a:pt x="22" y="14"/>
                    <a:pt x="14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1" name="Freeform 37"/>
            <p:cNvSpPr>
              <a:spLocks/>
            </p:cNvSpPr>
            <p:nvPr userDrawn="1"/>
          </p:nvSpPr>
          <p:spPr bwMode="auto">
            <a:xfrm>
              <a:off x="8242300" y="3471863"/>
              <a:ext cx="49213" cy="76200"/>
            </a:xfrm>
            <a:custGeom>
              <a:avLst/>
              <a:gdLst>
                <a:gd name="T0" fmla="*/ 0 w 32"/>
                <a:gd name="T1" fmla="*/ 6 h 50"/>
                <a:gd name="T2" fmla="*/ 17 w 32"/>
                <a:gd name="T3" fmla="*/ 50 h 50"/>
                <a:gd name="T4" fmla="*/ 32 w 32"/>
                <a:gd name="T5" fmla="*/ 44 h 50"/>
                <a:gd name="T6" fmla="*/ 15 w 32"/>
                <a:gd name="T7" fmla="*/ 0 h 50"/>
                <a:gd name="T8" fmla="*/ 0 w 32"/>
                <a:gd name="T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0" y="6"/>
                  </a:moveTo>
                  <a:cubicBezTo>
                    <a:pt x="5" y="21"/>
                    <a:pt x="11" y="36"/>
                    <a:pt x="17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6" y="30"/>
                    <a:pt x="20" y="15"/>
                    <a:pt x="15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2" name="Freeform 38"/>
            <p:cNvSpPr>
              <a:spLocks/>
            </p:cNvSpPr>
            <p:nvPr userDrawn="1"/>
          </p:nvSpPr>
          <p:spPr bwMode="auto">
            <a:xfrm>
              <a:off x="8299450" y="3606800"/>
              <a:ext cx="50800" cy="76200"/>
            </a:xfrm>
            <a:custGeom>
              <a:avLst/>
              <a:gdLst>
                <a:gd name="T0" fmla="*/ 0 w 34"/>
                <a:gd name="T1" fmla="*/ 7 h 50"/>
                <a:gd name="T2" fmla="*/ 20 w 34"/>
                <a:gd name="T3" fmla="*/ 50 h 50"/>
                <a:gd name="T4" fmla="*/ 34 w 34"/>
                <a:gd name="T5" fmla="*/ 43 h 50"/>
                <a:gd name="T6" fmla="*/ 14 w 34"/>
                <a:gd name="T7" fmla="*/ 0 h 50"/>
                <a:gd name="T8" fmla="*/ 0 w 34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0" y="7"/>
                  </a:moveTo>
                  <a:cubicBezTo>
                    <a:pt x="6" y="21"/>
                    <a:pt x="13" y="36"/>
                    <a:pt x="20" y="50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7" y="29"/>
                    <a:pt x="21" y="14"/>
                    <a:pt x="14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1" name="Freeform 46"/>
          <p:cNvSpPr>
            <a:spLocks/>
          </p:cNvSpPr>
          <p:nvPr userDrawn="1"/>
        </p:nvSpPr>
        <p:spPr bwMode="auto">
          <a:xfrm>
            <a:off x="8286750" y="374651"/>
            <a:ext cx="1139826" cy="4284663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8" name="Freeform 42"/>
          <p:cNvSpPr>
            <a:spLocks/>
          </p:cNvSpPr>
          <p:nvPr userDrawn="1"/>
        </p:nvSpPr>
        <p:spPr bwMode="auto">
          <a:xfrm>
            <a:off x="7920038" y="719138"/>
            <a:ext cx="1262063" cy="4357688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68D272C3-ED1E-469C-97F6-71F98BE78C99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 50"/>
          <p:cNvSpPr>
            <a:spLocks/>
          </p:cNvSpPr>
          <p:nvPr userDrawn="1"/>
        </p:nvSpPr>
        <p:spPr bwMode="auto">
          <a:xfrm rot="20963974">
            <a:off x="150242" y="5193393"/>
            <a:ext cx="890588" cy="1770062"/>
          </a:xfrm>
          <a:custGeom>
            <a:avLst/>
            <a:gdLst>
              <a:gd name="T0" fmla="*/ 517 w 527"/>
              <a:gd name="T1" fmla="*/ 1050 h 1050"/>
              <a:gd name="T2" fmla="*/ 527 w 527"/>
              <a:gd name="T3" fmla="*/ 1050 h 1050"/>
              <a:gd name="T4" fmla="*/ 405 w 527"/>
              <a:gd name="T5" fmla="*/ 577 h 1050"/>
              <a:gd name="T6" fmla="*/ 46 w 527"/>
              <a:gd name="T7" fmla="*/ 44 h 1050"/>
              <a:gd name="T8" fmla="*/ 0 w 527"/>
              <a:gd name="T9" fmla="*/ 0 h 1050"/>
              <a:gd name="T10" fmla="*/ 0 w 527"/>
              <a:gd name="T11" fmla="*/ 15 h 1050"/>
              <a:gd name="T12" fmla="*/ 517 w 527"/>
              <a:gd name="T1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1050">
                <a:moveTo>
                  <a:pt x="517" y="1050"/>
                </a:moveTo>
                <a:cubicBezTo>
                  <a:pt x="527" y="1050"/>
                  <a:pt x="527" y="1050"/>
                  <a:pt x="527" y="1050"/>
                </a:cubicBezTo>
                <a:cubicBezTo>
                  <a:pt x="510" y="887"/>
                  <a:pt x="469" y="729"/>
                  <a:pt x="405" y="577"/>
                </a:cubicBezTo>
                <a:cubicBezTo>
                  <a:pt x="321" y="378"/>
                  <a:pt x="200" y="198"/>
                  <a:pt x="46" y="44"/>
                </a:cubicBezTo>
                <a:cubicBezTo>
                  <a:pt x="31" y="29"/>
                  <a:pt x="15" y="15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283" y="281"/>
                  <a:pt x="474" y="644"/>
                  <a:pt x="517" y="10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80111" y="3393095"/>
            <a:ext cx="1337757" cy="81109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750"/>
            </a:lvl1pPr>
            <a:lvl2pPr marL="0" indent="0">
              <a:spcBef>
                <a:spcPts val="0"/>
              </a:spcBef>
              <a:buFontTx/>
              <a:buNone/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GB" noProof="0" dirty="0" smtClean="0"/>
              <a:t>Name goes here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580112" y="3516262"/>
            <a:ext cx="1339200" cy="6879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75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GB" noProof="0" dirty="0" smtClean="0"/>
              <a:t>Title , Email, Direct:, Mobile:</a:t>
            </a:r>
          </a:p>
          <a:p>
            <a:pPr lvl="0"/>
            <a:endParaRPr lang="en-GB" noProof="0" dirty="0" smtClean="0"/>
          </a:p>
        </p:txBody>
      </p:sp>
      <p:sp>
        <p:nvSpPr>
          <p:cNvPr id="55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7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754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BF5D-CF91-4BE7-9018-0630B4B1AF01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0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65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3137-A6C5-4E33-A7D8-0335801D41F9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1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535-67DB-40C7-8910-02332C492D14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66775" y="1208254"/>
            <a:ext cx="7412038" cy="48402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871537" y="1692276"/>
            <a:ext cx="7407275" cy="43545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206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71537" y="2708920"/>
            <a:ext cx="7407275" cy="3337868"/>
          </a:xfrm>
        </p:spPr>
        <p:txBody>
          <a:bodyPr lIns="90000" tIns="46800" rIns="90000" bIns="46800"/>
          <a:lstStyle>
            <a:lvl1pPr marL="378000" indent="-360363" algn="ctr">
              <a:spcBef>
                <a:spcPts val="0"/>
              </a:spcBef>
              <a:spcAft>
                <a:spcPts val="1800"/>
              </a:spcAft>
              <a:buSzPct val="135000"/>
              <a:buFontTx/>
              <a:buBlip>
                <a:blip r:embed="rId3"/>
              </a:buBlip>
              <a:defRPr sz="2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166EBF5D-CF91-4BE7-9018-0630B4B1AF01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lowchart: Extract 9"/>
          <p:cNvSpPr/>
          <p:nvPr userDrawn="1"/>
        </p:nvSpPr>
        <p:spPr>
          <a:xfrm rot="10800000">
            <a:off x="2520196" y="357405"/>
            <a:ext cx="4103610" cy="684000"/>
          </a:xfrm>
          <a:prstGeom prst="flowChartExtract">
            <a:avLst/>
          </a:prstGeom>
          <a:solidFill>
            <a:srgbClr val="80B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02061" y="1330062"/>
            <a:ext cx="115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323232"/>
                </a:solidFill>
                <a:ea typeface="Verdana" pitchFamily="34" charset="0"/>
                <a:cs typeface="Verdana" pitchFamily="34" charset="0"/>
              </a:rPr>
              <a:t>Conclusion</a:t>
            </a:r>
          </a:p>
        </p:txBody>
      </p:sp>
      <p:pic>
        <p:nvPicPr>
          <p:cNvPr id="9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72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5C130-F8F0-4C1E-ABEB-9C3ACE96EE93}" type="datetime1">
              <a:rPr lang="nb-NO"/>
              <a:pPr>
                <a:defRPr/>
              </a:pPr>
              <a:t>23.03.2015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ECFED-AABE-4D29-8B51-157876D9C37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6639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250"/>
            <a:ext cx="5832648" cy="4616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557337"/>
            <a:ext cx="8229600" cy="417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38F2-6FB7-47A3-A55E-F228D180B886}" type="datetime1">
              <a:rPr lang="da-DK" smtClean="0"/>
              <a:pPr/>
              <a:t>23-03-2015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54DC-70B3-4BCC-BC71-218418A432E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182831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0" y="3201069"/>
            <a:ext cx="167838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rot="5400000">
            <a:off x="2098675" y="3556000"/>
            <a:ext cx="679450" cy="1588"/>
          </a:xfrm>
          <a:prstGeom prst="line">
            <a:avLst/>
          </a:prstGeom>
          <a:ln w="9525">
            <a:solidFill>
              <a:srgbClr val="706F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656777" y="2271690"/>
            <a:ext cx="5947671" cy="1470025"/>
          </a:xfrm>
        </p:spPr>
        <p:txBody>
          <a:bodyPr anchor="b">
            <a:normAutofit/>
          </a:bodyPr>
          <a:lstStyle>
            <a:lvl1pPr marL="0" indent="0">
              <a:buNone/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663825" y="3744707"/>
            <a:ext cx="5940623" cy="141771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3232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8D272C3-ED1E-469C-97F6-71F98BE78C99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-1733550" y="0"/>
            <a:ext cx="1595437" cy="9694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 smtClean="0">
                <a:solidFill>
                  <a:prstClr val="white"/>
                </a:solidFill>
                <a:cs typeface="Verdana" pitchFamily="34" charset="0"/>
              </a:rPr>
              <a:t>To view drawing guides: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 smtClean="0">
                <a:solidFill>
                  <a:prstClr val="white"/>
                </a:solidFill>
                <a:cs typeface="Verdana" pitchFamily="34" charset="0"/>
              </a:rPr>
              <a:t>Right-click outside slide and select ’Grid and Guides...’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 smtClean="0">
                <a:solidFill>
                  <a:prstClr val="white"/>
                </a:solidFill>
                <a:cs typeface="Verdana" pitchFamily="34" charset="0"/>
              </a:rPr>
              <a:t>Check ’Display drawing guides on screen’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 smtClean="0">
                <a:solidFill>
                  <a:prstClr val="white"/>
                </a:solidFill>
                <a:cs typeface="Verdana" pitchFamily="34" charset="0"/>
              </a:rPr>
              <a:t>Select ’OK’</a:t>
            </a:r>
            <a:endParaRPr lang="en-GB" sz="900">
              <a:solidFill>
                <a:prstClr val="white"/>
              </a:solidFill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9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535-67DB-40C7-8910-02332C492D14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66775" y="1208254"/>
            <a:ext cx="7412038" cy="48402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871537" y="1692276"/>
            <a:ext cx="7407275" cy="43545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672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ead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535-67DB-40C7-8910-02332C492D14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66775" y="1208254"/>
            <a:ext cx="7412038" cy="48402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866775" y="1692276"/>
            <a:ext cx="7412038" cy="435451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2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535-67DB-40C7-8910-02332C492D14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66775" y="1208252"/>
            <a:ext cx="7412038" cy="4840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866775" y="1692275"/>
            <a:ext cx="3560763" cy="43545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4716463" y="1692275"/>
            <a:ext cx="3562350" cy="43545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76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Lead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535-67DB-40C7-8910-02332C492D14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866775" y="1692275"/>
            <a:ext cx="3560763" cy="435451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716463" y="1692275"/>
            <a:ext cx="3562350" cy="435451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66775" y="1208252"/>
            <a:ext cx="7412038" cy="4840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86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no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1412776"/>
            <a:ext cx="3517200" cy="263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538" y="1692275"/>
            <a:ext cx="3851275" cy="800621"/>
          </a:xfrm>
        </p:spPr>
        <p:txBody>
          <a:bodyPr lIns="0" anchor="b"/>
          <a:lstStyle>
            <a:lvl1pPr marL="0" indent="0">
              <a:buClr>
                <a:schemeClr val="tx2"/>
              </a:buClr>
              <a:buFont typeface="Verdana" pitchFamily="34" charset="0"/>
              <a:buNone/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535-67DB-40C7-8910-02332C492D14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427538" y="2708920"/>
            <a:ext cx="3851275" cy="3337868"/>
          </a:xfrm>
        </p:spPr>
        <p:txBody>
          <a:bodyPr/>
          <a:lstStyle>
            <a:lvl1pPr marL="0" indent="0">
              <a:spcAft>
                <a:spcPts val="1036"/>
              </a:spcAft>
              <a:buFontTx/>
              <a:buNone/>
              <a:defRPr sz="1100"/>
            </a:lvl1pPr>
            <a:lvl2pPr marL="255600" indent="-255600">
              <a:defRPr sz="1100"/>
            </a:lvl2pPr>
            <a:lvl3pPr marL="540000" indent="-262800">
              <a:defRPr sz="1100"/>
            </a:lvl3pPr>
            <a:lvl4pPr marL="820800" indent="-266400">
              <a:defRPr sz="1100"/>
            </a:lvl4pPr>
            <a:lvl5pPr marL="1112400" indent="-277200">
              <a:defRPr sz="11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197875" y="1900800"/>
            <a:ext cx="180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67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Image, no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538" y="1692275"/>
            <a:ext cx="3851275" cy="800621"/>
          </a:xfrm>
        </p:spPr>
        <p:txBody>
          <a:bodyPr lIns="0" anchor="b"/>
          <a:lstStyle>
            <a:lvl1pPr marL="0" indent="0">
              <a:buClr>
                <a:schemeClr val="tx2"/>
              </a:buClr>
              <a:buFont typeface="Verdana" pitchFamily="34" charset="0"/>
              <a:buNone/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535-67DB-40C7-8910-02332C492D14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427538" y="2708920"/>
            <a:ext cx="3851275" cy="3337868"/>
          </a:xfrm>
        </p:spPr>
        <p:txBody>
          <a:bodyPr/>
          <a:lstStyle>
            <a:lvl1pPr marL="0" indent="0">
              <a:spcAft>
                <a:spcPts val="1036"/>
              </a:spcAft>
              <a:buFontTx/>
              <a:buNone/>
              <a:defRPr sz="1100"/>
            </a:lvl1pPr>
            <a:lvl2pPr marL="255600" indent="-255600">
              <a:defRPr sz="1100"/>
            </a:lvl2pPr>
            <a:lvl3pPr marL="540000" indent="-262800">
              <a:defRPr sz="1100"/>
            </a:lvl3pPr>
            <a:lvl4pPr marL="820800" indent="-266400">
              <a:defRPr sz="1100"/>
            </a:lvl4pPr>
            <a:lvl5pPr marL="1112400" indent="-277200">
              <a:defRPr sz="11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95360" y="1887648"/>
            <a:ext cx="3160800" cy="3160800"/>
          </a:xfrm>
          <a:prstGeom prst="ellipse">
            <a:avLst/>
          </a:prstGeom>
          <a:ln w="25400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6" name="Oval 15"/>
          <p:cNvSpPr/>
          <p:nvPr userDrawn="1"/>
        </p:nvSpPr>
        <p:spPr>
          <a:xfrm>
            <a:off x="483292" y="1847910"/>
            <a:ext cx="3448745" cy="3448745"/>
          </a:xfrm>
          <a:prstGeom prst="ellipse">
            <a:avLst/>
          </a:prstGeom>
          <a:noFill/>
          <a:ln w="9525" cap="flat" cmpd="sng" algn="ctr">
            <a:solidFill>
              <a:srgbClr val="706F6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197875" y="1900800"/>
            <a:ext cx="180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8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227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ead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535-67DB-40C7-8910-02332C492D14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66775" y="1208254"/>
            <a:ext cx="7412038" cy="48402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866775" y="1692276"/>
            <a:ext cx="7412038" cy="435451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2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628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Image and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538" y="1692275"/>
            <a:ext cx="3851275" cy="800621"/>
          </a:xfrm>
        </p:spPr>
        <p:txBody>
          <a:bodyPr lIns="0" anchor="b"/>
          <a:lstStyle>
            <a:lvl1pPr marL="0" indent="0">
              <a:buClr>
                <a:schemeClr val="tx2"/>
              </a:buClr>
              <a:buFont typeface="Verdana" pitchFamily="34" charset="0"/>
              <a:buNone/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535-67DB-40C7-8910-02332C492D14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95360" y="1887648"/>
            <a:ext cx="3160800" cy="3160800"/>
          </a:xfrm>
          <a:prstGeom prst="ellipse">
            <a:avLst/>
          </a:prstGeom>
          <a:ln w="25400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6" name="Oval 15"/>
          <p:cNvSpPr/>
          <p:nvPr userDrawn="1"/>
        </p:nvSpPr>
        <p:spPr>
          <a:xfrm>
            <a:off x="483292" y="1847910"/>
            <a:ext cx="3448745" cy="3448745"/>
          </a:xfrm>
          <a:prstGeom prst="ellipse">
            <a:avLst/>
          </a:prstGeom>
          <a:noFill/>
          <a:ln w="9525" cap="flat" cmpd="sng" algn="ctr">
            <a:solidFill>
              <a:srgbClr val="706F6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427538" y="2710800"/>
            <a:ext cx="3851275" cy="33372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197875" y="1900800"/>
            <a:ext cx="180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7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2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ets_background_map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BF5D-CF91-4BE7-9018-0630B4B1AF01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868363" y="1692275"/>
            <a:ext cx="7410450" cy="43545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66775" y="1208252"/>
            <a:ext cx="7412038" cy="4840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10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nets_background_map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BF5D-CF91-4BE7-9018-0630B4B1AF01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able Placeholder 15"/>
          <p:cNvSpPr>
            <a:spLocks noGrp="1"/>
          </p:cNvSpPr>
          <p:nvPr>
            <p:ph type="tbl" sz="quarter" idx="13"/>
          </p:nvPr>
        </p:nvSpPr>
        <p:spPr>
          <a:xfrm>
            <a:off x="866774" y="1692275"/>
            <a:ext cx="7412039" cy="4354513"/>
          </a:xfrm>
        </p:spPr>
        <p:txBody>
          <a:bodyPr/>
          <a:lstStyle/>
          <a:p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66775" y="1208252"/>
            <a:ext cx="7412038" cy="4840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03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reak slide + color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68D272C3-ED1E-469C-97F6-71F98BE78C99}" type="datetime1">
              <a:rPr lang="en-GB" smtClean="0"/>
              <a:pPr/>
              <a:t>23/03/2015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868363" y="3897686"/>
            <a:ext cx="7410450" cy="467417"/>
          </a:xfrm>
        </p:spPr>
        <p:txBody>
          <a:bodyPr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68362" y="4374000"/>
            <a:ext cx="7411637" cy="141771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912100" y="1196975"/>
            <a:ext cx="1265238" cy="4443413"/>
            <a:chOff x="7912100" y="1196975"/>
            <a:chExt cx="1265238" cy="4443413"/>
          </a:xfrm>
        </p:grpSpPr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113713" y="2349500"/>
              <a:ext cx="58738" cy="90488"/>
            </a:xfrm>
            <a:custGeom>
              <a:avLst/>
              <a:gdLst>
                <a:gd name="T0" fmla="*/ 33 w 33"/>
                <a:gd name="T1" fmla="*/ 7 h 50"/>
                <a:gd name="T2" fmla="*/ 19 w 33"/>
                <a:gd name="T3" fmla="*/ 0 h 50"/>
                <a:gd name="T4" fmla="*/ 0 w 33"/>
                <a:gd name="T5" fmla="*/ 44 h 50"/>
                <a:gd name="T6" fmla="*/ 14 w 33"/>
                <a:gd name="T7" fmla="*/ 50 h 50"/>
                <a:gd name="T8" fmla="*/ 33 w 33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" y="15"/>
                    <a:pt x="6" y="29"/>
                    <a:pt x="0" y="44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" y="36"/>
                    <a:pt x="27" y="21"/>
                    <a:pt x="33" y="7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8183563" y="2193925"/>
              <a:ext cx="66675" cy="88900"/>
            </a:xfrm>
            <a:custGeom>
              <a:avLst/>
              <a:gdLst>
                <a:gd name="T0" fmla="*/ 37 w 37"/>
                <a:gd name="T1" fmla="*/ 8 h 50"/>
                <a:gd name="T2" fmla="*/ 23 w 37"/>
                <a:gd name="T3" fmla="*/ 0 h 50"/>
                <a:gd name="T4" fmla="*/ 0 w 37"/>
                <a:gd name="T5" fmla="*/ 43 h 50"/>
                <a:gd name="T6" fmla="*/ 15 w 37"/>
                <a:gd name="T7" fmla="*/ 50 h 50"/>
                <a:gd name="T8" fmla="*/ 37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37" y="8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5" y="15"/>
                    <a:pt x="8" y="29"/>
                    <a:pt x="0" y="4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6"/>
                    <a:pt x="29" y="22"/>
                    <a:pt x="37" y="8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8051800" y="2509838"/>
              <a:ext cx="57150" cy="92075"/>
            </a:xfrm>
            <a:custGeom>
              <a:avLst/>
              <a:gdLst>
                <a:gd name="T0" fmla="*/ 31 w 31"/>
                <a:gd name="T1" fmla="*/ 6 h 51"/>
                <a:gd name="T2" fmla="*/ 16 w 31"/>
                <a:gd name="T3" fmla="*/ 0 h 51"/>
                <a:gd name="T4" fmla="*/ 0 w 31"/>
                <a:gd name="T5" fmla="*/ 46 h 51"/>
                <a:gd name="T6" fmla="*/ 15 w 31"/>
                <a:gd name="T7" fmla="*/ 51 h 51"/>
                <a:gd name="T8" fmla="*/ 31 w 31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1">
                  <a:moveTo>
                    <a:pt x="31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15"/>
                    <a:pt x="5" y="30"/>
                    <a:pt x="0" y="46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0" y="36"/>
                    <a:pt x="25" y="21"/>
                    <a:pt x="31" y="6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912100" y="3354388"/>
              <a:ext cx="30163" cy="92075"/>
            </a:xfrm>
            <a:custGeom>
              <a:avLst/>
              <a:gdLst>
                <a:gd name="T0" fmla="*/ 16 w 17"/>
                <a:gd name="T1" fmla="*/ 48 h 51"/>
                <a:gd name="T2" fmla="*/ 17 w 17"/>
                <a:gd name="T3" fmla="*/ 0 h 51"/>
                <a:gd name="T4" fmla="*/ 1 w 17"/>
                <a:gd name="T5" fmla="*/ 0 h 51"/>
                <a:gd name="T6" fmla="*/ 0 w 17"/>
                <a:gd name="T7" fmla="*/ 48 h 51"/>
                <a:gd name="T8" fmla="*/ 0 w 17"/>
                <a:gd name="T9" fmla="*/ 51 h 51"/>
                <a:gd name="T10" fmla="*/ 16 w 17"/>
                <a:gd name="T11" fmla="*/ 51 h 51"/>
                <a:gd name="T12" fmla="*/ 16 w 17"/>
                <a:gd name="T1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6" y="48"/>
                  </a:moveTo>
                  <a:cubicBezTo>
                    <a:pt x="16" y="32"/>
                    <a:pt x="16" y="16"/>
                    <a:pt x="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2"/>
                    <a:pt x="0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16" y="48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934325" y="3009900"/>
              <a:ext cx="41275" cy="90488"/>
            </a:xfrm>
            <a:custGeom>
              <a:avLst/>
              <a:gdLst>
                <a:gd name="T0" fmla="*/ 23 w 23"/>
                <a:gd name="T1" fmla="*/ 3 h 50"/>
                <a:gd name="T2" fmla="*/ 7 w 23"/>
                <a:gd name="T3" fmla="*/ 0 h 50"/>
                <a:gd name="T4" fmla="*/ 0 w 23"/>
                <a:gd name="T5" fmla="*/ 48 h 50"/>
                <a:gd name="T6" fmla="*/ 16 w 23"/>
                <a:gd name="T7" fmla="*/ 50 h 50"/>
                <a:gd name="T8" fmla="*/ 23 w 23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0">
                  <a:moveTo>
                    <a:pt x="2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6"/>
                    <a:pt x="2" y="32"/>
                    <a:pt x="0" y="48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8" y="34"/>
                    <a:pt x="20" y="18"/>
                    <a:pt x="23" y="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8266113" y="2044700"/>
              <a:ext cx="68263" cy="87313"/>
            </a:xfrm>
            <a:custGeom>
              <a:avLst/>
              <a:gdLst>
                <a:gd name="T0" fmla="*/ 38 w 38"/>
                <a:gd name="T1" fmla="*/ 8 h 49"/>
                <a:gd name="T2" fmla="*/ 25 w 38"/>
                <a:gd name="T3" fmla="*/ 0 h 49"/>
                <a:gd name="T4" fmla="*/ 0 w 38"/>
                <a:gd name="T5" fmla="*/ 41 h 49"/>
                <a:gd name="T6" fmla="*/ 14 w 38"/>
                <a:gd name="T7" fmla="*/ 49 h 49"/>
                <a:gd name="T8" fmla="*/ 38 w 38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38" y="8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14"/>
                    <a:pt x="8" y="27"/>
                    <a:pt x="0" y="41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2" y="36"/>
                    <a:pt x="30" y="22"/>
                    <a:pt x="38" y="8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8002588" y="2674938"/>
              <a:ext cx="49213" cy="88900"/>
            </a:xfrm>
            <a:custGeom>
              <a:avLst/>
              <a:gdLst>
                <a:gd name="T0" fmla="*/ 28 w 28"/>
                <a:gd name="T1" fmla="*/ 4 h 50"/>
                <a:gd name="T2" fmla="*/ 13 w 28"/>
                <a:gd name="T3" fmla="*/ 0 h 50"/>
                <a:gd name="T4" fmla="*/ 0 w 28"/>
                <a:gd name="T5" fmla="*/ 46 h 50"/>
                <a:gd name="T6" fmla="*/ 15 w 28"/>
                <a:gd name="T7" fmla="*/ 50 h 50"/>
                <a:gd name="T8" fmla="*/ 28 w 2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5"/>
                    <a:pt x="4" y="30"/>
                    <a:pt x="0" y="46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5"/>
                    <a:pt x="23" y="19"/>
                    <a:pt x="28" y="4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916863" y="3182938"/>
              <a:ext cx="36513" cy="87313"/>
            </a:xfrm>
            <a:custGeom>
              <a:avLst/>
              <a:gdLst>
                <a:gd name="T0" fmla="*/ 20 w 20"/>
                <a:gd name="T1" fmla="*/ 1 h 49"/>
                <a:gd name="T2" fmla="*/ 4 w 20"/>
                <a:gd name="T3" fmla="*/ 0 h 49"/>
                <a:gd name="T4" fmla="*/ 0 w 20"/>
                <a:gd name="T5" fmla="*/ 48 h 49"/>
                <a:gd name="T6" fmla="*/ 16 w 20"/>
                <a:gd name="T7" fmla="*/ 49 h 49"/>
                <a:gd name="T8" fmla="*/ 20 w 20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9">
                  <a:moveTo>
                    <a:pt x="2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1" y="32"/>
                    <a:pt x="0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33"/>
                    <a:pt x="18" y="17"/>
                    <a:pt x="20" y="1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9088438" y="1196975"/>
              <a:ext cx="88900" cy="69850"/>
            </a:xfrm>
            <a:custGeom>
              <a:avLst/>
              <a:gdLst>
                <a:gd name="T0" fmla="*/ 49 w 49"/>
                <a:gd name="T1" fmla="*/ 13 h 39"/>
                <a:gd name="T2" fmla="*/ 41 w 49"/>
                <a:gd name="T3" fmla="*/ 0 h 39"/>
                <a:gd name="T4" fmla="*/ 0 w 49"/>
                <a:gd name="T5" fmla="*/ 26 h 39"/>
                <a:gd name="T6" fmla="*/ 9 w 49"/>
                <a:gd name="T7" fmla="*/ 39 h 39"/>
                <a:gd name="T8" fmla="*/ 49 w 4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9" y="1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7" y="8"/>
                    <a:pt x="14" y="17"/>
                    <a:pt x="0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2" y="30"/>
                    <a:pt x="36" y="21"/>
                    <a:pt x="49" y="1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815388" y="1398588"/>
              <a:ext cx="84138" cy="77788"/>
            </a:xfrm>
            <a:custGeom>
              <a:avLst/>
              <a:gdLst>
                <a:gd name="T0" fmla="*/ 47 w 47"/>
                <a:gd name="T1" fmla="*/ 12 h 43"/>
                <a:gd name="T2" fmla="*/ 36 w 47"/>
                <a:gd name="T3" fmla="*/ 0 h 43"/>
                <a:gd name="T4" fmla="*/ 0 w 47"/>
                <a:gd name="T5" fmla="*/ 31 h 43"/>
                <a:gd name="T6" fmla="*/ 10 w 47"/>
                <a:gd name="T7" fmla="*/ 43 h 43"/>
                <a:gd name="T8" fmla="*/ 47 w 47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47" y="1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4" y="10"/>
                    <a:pt x="12" y="20"/>
                    <a:pt x="0" y="3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2" y="32"/>
                    <a:pt x="34" y="22"/>
                    <a:pt x="47" y="12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8358188" y="1901825"/>
              <a:ext cx="74613" cy="85725"/>
            </a:xfrm>
            <a:custGeom>
              <a:avLst/>
              <a:gdLst>
                <a:gd name="T0" fmla="*/ 41 w 41"/>
                <a:gd name="T1" fmla="*/ 9 h 48"/>
                <a:gd name="T2" fmla="*/ 28 w 41"/>
                <a:gd name="T3" fmla="*/ 0 h 48"/>
                <a:gd name="T4" fmla="*/ 0 w 41"/>
                <a:gd name="T5" fmla="*/ 40 h 48"/>
                <a:gd name="T6" fmla="*/ 13 w 41"/>
                <a:gd name="T7" fmla="*/ 48 h 48"/>
                <a:gd name="T8" fmla="*/ 41 w 41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41" y="9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8" y="13"/>
                    <a:pt x="9" y="26"/>
                    <a:pt x="0" y="40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2" y="35"/>
                    <a:pt x="31" y="22"/>
                    <a:pt x="41" y="9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8948738" y="1292225"/>
              <a:ext cx="85725" cy="74613"/>
            </a:xfrm>
            <a:custGeom>
              <a:avLst/>
              <a:gdLst>
                <a:gd name="T0" fmla="*/ 48 w 48"/>
                <a:gd name="T1" fmla="*/ 13 h 41"/>
                <a:gd name="T2" fmla="*/ 39 w 48"/>
                <a:gd name="T3" fmla="*/ 0 h 41"/>
                <a:gd name="T4" fmla="*/ 0 w 48"/>
                <a:gd name="T5" fmla="*/ 29 h 41"/>
                <a:gd name="T6" fmla="*/ 10 w 48"/>
                <a:gd name="T7" fmla="*/ 41 h 41"/>
                <a:gd name="T8" fmla="*/ 48 w 48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48" y="13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6" y="9"/>
                    <a:pt x="13" y="19"/>
                    <a:pt x="0" y="29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32"/>
                    <a:pt x="35" y="22"/>
                    <a:pt x="48" y="1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8459788" y="1765300"/>
              <a:ext cx="76200" cy="84138"/>
            </a:xfrm>
            <a:custGeom>
              <a:avLst/>
              <a:gdLst>
                <a:gd name="T0" fmla="*/ 43 w 43"/>
                <a:gd name="T1" fmla="*/ 10 h 47"/>
                <a:gd name="T2" fmla="*/ 30 w 43"/>
                <a:gd name="T3" fmla="*/ 0 h 47"/>
                <a:gd name="T4" fmla="*/ 0 w 43"/>
                <a:gd name="T5" fmla="*/ 37 h 47"/>
                <a:gd name="T6" fmla="*/ 13 w 43"/>
                <a:gd name="T7" fmla="*/ 47 h 47"/>
                <a:gd name="T8" fmla="*/ 43 w 43"/>
                <a:gd name="T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7">
                  <a:moveTo>
                    <a:pt x="43" y="1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0" y="12"/>
                    <a:pt x="10" y="24"/>
                    <a:pt x="0" y="3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3" y="34"/>
                    <a:pt x="33" y="22"/>
                    <a:pt x="43" y="10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8688388" y="1511300"/>
              <a:ext cx="82550" cy="80963"/>
            </a:xfrm>
            <a:custGeom>
              <a:avLst/>
              <a:gdLst>
                <a:gd name="T0" fmla="*/ 46 w 46"/>
                <a:gd name="T1" fmla="*/ 12 h 45"/>
                <a:gd name="T2" fmla="*/ 35 w 46"/>
                <a:gd name="T3" fmla="*/ 0 h 45"/>
                <a:gd name="T4" fmla="*/ 0 w 46"/>
                <a:gd name="T5" fmla="*/ 34 h 45"/>
                <a:gd name="T6" fmla="*/ 12 w 46"/>
                <a:gd name="T7" fmla="*/ 45 h 45"/>
                <a:gd name="T8" fmla="*/ 46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1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3" y="11"/>
                    <a:pt x="12" y="22"/>
                    <a:pt x="0" y="3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23" y="34"/>
                    <a:pt x="34" y="23"/>
                    <a:pt x="46" y="12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8570913" y="1633538"/>
              <a:ext cx="79375" cy="82550"/>
            </a:xfrm>
            <a:custGeom>
              <a:avLst/>
              <a:gdLst>
                <a:gd name="T0" fmla="*/ 44 w 44"/>
                <a:gd name="T1" fmla="*/ 11 h 46"/>
                <a:gd name="T2" fmla="*/ 32 w 44"/>
                <a:gd name="T3" fmla="*/ 0 h 46"/>
                <a:gd name="T4" fmla="*/ 0 w 44"/>
                <a:gd name="T5" fmla="*/ 36 h 46"/>
                <a:gd name="T6" fmla="*/ 12 w 44"/>
                <a:gd name="T7" fmla="*/ 46 h 46"/>
                <a:gd name="T8" fmla="*/ 44 w 44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44" y="11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1" y="12"/>
                    <a:pt x="10" y="24"/>
                    <a:pt x="0" y="3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2" y="34"/>
                    <a:pt x="33" y="23"/>
                    <a:pt x="44" y="11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7962900" y="2841625"/>
              <a:ext cx="44450" cy="90488"/>
            </a:xfrm>
            <a:custGeom>
              <a:avLst/>
              <a:gdLst>
                <a:gd name="T0" fmla="*/ 25 w 25"/>
                <a:gd name="T1" fmla="*/ 3 h 50"/>
                <a:gd name="T2" fmla="*/ 10 w 25"/>
                <a:gd name="T3" fmla="*/ 0 h 50"/>
                <a:gd name="T4" fmla="*/ 0 w 25"/>
                <a:gd name="T5" fmla="*/ 47 h 50"/>
                <a:gd name="T6" fmla="*/ 15 w 25"/>
                <a:gd name="T7" fmla="*/ 50 h 50"/>
                <a:gd name="T8" fmla="*/ 25 w 25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25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15"/>
                    <a:pt x="3" y="31"/>
                    <a:pt x="0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4"/>
                    <a:pt x="22" y="19"/>
                    <a:pt x="25" y="3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" name="Freeform 30"/>
            <p:cNvSpPr>
              <a:spLocks/>
            </p:cNvSpPr>
            <p:nvPr userDrawn="1"/>
          </p:nvSpPr>
          <p:spPr bwMode="auto">
            <a:xfrm>
              <a:off x="8882063" y="5462588"/>
              <a:ext cx="84138" cy="77788"/>
            </a:xfrm>
            <a:custGeom>
              <a:avLst/>
              <a:gdLst>
                <a:gd name="T0" fmla="*/ 0 w 47"/>
                <a:gd name="T1" fmla="*/ 13 h 43"/>
                <a:gd name="T2" fmla="*/ 38 w 47"/>
                <a:gd name="T3" fmla="*/ 43 h 43"/>
                <a:gd name="T4" fmla="*/ 47 w 47"/>
                <a:gd name="T5" fmla="*/ 30 h 43"/>
                <a:gd name="T6" fmla="*/ 10 w 47"/>
                <a:gd name="T7" fmla="*/ 0 h 43"/>
                <a:gd name="T8" fmla="*/ 0 w 47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0" y="13"/>
                  </a:moveTo>
                  <a:cubicBezTo>
                    <a:pt x="12" y="23"/>
                    <a:pt x="25" y="33"/>
                    <a:pt x="38" y="4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35" y="20"/>
                    <a:pt x="22" y="10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" name="Freeform 31"/>
            <p:cNvSpPr>
              <a:spLocks/>
            </p:cNvSpPr>
            <p:nvPr userDrawn="1"/>
          </p:nvSpPr>
          <p:spPr bwMode="auto">
            <a:xfrm>
              <a:off x="8750300" y="5349875"/>
              <a:ext cx="84138" cy="79375"/>
            </a:xfrm>
            <a:custGeom>
              <a:avLst/>
              <a:gdLst>
                <a:gd name="T0" fmla="*/ 0 w 47"/>
                <a:gd name="T1" fmla="*/ 12 h 44"/>
                <a:gd name="T2" fmla="*/ 36 w 47"/>
                <a:gd name="T3" fmla="*/ 44 h 44"/>
                <a:gd name="T4" fmla="*/ 47 w 47"/>
                <a:gd name="T5" fmla="*/ 32 h 44"/>
                <a:gd name="T6" fmla="*/ 11 w 47"/>
                <a:gd name="T7" fmla="*/ 0 h 44"/>
                <a:gd name="T8" fmla="*/ 0 w 47"/>
                <a:gd name="T9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0" y="12"/>
                  </a:moveTo>
                  <a:cubicBezTo>
                    <a:pt x="12" y="23"/>
                    <a:pt x="24" y="34"/>
                    <a:pt x="36" y="4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5" y="22"/>
                    <a:pt x="23" y="11"/>
                    <a:pt x="11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" name="Freeform 32"/>
            <p:cNvSpPr>
              <a:spLocks/>
            </p:cNvSpPr>
            <p:nvPr userDrawn="1"/>
          </p:nvSpPr>
          <p:spPr bwMode="auto">
            <a:xfrm>
              <a:off x="8628063" y="5229225"/>
              <a:ext cx="80963" cy="82550"/>
            </a:xfrm>
            <a:custGeom>
              <a:avLst/>
              <a:gdLst>
                <a:gd name="T0" fmla="*/ 0 w 45"/>
                <a:gd name="T1" fmla="*/ 11 h 46"/>
                <a:gd name="T2" fmla="*/ 34 w 45"/>
                <a:gd name="T3" fmla="*/ 46 h 46"/>
                <a:gd name="T4" fmla="*/ 45 w 45"/>
                <a:gd name="T5" fmla="*/ 34 h 46"/>
                <a:gd name="T6" fmla="*/ 12 w 45"/>
                <a:gd name="T7" fmla="*/ 0 h 46"/>
                <a:gd name="T8" fmla="*/ 0 w 45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0" y="11"/>
                  </a:moveTo>
                  <a:cubicBezTo>
                    <a:pt x="11" y="23"/>
                    <a:pt x="23" y="34"/>
                    <a:pt x="34" y="4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34" y="23"/>
                    <a:pt x="23" y="12"/>
                    <a:pt x="12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8408988" y="4965700"/>
              <a:ext cx="73025" cy="85725"/>
            </a:xfrm>
            <a:custGeom>
              <a:avLst/>
              <a:gdLst>
                <a:gd name="T0" fmla="*/ 0 w 41"/>
                <a:gd name="T1" fmla="*/ 10 h 48"/>
                <a:gd name="T2" fmla="*/ 29 w 41"/>
                <a:gd name="T3" fmla="*/ 48 h 48"/>
                <a:gd name="T4" fmla="*/ 41 w 41"/>
                <a:gd name="T5" fmla="*/ 38 h 48"/>
                <a:gd name="T6" fmla="*/ 13 w 41"/>
                <a:gd name="T7" fmla="*/ 0 h 48"/>
                <a:gd name="T8" fmla="*/ 0 w 41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0" y="10"/>
                  </a:moveTo>
                  <a:cubicBezTo>
                    <a:pt x="9" y="23"/>
                    <a:pt x="19" y="36"/>
                    <a:pt x="29" y="4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2" y="26"/>
                    <a:pt x="22" y="13"/>
                    <a:pt x="13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8515350" y="5102225"/>
              <a:ext cx="76200" cy="82550"/>
            </a:xfrm>
            <a:custGeom>
              <a:avLst/>
              <a:gdLst>
                <a:gd name="T0" fmla="*/ 0 w 43"/>
                <a:gd name="T1" fmla="*/ 10 h 46"/>
                <a:gd name="T2" fmla="*/ 31 w 43"/>
                <a:gd name="T3" fmla="*/ 46 h 46"/>
                <a:gd name="T4" fmla="*/ 43 w 43"/>
                <a:gd name="T5" fmla="*/ 36 h 46"/>
                <a:gd name="T6" fmla="*/ 12 w 43"/>
                <a:gd name="T7" fmla="*/ 0 h 46"/>
                <a:gd name="T8" fmla="*/ 0 w 43"/>
                <a:gd name="T9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6">
                  <a:moveTo>
                    <a:pt x="0" y="10"/>
                  </a:moveTo>
                  <a:cubicBezTo>
                    <a:pt x="10" y="22"/>
                    <a:pt x="20" y="34"/>
                    <a:pt x="31" y="4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33" y="24"/>
                    <a:pt x="22" y="12"/>
                    <a:pt x="12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" name="Freeform 35"/>
            <p:cNvSpPr>
              <a:spLocks/>
            </p:cNvSpPr>
            <p:nvPr userDrawn="1"/>
          </p:nvSpPr>
          <p:spPr bwMode="auto">
            <a:xfrm>
              <a:off x="9018588" y="5567363"/>
              <a:ext cx="88900" cy="73025"/>
            </a:xfrm>
            <a:custGeom>
              <a:avLst/>
              <a:gdLst>
                <a:gd name="T0" fmla="*/ 0 w 49"/>
                <a:gd name="T1" fmla="*/ 13 h 41"/>
                <a:gd name="T2" fmla="*/ 40 w 49"/>
                <a:gd name="T3" fmla="*/ 41 h 41"/>
                <a:gd name="T4" fmla="*/ 49 w 49"/>
                <a:gd name="T5" fmla="*/ 27 h 41"/>
                <a:gd name="T6" fmla="*/ 10 w 49"/>
                <a:gd name="T7" fmla="*/ 0 h 41"/>
                <a:gd name="T8" fmla="*/ 0 w 49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0" y="13"/>
                  </a:moveTo>
                  <a:cubicBezTo>
                    <a:pt x="13" y="23"/>
                    <a:pt x="27" y="32"/>
                    <a:pt x="40" y="41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36" y="19"/>
                    <a:pt x="23" y="9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" name="Freeform 38"/>
            <p:cNvSpPr>
              <a:spLocks/>
            </p:cNvSpPr>
            <p:nvPr userDrawn="1"/>
          </p:nvSpPr>
          <p:spPr bwMode="auto">
            <a:xfrm>
              <a:off x="7913688" y="3530600"/>
              <a:ext cx="33338" cy="88900"/>
            </a:xfrm>
            <a:custGeom>
              <a:avLst/>
              <a:gdLst>
                <a:gd name="T0" fmla="*/ 16 w 18"/>
                <a:gd name="T1" fmla="*/ 0 h 49"/>
                <a:gd name="T2" fmla="*/ 0 w 18"/>
                <a:gd name="T3" fmla="*/ 1 h 49"/>
                <a:gd name="T4" fmla="*/ 2 w 18"/>
                <a:gd name="T5" fmla="*/ 49 h 49"/>
                <a:gd name="T6" fmla="*/ 18 w 18"/>
                <a:gd name="T7" fmla="*/ 48 h 49"/>
                <a:gd name="T8" fmla="*/ 16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16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1" y="33"/>
                    <a:pt x="2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32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3" name="Freeform 39"/>
            <p:cNvSpPr>
              <a:spLocks/>
            </p:cNvSpPr>
            <p:nvPr userDrawn="1"/>
          </p:nvSpPr>
          <p:spPr bwMode="auto">
            <a:xfrm>
              <a:off x="7980363" y="4038600"/>
              <a:ext cx="50800" cy="90488"/>
            </a:xfrm>
            <a:custGeom>
              <a:avLst/>
              <a:gdLst>
                <a:gd name="T0" fmla="*/ 16 w 28"/>
                <a:gd name="T1" fmla="*/ 0 h 50"/>
                <a:gd name="T2" fmla="*/ 0 w 28"/>
                <a:gd name="T3" fmla="*/ 4 h 50"/>
                <a:gd name="T4" fmla="*/ 12 w 28"/>
                <a:gd name="T5" fmla="*/ 50 h 50"/>
                <a:gd name="T6" fmla="*/ 28 w 28"/>
                <a:gd name="T7" fmla="*/ 46 h 50"/>
                <a:gd name="T8" fmla="*/ 16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19"/>
                    <a:pt x="8" y="35"/>
                    <a:pt x="12" y="5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4" y="31"/>
                    <a:pt x="20" y="16"/>
                    <a:pt x="16" y="0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4" name="Freeform 40"/>
            <p:cNvSpPr>
              <a:spLocks/>
            </p:cNvSpPr>
            <p:nvPr userDrawn="1"/>
          </p:nvSpPr>
          <p:spPr bwMode="auto">
            <a:xfrm>
              <a:off x="7948613" y="3871913"/>
              <a:ext cx="42863" cy="90488"/>
            </a:xfrm>
            <a:custGeom>
              <a:avLst/>
              <a:gdLst>
                <a:gd name="T0" fmla="*/ 15 w 24"/>
                <a:gd name="T1" fmla="*/ 0 h 50"/>
                <a:gd name="T2" fmla="*/ 0 w 24"/>
                <a:gd name="T3" fmla="*/ 2 h 50"/>
                <a:gd name="T4" fmla="*/ 8 w 24"/>
                <a:gd name="T5" fmla="*/ 50 h 50"/>
                <a:gd name="T6" fmla="*/ 24 w 24"/>
                <a:gd name="T7" fmla="*/ 47 h 50"/>
                <a:gd name="T8" fmla="*/ 15 w 2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0">
                  <a:moveTo>
                    <a:pt x="1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5" y="34"/>
                    <a:pt x="8" y="5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1" y="31"/>
                    <a:pt x="18" y="15"/>
                    <a:pt x="15" y="0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5" name="Freeform 41"/>
            <p:cNvSpPr>
              <a:spLocks/>
            </p:cNvSpPr>
            <p:nvPr userDrawn="1"/>
          </p:nvSpPr>
          <p:spPr bwMode="auto">
            <a:xfrm>
              <a:off x="8027988" y="4203700"/>
              <a:ext cx="50800" cy="92075"/>
            </a:xfrm>
            <a:custGeom>
              <a:avLst/>
              <a:gdLst>
                <a:gd name="T0" fmla="*/ 0 w 29"/>
                <a:gd name="T1" fmla="*/ 5 h 51"/>
                <a:gd name="T2" fmla="*/ 14 w 29"/>
                <a:gd name="T3" fmla="*/ 51 h 51"/>
                <a:gd name="T4" fmla="*/ 29 w 29"/>
                <a:gd name="T5" fmla="*/ 45 h 51"/>
                <a:gd name="T6" fmla="*/ 15 w 29"/>
                <a:gd name="T7" fmla="*/ 0 h 51"/>
                <a:gd name="T8" fmla="*/ 0 w 29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">
                  <a:moveTo>
                    <a:pt x="0" y="5"/>
                  </a:moveTo>
                  <a:cubicBezTo>
                    <a:pt x="4" y="20"/>
                    <a:pt x="9" y="35"/>
                    <a:pt x="14" y="51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4" y="30"/>
                    <a:pt x="19" y="15"/>
                    <a:pt x="15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6" name="Freeform 42"/>
            <p:cNvSpPr>
              <a:spLocks/>
            </p:cNvSpPr>
            <p:nvPr userDrawn="1"/>
          </p:nvSpPr>
          <p:spPr bwMode="auto">
            <a:xfrm>
              <a:off x="7924800" y="3702050"/>
              <a:ext cx="38100" cy="88900"/>
            </a:xfrm>
            <a:custGeom>
              <a:avLst/>
              <a:gdLst>
                <a:gd name="T0" fmla="*/ 16 w 21"/>
                <a:gd name="T1" fmla="*/ 0 h 50"/>
                <a:gd name="T2" fmla="*/ 0 w 21"/>
                <a:gd name="T3" fmla="*/ 2 h 50"/>
                <a:gd name="T4" fmla="*/ 6 w 21"/>
                <a:gd name="T5" fmla="*/ 50 h 50"/>
                <a:gd name="T6" fmla="*/ 21 w 21"/>
                <a:gd name="T7" fmla="*/ 48 h 50"/>
                <a:gd name="T8" fmla="*/ 16 w 2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1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3" y="34"/>
                    <a:pt x="6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32"/>
                    <a:pt x="17" y="16"/>
                    <a:pt x="16" y="0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Freeform 43"/>
            <p:cNvSpPr>
              <a:spLocks/>
            </p:cNvSpPr>
            <p:nvPr userDrawn="1"/>
          </p:nvSpPr>
          <p:spPr bwMode="auto">
            <a:xfrm>
              <a:off x="8224838" y="4676775"/>
              <a:ext cx="66675" cy="88900"/>
            </a:xfrm>
            <a:custGeom>
              <a:avLst/>
              <a:gdLst>
                <a:gd name="T0" fmla="*/ 0 w 37"/>
                <a:gd name="T1" fmla="*/ 8 h 50"/>
                <a:gd name="T2" fmla="*/ 24 w 37"/>
                <a:gd name="T3" fmla="*/ 50 h 50"/>
                <a:gd name="T4" fmla="*/ 37 w 37"/>
                <a:gd name="T5" fmla="*/ 42 h 50"/>
                <a:gd name="T6" fmla="*/ 14 w 37"/>
                <a:gd name="T7" fmla="*/ 0 h 50"/>
                <a:gd name="T8" fmla="*/ 0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0" y="8"/>
                  </a:moveTo>
                  <a:cubicBezTo>
                    <a:pt x="8" y="22"/>
                    <a:pt x="16" y="36"/>
                    <a:pt x="24" y="5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0" y="28"/>
                    <a:pt x="22" y="14"/>
                    <a:pt x="14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Freeform 44"/>
            <p:cNvSpPr>
              <a:spLocks/>
            </p:cNvSpPr>
            <p:nvPr userDrawn="1"/>
          </p:nvSpPr>
          <p:spPr bwMode="auto">
            <a:xfrm>
              <a:off x="8312150" y="4822825"/>
              <a:ext cx="71438" cy="88900"/>
            </a:xfrm>
            <a:custGeom>
              <a:avLst/>
              <a:gdLst>
                <a:gd name="T0" fmla="*/ 0 w 40"/>
                <a:gd name="T1" fmla="*/ 9 h 49"/>
                <a:gd name="T2" fmla="*/ 27 w 40"/>
                <a:gd name="T3" fmla="*/ 49 h 49"/>
                <a:gd name="T4" fmla="*/ 40 w 40"/>
                <a:gd name="T5" fmla="*/ 40 h 49"/>
                <a:gd name="T6" fmla="*/ 14 w 40"/>
                <a:gd name="T7" fmla="*/ 0 h 49"/>
                <a:gd name="T8" fmla="*/ 0 w 40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9">
                  <a:moveTo>
                    <a:pt x="0" y="9"/>
                  </a:moveTo>
                  <a:cubicBezTo>
                    <a:pt x="9" y="22"/>
                    <a:pt x="18" y="36"/>
                    <a:pt x="27" y="4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1" y="27"/>
                    <a:pt x="22" y="14"/>
                    <a:pt x="14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Freeform 45"/>
            <p:cNvSpPr>
              <a:spLocks/>
            </p:cNvSpPr>
            <p:nvPr userDrawn="1"/>
          </p:nvSpPr>
          <p:spPr bwMode="auto">
            <a:xfrm>
              <a:off x="8083550" y="4365625"/>
              <a:ext cx="57150" cy="90488"/>
            </a:xfrm>
            <a:custGeom>
              <a:avLst/>
              <a:gdLst>
                <a:gd name="T0" fmla="*/ 0 w 32"/>
                <a:gd name="T1" fmla="*/ 6 h 50"/>
                <a:gd name="T2" fmla="*/ 17 w 32"/>
                <a:gd name="T3" fmla="*/ 50 h 50"/>
                <a:gd name="T4" fmla="*/ 32 w 32"/>
                <a:gd name="T5" fmla="*/ 44 h 50"/>
                <a:gd name="T6" fmla="*/ 15 w 32"/>
                <a:gd name="T7" fmla="*/ 0 h 50"/>
                <a:gd name="T8" fmla="*/ 0 w 32"/>
                <a:gd name="T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0" y="6"/>
                  </a:moveTo>
                  <a:cubicBezTo>
                    <a:pt x="5" y="21"/>
                    <a:pt x="11" y="36"/>
                    <a:pt x="17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6" y="30"/>
                    <a:pt x="20" y="15"/>
                    <a:pt x="15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0" name="Freeform 46"/>
            <p:cNvSpPr>
              <a:spLocks/>
            </p:cNvSpPr>
            <p:nvPr userDrawn="1"/>
          </p:nvSpPr>
          <p:spPr bwMode="auto">
            <a:xfrm>
              <a:off x="8150225" y="4524375"/>
              <a:ext cx="60325" cy="88900"/>
            </a:xfrm>
            <a:custGeom>
              <a:avLst/>
              <a:gdLst>
                <a:gd name="T0" fmla="*/ 0 w 34"/>
                <a:gd name="T1" fmla="*/ 7 h 50"/>
                <a:gd name="T2" fmla="*/ 20 w 34"/>
                <a:gd name="T3" fmla="*/ 50 h 50"/>
                <a:gd name="T4" fmla="*/ 34 w 34"/>
                <a:gd name="T5" fmla="*/ 43 h 50"/>
                <a:gd name="T6" fmla="*/ 14 w 34"/>
                <a:gd name="T7" fmla="*/ 0 h 50"/>
                <a:gd name="T8" fmla="*/ 0 w 34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0" y="7"/>
                  </a:moveTo>
                  <a:cubicBezTo>
                    <a:pt x="6" y="21"/>
                    <a:pt x="13" y="36"/>
                    <a:pt x="20" y="50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7" y="29"/>
                    <a:pt x="21" y="14"/>
                    <a:pt x="14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51" name="Freeform 9"/>
          <p:cNvSpPr>
            <a:spLocks/>
          </p:cNvSpPr>
          <p:nvPr userDrawn="1"/>
        </p:nvSpPr>
        <p:spPr bwMode="auto">
          <a:xfrm>
            <a:off x="7910513" y="587375"/>
            <a:ext cx="1446212" cy="4929188"/>
          </a:xfrm>
          <a:custGeom>
            <a:avLst/>
            <a:gdLst>
              <a:gd name="T0" fmla="*/ 857 w 857"/>
              <a:gd name="T1" fmla="*/ 2912 h 2927"/>
              <a:gd name="T2" fmla="*/ 12 w 857"/>
              <a:gd name="T3" fmla="*/ 1463 h 2927"/>
              <a:gd name="T4" fmla="*/ 857 w 857"/>
              <a:gd name="T5" fmla="*/ 14 h 2927"/>
              <a:gd name="T6" fmla="*/ 857 w 857"/>
              <a:gd name="T7" fmla="*/ 0 h 2927"/>
              <a:gd name="T8" fmla="*/ 492 w 857"/>
              <a:gd name="T9" fmla="*/ 277 h 2927"/>
              <a:gd name="T10" fmla="*/ 132 w 857"/>
              <a:gd name="T11" fmla="*/ 810 h 2927"/>
              <a:gd name="T12" fmla="*/ 0 w 857"/>
              <a:gd name="T13" fmla="*/ 1463 h 2927"/>
              <a:gd name="T14" fmla="*/ 132 w 857"/>
              <a:gd name="T15" fmla="*/ 2117 h 2927"/>
              <a:gd name="T16" fmla="*/ 492 w 857"/>
              <a:gd name="T17" fmla="*/ 2650 h 2927"/>
              <a:gd name="T18" fmla="*/ 857 w 857"/>
              <a:gd name="T19" fmla="*/ 2927 h 2927"/>
              <a:gd name="T20" fmla="*/ 857 w 857"/>
              <a:gd name="T21" fmla="*/ 2912 h 2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7" h="2927">
                <a:moveTo>
                  <a:pt x="857" y="2912"/>
                </a:moveTo>
                <a:cubicBezTo>
                  <a:pt x="353" y="2625"/>
                  <a:pt x="12" y="2083"/>
                  <a:pt x="12" y="1463"/>
                </a:cubicBezTo>
                <a:cubicBezTo>
                  <a:pt x="12" y="843"/>
                  <a:pt x="353" y="301"/>
                  <a:pt x="857" y="14"/>
                </a:cubicBezTo>
                <a:cubicBezTo>
                  <a:pt x="857" y="0"/>
                  <a:pt x="857" y="0"/>
                  <a:pt x="857" y="0"/>
                </a:cubicBezTo>
                <a:cubicBezTo>
                  <a:pt x="723" y="75"/>
                  <a:pt x="601" y="167"/>
                  <a:pt x="492" y="277"/>
                </a:cubicBezTo>
                <a:cubicBezTo>
                  <a:pt x="338" y="431"/>
                  <a:pt x="217" y="610"/>
                  <a:pt x="132" y="810"/>
                </a:cubicBezTo>
                <a:cubicBezTo>
                  <a:pt x="45" y="1017"/>
                  <a:pt x="0" y="1237"/>
                  <a:pt x="0" y="1463"/>
                </a:cubicBezTo>
                <a:cubicBezTo>
                  <a:pt x="0" y="1690"/>
                  <a:pt x="45" y="1910"/>
                  <a:pt x="132" y="2117"/>
                </a:cubicBezTo>
                <a:cubicBezTo>
                  <a:pt x="217" y="2316"/>
                  <a:pt x="338" y="2496"/>
                  <a:pt x="492" y="2650"/>
                </a:cubicBezTo>
                <a:cubicBezTo>
                  <a:pt x="601" y="2759"/>
                  <a:pt x="723" y="2852"/>
                  <a:pt x="857" y="2927"/>
                </a:cubicBezTo>
                <a:lnTo>
                  <a:pt x="857" y="29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" name="Freeform 5"/>
          <p:cNvSpPr>
            <a:spLocks/>
          </p:cNvSpPr>
          <p:nvPr userDrawn="1"/>
        </p:nvSpPr>
        <p:spPr bwMode="auto">
          <a:xfrm>
            <a:off x="-220662" y="4941888"/>
            <a:ext cx="971550" cy="1927225"/>
          </a:xfrm>
          <a:custGeom>
            <a:avLst/>
            <a:gdLst>
              <a:gd name="T0" fmla="*/ 517 w 527"/>
              <a:gd name="T1" fmla="*/ 1050 h 1050"/>
              <a:gd name="T2" fmla="*/ 527 w 527"/>
              <a:gd name="T3" fmla="*/ 1050 h 1050"/>
              <a:gd name="T4" fmla="*/ 405 w 527"/>
              <a:gd name="T5" fmla="*/ 577 h 1050"/>
              <a:gd name="T6" fmla="*/ 46 w 527"/>
              <a:gd name="T7" fmla="*/ 44 h 1050"/>
              <a:gd name="T8" fmla="*/ 0 w 527"/>
              <a:gd name="T9" fmla="*/ 0 h 1050"/>
              <a:gd name="T10" fmla="*/ 0 w 527"/>
              <a:gd name="T11" fmla="*/ 15 h 1050"/>
              <a:gd name="T12" fmla="*/ 517 w 527"/>
              <a:gd name="T1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1050">
                <a:moveTo>
                  <a:pt x="517" y="1050"/>
                </a:moveTo>
                <a:cubicBezTo>
                  <a:pt x="527" y="1050"/>
                  <a:pt x="527" y="1050"/>
                  <a:pt x="527" y="1050"/>
                </a:cubicBezTo>
                <a:cubicBezTo>
                  <a:pt x="510" y="887"/>
                  <a:pt x="469" y="729"/>
                  <a:pt x="405" y="577"/>
                </a:cubicBezTo>
                <a:cubicBezTo>
                  <a:pt x="321" y="378"/>
                  <a:pt x="200" y="198"/>
                  <a:pt x="46" y="44"/>
                </a:cubicBezTo>
                <a:cubicBezTo>
                  <a:pt x="31" y="29"/>
                  <a:pt x="15" y="15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283" y="281"/>
                  <a:pt x="474" y="644"/>
                  <a:pt x="517" y="10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3" name="Freeform 50"/>
          <p:cNvSpPr>
            <a:spLocks/>
          </p:cNvSpPr>
          <p:nvPr userDrawn="1"/>
        </p:nvSpPr>
        <p:spPr bwMode="auto">
          <a:xfrm>
            <a:off x="8024813" y="1316037"/>
            <a:ext cx="1127124" cy="4235451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 userDrawn="1"/>
        </p:nvSpPr>
        <p:spPr bwMode="auto">
          <a:xfrm>
            <a:off x="-1980728" y="2548"/>
            <a:ext cx="18870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900" b="1" dirty="0" smtClean="0">
                <a:solidFill>
                  <a:srgbClr val="FFFFFF"/>
                </a:solidFill>
                <a:latin typeface="Verdana" pitchFamily="34" charset="0"/>
              </a:rPr>
              <a:t>Change colour on elements</a:t>
            </a:r>
            <a:r>
              <a:rPr lang="en-GB" sz="900" smtClean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GB" sz="90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GB" sz="900" smtClean="0">
                <a:solidFill>
                  <a:srgbClr val="FFFFFF"/>
                </a:solidFill>
                <a:latin typeface="Verdana" pitchFamily="34" charset="0"/>
              </a:rPr>
              <a:t>Go to:Design </a:t>
            </a: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>&gt;</a:t>
            </a:r>
            <a:r>
              <a:rPr lang="en-GB" sz="900" dirty="0" err="1" smtClean="0">
                <a:solidFill>
                  <a:srgbClr val="FFFFFF"/>
                </a:solidFill>
                <a:latin typeface="Verdana" pitchFamily="34" charset="0"/>
              </a:rPr>
              <a:t>Colors</a:t>
            </a: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>Choose between the </a:t>
            </a:r>
            <a:b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>five </a:t>
            </a:r>
            <a:r>
              <a:rPr lang="en-GB" sz="900" smtClean="0">
                <a:solidFill>
                  <a:srgbClr val="FFFFFF"/>
                </a:solidFill>
                <a:latin typeface="Verdana" pitchFamily="34" charset="0"/>
              </a:rPr>
              <a:t>Nets Theme Color palettes</a:t>
            </a:r>
            <a:endParaRPr lang="en-GB" sz="90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00463" y="620688"/>
            <a:ext cx="1306800" cy="87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51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reak slide + gre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68D272C3-ED1E-469C-97F6-71F98BE78C99}" type="datetime1">
              <a:rPr lang="en-GB" smtClean="0"/>
              <a:pPr/>
              <a:t>23/03/2015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868363" y="3897686"/>
            <a:ext cx="7410450" cy="467417"/>
          </a:xfrm>
        </p:spPr>
        <p:txBody>
          <a:bodyPr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68362" y="4374000"/>
            <a:ext cx="7411637" cy="141771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grpSp>
        <p:nvGrpSpPr>
          <p:cNvPr id="11" name="Group 3"/>
          <p:cNvGrpSpPr>
            <a:grpSpLocks noChangeAspect="1"/>
          </p:cNvGrpSpPr>
          <p:nvPr userDrawn="1"/>
        </p:nvGrpSpPr>
        <p:grpSpPr bwMode="auto">
          <a:xfrm>
            <a:off x="0" y="4941888"/>
            <a:ext cx="750888" cy="1927225"/>
            <a:chOff x="0" y="3113"/>
            <a:chExt cx="473" cy="1214"/>
          </a:xfrm>
        </p:grpSpPr>
        <p:sp>
          <p:nvSpPr>
            <p:cNvPr id="12" name="AutoShape 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3113"/>
              <a:ext cx="473" cy="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706F6F"/>
                </a:solidFill>
              </a:endParaRPr>
            </a:p>
          </p:txBody>
        </p:sp>
        <p:sp>
          <p:nvSpPr>
            <p:cNvPr id="13" name="Freeform 4"/>
            <p:cNvSpPr>
              <a:spLocks/>
            </p:cNvSpPr>
            <p:nvPr userDrawn="1"/>
          </p:nvSpPr>
          <p:spPr bwMode="auto">
            <a:xfrm>
              <a:off x="-139" y="3113"/>
              <a:ext cx="612" cy="1214"/>
            </a:xfrm>
            <a:custGeom>
              <a:avLst/>
              <a:gdLst>
                <a:gd name="T0" fmla="*/ 517 w 527"/>
                <a:gd name="T1" fmla="*/ 1050 h 1050"/>
                <a:gd name="T2" fmla="*/ 527 w 527"/>
                <a:gd name="T3" fmla="*/ 1050 h 1050"/>
                <a:gd name="T4" fmla="*/ 405 w 527"/>
                <a:gd name="T5" fmla="*/ 577 h 1050"/>
                <a:gd name="T6" fmla="*/ 46 w 527"/>
                <a:gd name="T7" fmla="*/ 44 h 1050"/>
                <a:gd name="T8" fmla="*/ 0 w 527"/>
                <a:gd name="T9" fmla="*/ 0 h 1050"/>
                <a:gd name="T10" fmla="*/ 0 w 527"/>
                <a:gd name="T11" fmla="*/ 15 h 1050"/>
                <a:gd name="T12" fmla="*/ 517 w 527"/>
                <a:gd name="T13" fmla="*/ 105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1050">
                  <a:moveTo>
                    <a:pt x="517" y="1050"/>
                  </a:moveTo>
                  <a:cubicBezTo>
                    <a:pt x="527" y="1050"/>
                    <a:pt x="527" y="1050"/>
                    <a:pt x="527" y="1050"/>
                  </a:cubicBezTo>
                  <a:cubicBezTo>
                    <a:pt x="510" y="887"/>
                    <a:pt x="469" y="729"/>
                    <a:pt x="405" y="577"/>
                  </a:cubicBezTo>
                  <a:cubicBezTo>
                    <a:pt x="321" y="378"/>
                    <a:pt x="200" y="198"/>
                    <a:pt x="46" y="44"/>
                  </a:cubicBezTo>
                  <a:cubicBezTo>
                    <a:pt x="31" y="29"/>
                    <a:pt x="15" y="15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83" y="281"/>
                    <a:pt x="474" y="644"/>
                    <a:pt x="517" y="105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706F6F"/>
                </a:solidFill>
              </a:endParaRPr>
            </a:p>
          </p:txBody>
        </p:sp>
      </p:grpSp>
      <p:pic>
        <p:nvPicPr>
          <p:cNvPr id="18" name="Picture 6" descr="U:\Creuna Danmark\Jobs\3277_Nets - Powerpoint opgave\Received\Korrektur25042012\Work\Gey logo.e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6422" y="6403366"/>
            <a:ext cx="579600" cy="1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288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68D272C3-ED1E-469C-97F6-71F98BE78C99}" type="datetime1">
              <a:rPr lang="en-GB" smtClean="0"/>
              <a:pPr/>
              <a:t>23/03/2015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868363" y="3897686"/>
            <a:ext cx="7410450" cy="467417"/>
          </a:xfrm>
        </p:spPr>
        <p:txBody>
          <a:bodyPr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68362" y="4374000"/>
            <a:ext cx="7411637" cy="141771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pic>
        <p:nvPicPr>
          <p:cNvPr id="9" name="Picture 6" descr="U:\Creuna Danmark\Jobs\3277_Nets - Powerpoint opgave\Received\Korrektur25042012\Work\Gey logo.e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6422" y="6403366"/>
            <a:ext cx="579600" cy="1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587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3" name="Group 52"/>
          <p:cNvGrpSpPr/>
          <p:nvPr userDrawn="1"/>
        </p:nvGrpSpPr>
        <p:grpSpPr>
          <a:xfrm rot="21540000">
            <a:off x="8096250" y="771525"/>
            <a:ext cx="1077913" cy="3786188"/>
            <a:chOff x="8096250" y="771525"/>
            <a:chExt cx="1077913" cy="3786188"/>
          </a:xfrm>
          <a:solidFill>
            <a:srgbClr val="9D9D9C"/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8267700" y="1754188"/>
              <a:ext cx="50800" cy="76200"/>
            </a:xfrm>
            <a:custGeom>
              <a:avLst/>
              <a:gdLst>
                <a:gd name="T0" fmla="*/ 33 w 33"/>
                <a:gd name="T1" fmla="*/ 7 h 50"/>
                <a:gd name="T2" fmla="*/ 19 w 33"/>
                <a:gd name="T3" fmla="*/ 0 h 50"/>
                <a:gd name="T4" fmla="*/ 0 w 33"/>
                <a:gd name="T5" fmla="*/ 44 h 50"/>
                <a:gd name="T6" fmla="*/ 14 w 33"/>
                <a:gd name="T7" fmla="*/ 50 h 50"/>
                <a:gd name="T8" fmla="*/ 33 w 33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" y="15"/>
                    <a:pt x="6" y="29"/>
                    <a:pt x="0" y="44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" y="36"/>
                    <a:pt x="27" y="21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8328025" y="1620838"/>
              <a:ext cx="57150" cy="76200"/>
            </a:xfrm>
            <a:custGeom>
              <a:avLst/>
              <a:gdLst>
                <a:gd name="T0" fmla="*/ 37 w 37"/>
                <a:gd name="T1" fmla="*/ 8 h 50"/>
                <a:gd name="T2" fmla="*/ 23 w 37"/>
                <a:gd name="T3" fmla="*/ 0 h 50"/>
                <a:gd name="T4" fmla="*/ 0 w 37"/>
                <a:gd name="T5" fmla="*/ 43 h 50"/>
                <a:gd name="T6" fmla="*/ 15 w 37"/>
                <a:gd name="T7" fmla="*/ 50 h 50"/>
                <a:gd name="T8" fmla="*/ 37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37" y="8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5" y="15"/>
                    <a:pt x="8" y="29"/>
                    <a:pt x="0" y="4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6"/>
                    <a:pt x="29" y="22"/>
                    <a:pt x="3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8215313" y="1890713"/>
              <a:ext cx="47625" cy="77788"/>
            </a:xfrm>
            <a:custGeom>
              <a:avLst/>
              <a:gdLst>
                <a:gd name="T0" fmla="*/ 31 w 31"/>
                <a:gd name="T1" fmla="*/ 6 h 51"/>
                <a:gd name="T2" fmla="*/ 16 w 31"/>
                <a:gd name="T3" fmla="*/ 0 h 51"/>
                <a:gd name="T4" fmla="*/ 0 w 31"/>
                <a:gd name="T5" fmla="*/ 46 h 51"/>
                <a:gd name="T6" fmla="*/ 15 w 31"/>
                <a:gd name="T7" fmla="*/ 51 h 51"/>
                <a:gd name="T8" fmla="*/ 31 w 31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1">
                  <a:moveTo>
                    <a:pt x="31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15"/>
                    <a:pt x="5" y="30"/>
                    <a:pt x="0" y="46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0" y="36"/>
                    <a:pt x="25" y="21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8096250" y="2609850"/>
              <a:ext cx="25400" cy="79375"/>
            </a:xfrm>
            <a:custGeom>
              <a:avLst/>
              <a:gdLst>
                <a:gd name="T0" fmla="*/ 16 w 17"/>
                <a:gd name="T1" fmla="*/ 48 h 51"/>
                <a:gd name="T2" fmla="*/ 17 w 17"/>
                <a:gd name="T3" fmla="*/ 0 h 51"/>
                <a:gd name="T4" fmla="*/ 1 w 17"/>
                <a:gd name="T5" fmla="*/ 0 h 51"/>
                <a:gd name="T6" fmla="*/ 0 w 17"/>
                <a:gd name="T7" fmla="*/ 48 h 51"/>
                <a:gd name="T8" fmla="*/ 0 w 17"/>
                <a:gd name="T9" fmla="*/ 51 h 51"/>
                <a:gd name="T10" fmla="*/ 16 w 17"/>
                <a:gd name="T11" fmla="*/ 51 h 51"/>
                <a:gd name="T12" fmla="*/ 16 w 17"/>
                <a:gd name="T1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6" y="48"/>
                  </a:moveTo>
                  <a:cubicBezTo>
                    <a:pt x="16" y="32"/>
                    <a:pt x="16" y="16"/>
                    <a:pt x="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2"/>
                    <a:pt x="0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1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8115300" y="2316163"/>
              <a:ext cx="34925" cy="77788"/>
            </a:xfrm>
            <a:custGeom>
              <a:avLst/>
              <a:gdLst>
                <a:gd name="T0" fmla="*/ 23 w 23"/>
                <a:gd name="T1" fmla="*/ 3 h 50"/>
                <a:gd name="T2" fmla="*/ 7 w 23"/>
                <a:gd name="T3" fmla="*/ 0 h 50"/>
                <a:gd name="T4" fmla="*/ 0 w 23"/>
                <a:gd name="T5" fmla="*/ 48 h 50"/>
                <a:gd name="T6" fmla="*/ 16 w 23"/>
                <a:gd name="T7" fmla="*/ 50 h 50"/>
                <a:gd name="T8" fmla="*/ 23 w 23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0">
                  <a:moveTo>
                    <a:pt x="2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6"/>
                    <a:pt x="2" y="32"/>
                    <a:pt x="0" y="48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8" y="34"/>
                    <a:pt x="20" y="18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8397875" y="1493838"/>
              <a:ext cx="58738" cy="74613"/>
            </a:xfrm>
            <a:custGeom>
              <a:avLst/>
              <a:gdLst>
                <a:gd name="T0" fmla="*/ 38 w 38"/>
                <a:gd name="T1" fmla="*/ 8 h 49"/>
                <a:gd name="T2" fmla="*/ 25 w 38"/>
                <a:gd name="T3" fmla="*/ 0 h 49"/>
                <a:gd name="T4" fmla="*/ 0 w 38"/>
                <a:gd name="T5" fmla="*/ 41 h 49"/>
                <a:gd name="T6" fmla="*/ 14 w 38"/>
                <a:gd name="T7" fmla="*/ 49 h 49"/>
                <a:gd name="T8" fmla="*/ 38 w 38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38" y="8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14"/>
                    <a:pt x="8" y="27"/>
                    <a:pt x="0" y="41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2" y="36"/>
                    <a:pt x="30" y="22"/>
                    <a:pt x="3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8172450" y="2030413"/>
              <a:ext cx="42863" cy="76200"/>
            </a:xfrm>
            <a:custGeom>
              <a:avLst/>
              <a:gdLst>
                <a:gd name="T0" fmla="*/ 28 w 28"/>
                <a:gd name="T1" fmla="*/ 4 h 50"/>
                <a:gd name="T2" fmla="*/ 13 w 28"/>
                <a:gd name="T3" fmla="*/ 0 h 50"/>
                <a:gd name="T4" fmla="*/ 0 w 28"/>
                <a:gd name="T5" fmla="*/ 46 h 50"/>
                <a:gd name="T6" fmla="*/ 15 w 28"/>
                <a:gd name="T7" fmla="*/ 50 h 50"/>
                <a:gd name="T8" fmla="*/ 28 w 2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5"/>
                    <a:pt x="4" y="30"/>
                    <a:pt x="0" y="46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5"/>
                    <a:pt x="23" y="19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8101013" y="2463800"/>
              <a:ext cx="30163" cy="74613"/>
            </a:xfrm>
            <a:custGeom>
              <a:avLst/>
              <a:gdLst>
                <a:gd name="T0" fmla="*/ 20 w 20"/>
                <a:gd name="T1" fmla="*/ 1 h 49"/>
                <a:gd name="T2" fmla="*/ 4 w 20"/>
                <a:gd name="T3" fmla="*/ 0 h 49"/>
                <a:gd name="T4" fmla="*/ 0 w 20"/>
                <a:gd name="T5" fmla="*/ 48 h 49"/>
                <a:gd name="T6" fmla="*/ 16 w 20"/>
                <a:gd name="T7" fmla="*/ 49 h 49"/>
                <a:gd name="T8" fmla="*/ 20 w 20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9">
                  <a:moveTo>
                    <a:pt x="2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1" y="32"/>
                    <a:pt x="0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33"/>
                    <a:pt x="18" y="17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9099550" y="771525"/>
              <a:ext cx="74613" cy="60325"/>
            </a:xfrm>
            <a:custGeom>
              <a:avLst/>
              <a:gdLst>
                <a:gd name="T0" fmla="*/ 49 w 49"/>
                <a:gd name="T1" fmla="*/ 13 h 39"/>
                <a:gd name="T2" fmla="*/ 41 w 49"/>
                <a:gd name="T3" fmla="*/ 0 h 39"/>
                <a:gd name="T4" fmla="*/ 0 w 49"/>
                <a:gd name="T5" fmla="*/ 26 h 39"/>
                <a:gd name="T6" fmla="*/ 9 w 49"/>
                <a:gd name="T7" fmla="*/ 39 h 39"/>
                <a:gd name="T8" fmla="*/ 49 w 4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9" y="1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7" y="8"/>
                    <a:pt x="14" y="17"/>
                    <a:pt x="0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2" y="30"/>
                    <a:pt x="36" y="21"/>
                    <a:pt x="4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8866188" y="942975"/>
              <a:ext cx="71438" cy="66675"/>
            </a:xfrm>
            <a:custGeom>
              <a:avLst/>
              <a:gdLst>
                <a:gd name="T0" fmla="*/ 47 w 47"/>
                <a:gd name="T1" fmla="*/ 12 h 43"/>
                <a:gd name="T2" fmla="*/ 36 w 47"/>
                <a:gd name="T3" fmla="*/ 0 h 43"/>
                <a:gd name="T4" fmla="*/ 0 w 47"/>
                <a:gd name="T5" fmla="*/ 31 h 43"/>
                <a:gd name="T6" fmla="*/ 10 w 47"/>
                <a:gd name="T7" fmla="*/ 43 h 43"/>
                <a:gd name="T8" fmla="*/ 47 w 47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47" y="1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4" y="10"/>
                    <a:pt x="12" y="20"/>
                    <a:pt x="0" y="3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2" y="32"/>
                    <a:pt x="34" y="2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8477250" y="1371600"/>
              <a:ext cx="61913" cy="73025"/>
            </a:xfrm>
            <a:custGeom>
              <a:avLst/>
              <a:gdLst>
                <a:gd name="T0" fmla="*/ 41 w 41"/>
                <a:gd name="T1" fmla="*/ 9 h 48"/>
                <a:gd name="T2" fmla="*/ 28 w 41"/>
                <a:gd name="T3" fmla="*/ 0 h 48"/>
                <a:gd name="T4" fmla="*/ 0 w 41"/>
                <a:gd name="T5" fmla="*/ 40 h 48"/>
                <a:gd name="T6" fmla="*/ 13 w 41"/>
                <a:gd name="T7" fmla="*/ 48 h 48"/>
                <a:gd name="T8" fmla="*/ 41 w 41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41" y="9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8" y="13"/>
                    <a:pt x="9" y="26"/>
                    <a:pt x="0" y="40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2" y="35"/>
                    <a:pt x="31" y="22"/>
                    <a:pt x="4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8980488" y="852488"/>
              <a:ext cx="73025" cy="63500"/>
            </a:xfrm>
            <a:custGeom>
              <a:avLst/>
              <a:gdLst>
                <a:gd name="T0" fmla="*/ 48 w 48"/>
                <a:gd name="T1" fmla="*/ 13 h 41"/>
                <a:gd name="T2" fmla="*/ 39 w 48"/>
                <a:gd name="T3" fmla="*/ 0 h 41"/>
                <a:gd name="T4" fmla="*/ 0 w 48"/>
                <a:gd name="T5" fmla="*/ 29 h 41"/>
                <a:gd name="T6" fmla="*/ 10 w 48"/>
                <a:gd name="T7" fmla="*/ 41 h 41"/>
                <a:gd name="T8" fmla="*/ 48 w 48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48" y="13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6" y="9"/>
                    <a:pt x="13" y="19"/>
                    <a:pt x="0" y="29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32"/>
                    <a:pt x="35" y="22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8562975" y="1255713"/>
              <a:ext cx="65088" cy="71438"/>
            </a:xfrm>
            <a:custGeom>
              <a:avLst/>
              <a:gdLst>
                <a:gd name="T0" fmla="*/ 43 w 43"/>
                <a:gd name="T1" fmla="*/ 10 h 47"/>
                <a:gd name="T2" fmla="*/ 30 w 43"/>
                <a:gd name="T3" fmla="*/ 0 h 47"/>
                <a:gd name="T4" fmla="*/ 0 w 43"/>
                <a:gd name="T5" fmla="*/ 37 h 47"/>
                <a:gd name="T6" fmla="*/ 13 w 43"/>
                <a:gd name="T7" fmla="*/ 47 h 47"/>
                <a:gd name="T8" fmla="*/ 43 w 43"/>
                <a:gd name="T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7">
                  <a:moveTo>
                    <a:pt x="43" y="1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0" y="12"/>
                    <a:pt x="10" y="24"/>
                    <a:pt x="0" y="3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3" y="34"/>
                    <a:pt x="33" y="22"/>
                    <a:pt x="4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8756650" y="1039812"/>
              <a:ext cx="71438" cy="68263"/>
            </a:xfrm>
            <a:custGeom>
              <a:avLst/>
              <a:gdLst>
                <a:gd name="T0" fmla="*/ 46 w 46"/>
                <a:gd name="T1" fmla="*/ 12 h 45"/>
                <a:gd name="T2" fmla="*/ 35 w 46"/>
                <a:gd name="T3" fmla="*/ 0 h 45"/>
                <a:gd name="T4" fmla="*/ 0 w 46"/>
                <a:gd name="T5" fmla="*/ 34 h 45"/>
                <a:gd name="T6" fmla="*/ 12 w 46"/>
                <a:gd name="T7" fmla="*/ 45 h 45"/>
                <a:gd name="T8" fmla="*/ 46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1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3" y="11"/>
                    <a:pt x="12" y="22"/>
                    <a:pt x="0" y="3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23" y="34"/>
                    <a:pt x="34" y="23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8658225" y="1143000"/>
              <a:ext cx="66675" cy="71438"/>
            </a:xfrm>
            <a:custGeom>
              <a:avLst/>
              <a:gdLst>
                <a:gd name="T0" fmla="*/ 44 w 44"/>
                <a:gd name="T1" fmla="*/ 11 h 46"/>
                <a:gd name="T2" fmla="*/ 32 w 44"/>
                <a:gd name="T3" fmla="*/ 0 h 46"/>
                <a:gd name="T4" fmla="*/ 0 w 44"/>
                <a:gd name="T5" fmla="*/ 36 h 46"/>
                <a:gd name="T6" fmla="*/ 12 w 44"/>
                <a:gd name="T7" fmla="*/ 46 h 46"/>
                <a:gd name="T8" fmla="*/ 44 w 44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44" y="11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1" y="12"/>
                    <a:pt x="10" y="24"/>
                    <a:pt x="0" y="3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2" y="34"/>
                    <a:pt x="33" y="23"/>
                    <a:pt x="4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8139113" y="2173288"/>
              <a:ext cx="38100" cy="76200"/>
            </a:xfrm>
            <a:custGeom>
              <a:avLst/>
              <a:gdLst>
                <a:gd name="T0" fmla="*/ 25 w 25"/>
                <a:gd name="T1" fmla="*/ 3 h 50"/>
                <a:gd name="T2" fmla="*/ 10 w 25"/>
                <a:gd name="T3" fmla="*/ 0 h 50"/>
                <a:gd name="T4" fmla="*/ 0 w 25"/>
                <a:gd name="T5" fmla="*/ 47 h 50"/>
                <a:gd name="T6" fmla="*/ 15 w 25"/>
                <a:gd name="T7" fmla="*/ 50 h 50"/>
                <a:gd name="T8" fmla="*/ 25 w 25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25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15"/>
                    <a:pt x="3" y="31"/>
                    <a:pt x="0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4"/>
                    <a:pt x="22" y="19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8923338" y="4406900"/>
              <a:ext cx="71438" cy="65088"/>
            </a:xfrm>
            <a:custGeom>
              <a:avLst/>
              <a:gdLst>
                <a:gd name="T0" fmla="*/ 0 w 47"/>
                <a:gd name="T1" fmla="*/ 13 h 43"/>
                <a:gd name="T2" fmla="*/ 38 w 47"/>
                <a:gd name="T3" fmla="*/ 43 h 43"/>
                <a:gd name="T4" fmla="*/ 47 w 47"/>
                <a:gd name="T5" fmla="*/ 30 h 43"/>
                <a:gd name="T6" fmla="*/ 10 w 47"/>
                <a:gd name="T7" fmla="*/ 0 h 43"/>
                <a:gd name="T8" fmla="*/ 0 w 47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0" y="13"/>
                  </a:moveTo>
                  <a:cubicBezTo>
                    <a:pt x="12" y="23"/>
                    <a:pt x="25" y="33"/>
                    <a:pt x="38" y="4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35" y="20"/>
                    <a:pt x="22" y="10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/>
            </p:cNvSpPr>
            <p:nvPr userDrawn="1"/>
          </p:nvSpPr>
          <p:spPr bwMode="auto">
            <a:xfrm>
              <a:off x="8810625" y="4310063"/>
              <a:ext cx="73025" cy="66675"/>
            </a:xfrm>
            <a:custGeom>
              <a:avLst/>
              <a:gdLst>
                <a:gd name="T0" fmla="*/ 0 w 47"/>
                <a:gd name="T1" fmla="*/ 12 h 44"/>
                <a:gd name="T2" fmla="*/ 36 w 47"/>
                <a:gd name="T3" fmla="*/ 44 h 44"/>
                <a:gd name="T4" fmla="*/ 47 w 47"/>
                <a:gd name="T5" fmla="*/ 32 h 44"/>
                <a:gd name="T6" fmla="*/ 11 w 47"/>
                <a:gd name="T7" fmla="*/ 0 h 44"/>
                <a:gd name="T8" fmla="*/ 0 w 47"/>
                <a:gd name="T9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0" y="12"/>
                  </a:moveTo>
                  <a:cubicBezTo>
                    <a:pt x="12" y="23"/>
                    <a:pt x="24" y="34"/>
                    <a:pt x="36" y="4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5" y="22"/>
                    <a:pt x="23" y="11"/>
                    <a:pt x="11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" name="Freeform 24"/>
            <p:cNvSpPr>
              <a:spLocks/>
            </p:cNvSpPr>
            <p:nvPr userDrawn="1"/>
          </p:nvSpPr>
          <p:spPr bwMode="auto">
            <a:xfrm>
              <a:off x="8707438" y="4206875"/>
              <a:ext cx="68263" cy="71438"/>
            </a:xfrm>
            <a:custGeom>
              <a:avLst/>
              <a:gdLst>
                <a:gd name="T0" fmla="*/ 0 w 45"/>
                <a:gd name="T1" fmla="*/ 11 h 46"/>
                <a:gd name="T2" fmla="*/ 34 w 45"/>
                <a:gd name="T3" fmla="*/ 46 h 46"/>
                <a:gd name="T4" fmla="*/ 45 w 45"/>
                <a:gd name="T5" fmla="*/ 34 h 46"/>
                <a:gd name="T6" fmla="*/ 12 w 45"/>
                <a:gd name="T7" fmla="*/ 0 h 46"/>
                <a:gd name="T8" fmla="*/ 0 w 45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0" y="11"/>
                  </a:moveTo>
                  <a:cubicBezTo>
                    <a:pt x="11" y="23"/>
                    <a:pt x="23" y="34"/>
                    <a:pt x="34" y="4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34" y="23"/>
                    <a:pt x="23" y="12"/>
                    <a:pt x="12" y="0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" name="Freeform 25"/>
            <p:cNvSpPr>
              <a:spLocks/>
            </p:cNvSpPr>
            <p:nvPr userDrawn="1"/>
          </p:nvSpPr>
          <p:spPr bwMode="auto">
            <a:xfrm>
              <a:off x="8520113" y="3983038"/>
              <a:ext cx="61913" cy="73025"/>
            </a:xfrm>
            <a:custGeom>
              <a:avLst/>
              <a:gdLst>
                <a:gd name="T0" fmla="*/ 0 w 41"/>
                <a:gd name="T1" fmla="*/ 10 h 48"/>
                <a:gd name="T2" fmla="*/ 29 w 41"/>
                <a:gd name="T3" fmla="*/ 48 h 48"/>
                <a:gd name="T4" fmla="*/ 41 w 41"/>
                <a:gd name="T5" fmla="*/ 38 h 48"/>
                <a:gd name="T6" fmla="*/ 13 w 41"/>
                <a:gd name="T7" fmla="*/ 0 h 48"/>
                <a:gd name="T8" fmla="*/ 0 w 41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0" y="10"/>
                  </a:moveTo>
                  <a:cubicBezTo>
                    <a:pt x="9" y="23"/>
                    <a:pt x="19" y="36"/>
                    <a:pt x="29" y="4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2" y="26"/>
                    <a:pt x="22" y="13"/>
                    <a:pt x="13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8610600" y="4098925"/>
              <a:ext cx="65088" cy="69850"/>
            </a:xfrm>
            <a:custGeom>
              <a:avLst/>
              <a:gdLst>
                <a:gd name="T0" fmla="*/ 0 w 43"/>
                <a:gd name="T1" fmla="*/ 10 h 46"/>
                <a:gd name="T2" fmla="*/ 31 w 43"/>
                <a:gd name="T3" fmla="*/ 46 h 46"/>
                <a:gd name="T4" fmla="*/ 43 w 43"/>
                <a:gd name="T5" fmla="*/ 36 h 46"/>
                <a:gd name="T6" fmla="*/ 12 w 43"/>
                <a:gd name="T7" fmla="*/ 0 h 46"/>
                <a:gd name="T8" fmla="*/ 0 w 43"/>
                <a:gd name="T9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6">
                  <a:moveTo>
                    <a:pt x="0" y="10"/>
                  </a:moveTo>
                  <a:cubicBezTo>
                    <a:pt x="10" y="22"/>
                    <a:pt x="20" y="34"/>
                    <a:pt x="31" y="4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33" y="24"/>
                    <a:pt x="22" y="12"/>
                    <a:pt x="12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9039225" y="4495800"/>
              <a:ext cx="76200" cy="61913"/>
            </a:xfrm>
            <a:custGeom>
              <a:avLst/>
              <a:gdLst>
                <a:gd name="T0" fmla="*/ 0 w 49"/>
                <a:gd name="T1" fmla="*/ 13 h 41"/>
                <a:gd name="T2" fmla="*/ 40 w 49"/>
                <a:gd name="T3" fmla="*/ 41 h 41"/>
                <a:gd name="T4" fmla="*/ 49 w 49"/>
                <a:gd name="T5" fmla="*/ 27 h 41"/>
                <a:gd name="T6" fmla="*/ 10 w 49"/>
                <a:gd name="T7" fmla="*/ 0 h 41"/>
                <a:gd name="T8" fmla="*/ 0 w 49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0" y="13"/>
                  </a:moveTo>
                  <a:cubicBezTo>
                    <a:pt x="13" y="23"/>
                    <a:pt x="27" y="32"/>
                    <a:pt x="40" y="41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36" y="19"/>
                    <a:pt x="23" y="9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4" name="Freeform 30"/>
            <p:cNvSpPr>
              <a:spLocks/>
            </p:cNvSpPr>
            <p:nvPr userDrawn="1"/>
          </p:nvSpPr>
          <p:spPr bwMode="auto">
            <a:xfrm>
              <a:off x="8097838" y="2760663"/>
              <a:ext cx="26988" cy="74613"/>
            </a:xfrm>
            <a:custGeom>
              <a:avLst/>
              <a:gdLst>
                <a:gd name="T0" fmla="*/ 16 w 18"/>
                <a:gd name="T1" fmla="*/ 0 h 49"/>
                <a:gd name="T2" fmla="*/ 0 w 18"/>
                <a:gd name="T3" fmla="*/ 1 h 49"/>
                <a:gd name="T4" fmla="*/ 2 w 18"/>
                <a:gd name="T5" fmla="*/ 49 h 49"/>
                <a:gd name="T6" fmla="*/ 18 w 18"/>
                <a:gd name="T7" fmla="*/ 48 h 49"/>
                <a:gd name="T8" fmla="*/ 16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16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1" y="33"/>
                    <a:pt x="2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32"/>
                    <a:pt x="16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8154988" y="3194050"/>
              <a:ext cx="42863" cy="76200"/>
            </a:xfrm>
            <a:custGeom>
              <a:avLst/>
              <a:gdLst>
                <a:gd name="T0" fmla="*/ 16 w 28"/>
                <a:gd name="T1" fmla="*/ 0 h 50"/>
                <a:gd name="T2" fmla="*/ 0 w 28"/>
                <a:gd name="T3" fmla="*/ 4 h 50"/>
                <a:gd name="T4" fmla="*/ 12 w 28"/>
                <a:gd name="T5" fmla="*/ 50 h 50"/>
                <a:gd name="T6" fmla="*/ 28 w 28"/>
                <a:gd name="T7" fmla="*/ 46 h 50"/>
                <a:gd name="T8" fmla="*/ 16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19"/>
                    <a:pt x="8" y="35"/>
                    <a:pt x="12" y="5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4" y="31"/>
                    <a:pt x="20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6" name="Freeform 32"/>
            <p:cNvSpPr>
              <a:spLocks/>
            </p:cNvSpPr>
            <p:nvPr userDrawn="1"/>
          </p:nvSpPr>
          <p:spPr bwMode="auto">
            <a:xfrm>
              <a:off x="8126413" y="3051175"/>
              <a:ext cx="38100" cy="76200"/>
            </a:xfrm>
            <a:custGeom>
              <a:avLst/>
              <a:gdLst>
                <a:gd name="T0" fmla="*/ 15 w 24"/>
                <a:gd name="T1" fmla="*/ 0 h 50"/>
                <a:gd name="T2" fmla="*/ 0 w 24"/>
                <a:gd name="T3" fmla="*/ 2 h 50"/>
                <a:gd name="T4" fmla="*/ 8 w 24"/>
                <a:gd name="T5" fmla="*/ 50 h 50"/>
                <a:gd name="T6" fmla="*/ 24 w 24"/>
                <a:gd name="T7" fmla="*/ 47 h 50"/>
                <a:gd name="T8" fmla="*/ 15 w 2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0">
                  <a:moveTo>
                    <a:pt x="1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5" y="34"/>
                    <a:pt x="8" y="5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1" y="31"/>
                    <a:pt x="18" y="15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8194675" y="3333750"/>
              <a:ext cx="44450" cy="77788"/>
            </a:xfrm>
            <a:custGeom>
              <a:avLst/>
              <a:gdLst>
                <a:gd name="T0" fmla="*/ 0 w 29"/>
                <a:gd name="T1" fmla="*/ 5 h 51"/>
                <a:gd name="T2" fmla="*/ 14 w 29"/>
                <a:gd name="T3" fmla="*/ 51 h 51"/>
                <a:gd name="T4" fmla="*/ 29 w 29"/>
                <a:gd name="T5" fmla="*/ 45 h 51"/>
                <a:gd name="T6" fmla="*/ 15 w 29"/>
                <a:gd name="T7" fmla="*/ 0 h 51"/>
                <a:gd name="T8" fmla="*/ 0 w 29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">
                  <a:moveTo>
                    <a:pt x="0" y="5"/>
                  </a:moveTo>
                  <a:cubicBezTo>
                    <a:pt x="4" y="20"/>
                    <a:pt x="9" y="35"/>
                    <a:pt x="14" y="51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4" y="30"/>
                    <a:pt x="19" y="15"/>
                    <a:pt x="15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8107363" y="2905125"/>
              <a:ext cx="31750" cy="77788"/>
            </a:xfrm>
            <a:custGeom>
              <a:avLst/>
              <a:gdLst>
                <a:gd name="T0" fmla="*/ 16 w 21"/>
                <a:gd name="T1" fmla="*/ 0 h 50"/>
                <a:gd name="T2" fmla="*/ 0 w 21"/>
                <a:gd name="T3" fmla="*/ 2 h 50"/>
                <a:gd name="T4" fmla="*/ 6 w 21"/>
                <a:gd name="T5" fmla="*/ 50 h 50"/>
                <a:gd name="T6" fmla="*/ 21 w 21"/>
                <a:gd name="T7" fmla="*/ 48 h 50"/>
                <a:gd name="T8" fmla="*/ 16 w 2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1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3" y="34"/>
                    <a:pt x="6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32"/>
                    <a:pt x="17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/>
            </p:cNvSpPr>
            <p:nvPr userDrawn="1"/>
          </p:nvSpPr>
          <p:spPr bwMode="auto">
            <a:xfrm>
              <a:off x="8362950" y="3736975"/>
              <a:ext cx="57150" cy="76200"/>
            </a:xfrm>
            <a:custGeom>
              <a:avLst/>
              <a:gdLst>
                <a:gd name="T0" fmla="*/ 0 w 37"/>
                <a:gd name="T1" fmla="*/ 8 h 50"/>
                <a:gd name="T2" fmla="*/ 24 w 37"/>
                <a:gd name="T3" fmla="*/ 50 h 50"/>
                <a:gd name="T4" fmla="*/ 37 w 37"/>
                <a:gd name="T5" fmla="*/ 42 h 50"/>
                <a:gd name="T6" fmla="*/ 14 w 37"/>
                <a:gd name="T7" fmla="*/ 0 h 50"/>
                <a:gd name="T8" fmla="*/ 0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0" y="8"/>
                  </a:moveTo>
                  <a:cubicBezTo>
                    <a:pt x="8" y="22"/>
                    <a:pt x="16" y="36"/>
                    <a:pt x="24" y="5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0" y="28"/>
                    <a:pt x="22" y="14"/>
                    <a:pt x="14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8437563" y="3862388"/>
              <a:ext cx="60325" cy="74613"/>
            </a:xfrm>
            <a:custGeom>
              <a:avLst/>
              <a:gdLst>
                <a:gd name="T0" fmla="*/ 0 w 40"/>
                <a:gd name="T1" fmla="*/ 9 h 49"/>
                <a:gd name="T2" fmla="*/ 27 w 40"/>
                <a:gd name="T3" fmla="*/ 49 h 49"/>
                <a:gd name="T4" fmla="*/ 40 w 40"/>
                <a:gd name="T5" fmla="*/ 40 h 49"/>
                <a:gd name="T6" fmla="*/ 14 w 40"/>
                <a:gd name="T7" fmla="*/ 0 h 49"/>
                <a:gd name="T8" fmla="*/ 0 w 40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9">
                  <a:moveTo>
                    <a:pt x="0" y="9"/>
                  </a:moveTo>
                  <a:cubicBezTo>
                    <a:pt x="9" y="22"/>
                    <a:pt x="18" y="36"/>
                    <a:pt x="27" y="4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1" y="27"/>
                    <a:pt x="22" y="14"/>
                    <a:pt x="14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1" name="Freeform 37"/>
            <p:cNvSpPr>
              <a:spLocks/>
            </p:cNvSpPr>
            <p:nvPr userDrawn="1"/>
          </p:nvSpPr>
          <p:spPr bwMode="auto">
            <a:xfrm>
              <a:off x="8242300" y="3471863"/>
              <a:ext cx="49213" cy="76200"/>
            </a:xfrm>
            <a:custGeom>
              <a:avLst/>
              <a:gdLst>
                <a:gd name="T0" fmla="*/ 0 w 32"/>
                <a:gd name="T1" fmla="*/ 6 h 50"/>
                <a:gd name="T2" fmla="*/ 17 w 32"/>
                <a:gd name="T3" fmla="*/ 50 h 50"/>
                <a:gd name="T4" fmla="*/ 32 w 32"/>
                <a:gd name="T5" fmla="*/ 44 h 50"/>
                <a:gd name="T6" fmla="*/ 15 w 32"/>
                <a:gd name="T7" fmla="*/ 0 h 50"/>
                <a:gd name="T8" fmla="*/ 0 w 32"/>
                <a:gd name="T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0" y="6"/>
                  </a:moveTo>
                  <a:cubicBezTo>
                    <a:pt x="5" y="21"/>
                    <a:pt x="11" y="36"/>
                    <a:pt x="17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6" y="30"/>
                    <a:pt x="20" y="15"/>
                    <a:pt x="15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2" name="Freeform 38"/>
            <p:cNvSpPr>
              <a:spLocks/>
            </p:cNvSpPr>
            <p:nvPr userDrawn="1"/>
          </p:nvSpPr>
          <p:spPr bwMode="auto">
            <a:xfrm>
              <a:off x="8299450" y="3606800"/>
              <a:ext cx="50800" cy="76200"/>
            </a:xfrm>
            <a:custGeom>
              <a:avLst/>
              <a:gdLst>
                <a:gd name="T0" fmla="*/ 0 w 34"/>
                <a:gd name="T1" fmla="*/ 7 h 50"/>
                <a:gd name="T2" fmla="*/ 20 w 34"/>
                <a:gd name="T3" fmla="*/ 50 h 50"/>
                <a:gd name="T4" fmla="*/ 34 w 34"/>
                <a:gd name="T5" fmla="*/ 43 h 50"/>
                <a:gd name="T6" fmla="*/ 14 w 34"/>
                <a:gd name="T7" fmla="*/ 0 h 50"/>
                <a:gd name="T8" fmla="*/ 0 w 34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0" y="7"/>
                  </a:moveTo>
                  <a:cubicBezTo>
                    <a:pt x="6" y="21"/>
                    <a:pt x="13" y="36"/>
                    <a:pt x="20" y="50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7" y="29"/>
                    <a:pt x="21" y="14"/>
                    <a:pt x="14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1" name="Freeform 46"/>
          <p:cNvSpPr>
            <a:spLocks/>
          </p:cNvSpPr>
          <p:nvPr userDrawn="1"/>
        </p:nvSpPr>
        <p:spPr bwMode="auto">
          <a:xfrm>
            <a:off x="8286750" y="374651"/>
            <a:ext cx="1139826" cy="4284663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8" name="Freeform 42"/>
          <p:cNvSpPr>
            <a:spLocks/>
          </p:cNvSpPr>
          <p:nvPr userDrawn="1"/>
        </p:nvSpPr>
        <p:spPr bwMode="auto">
          <a:xfrm>
            <a:off x="7920038" y="719138"/>
            <a:ext cx="1262063" cy="4357688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748" y="0"/>
            <a:ext cx="493776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72C3-ED1E-469C-97F6-71F98BE78C99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 50"/>
          <p:cNvSpPr>
            <a:spLocks/>
          </p:cNvSpPr>
          <p:nvPr userDrawn="1"/>
        </p:nvSpPr>
        <p:spPr bwMode="auto">
          <a:xfrm rot="20963974">
            <a:off x="150242" y="5193393"/>
            <a:ext cx="890588" cy="1770062"/>
          </a:xfrm>
          <a:custGeom>
            <a:avLst/>
            <a:gdLst>
              <a:gd name="T0" fmla="*/ 517 w 527"/>
              <a:gd name="T1" fmla="*/ 1050 h 1050"/>
              <a:gd name="T2" fmla="*/ 527 w 527"/>
              <a:gd name="T3" fmla="*/ 1050 h 1050"/>
              <a:gd name="T4" fmla="*/ 405 w 527"/>
              <a:gd name="T5" fmla="*/ 577 h 1050"/>
              <a:gd name="T6" fmla="*/ 46 w 527"/>
              <a:gd name="T7" fmla="*/ 44 h 1050"/>
              <a:gd name="T8" fmla="*/ 0 w 527"/>
              <a:gd name="T9" fmla="*/ 0 h 1050"/>
              <a:gd name="T10" fmla="*/ 0 w 527"/>
              <a:gd name="T11" fmla="*/ 15 h 1050"/>
              <a:gd name="T12" fmla="*/ 517 w 527"/>
              <a:gd name="T1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1050">
                <a:moveTo>
                  <a:pt x="517" y="1050"/>
                </a:moveTo>
                <a:cubicBezTo>
                  <a:pt x="527" y="1050"/>
                  <a:pt x="527" y="1050"/>
                  <a:pt x="527" y="1050"/>
                </a:cubicBezTo>
                <a:cubicBezTo>
                  <a:pt x="510" y="887"/>
                  <a:pt x="469" y="729"/>
                  <a:pt x="405" y="577"/>
                </a:cubicBezTo>
                <a:cubicBezTo>
                  <a:pt x="321" y="378"/>
                  <a:pt x="200" y="198"/>
                  <a:pt x="46" y="44"/>
                </a:cubicBezTo>
                <a:cubicBezTo>
                  <a:pt x="31" y="29"/>
                  <a:pt x="15" y="15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283" y="281"/>
                  <a:pt x="474" y="644"/>
                  <a:pt x="517" y="10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6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481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3"/>
            <a:ext cx="9144000" cy="68564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72C3-ED1E-469C-97F6-71F98BE78C99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664" y="3241645"/>
            <a:ext cx="5930159" cy="3619048"/>
          </a:xfrm>
          <a:prstGeom prst="rect">
            <a:avLst/>
          </a:prstGeom>
        </p:spPr>
      </p:pic>
      <p:sp>
        <p:nvSpPr>
          <p:cNvPr id="54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56" name="Group 55"/>
          <p:cNvGrpSpPr/>
          <p:nvPr userDrawn="1"/>
        </p:nvGrpSpPr>
        <p:grpSpPr>
          <a:xfrm rot="21540000">
            <a:off x="8096250" y="771525"/>
            <a:ext cx="1077913" cy="3786188"/>
            <a:chOff x="8096250" y="771525"/>
            <a:chExt cx="1077913" cy="3786188"/>
          </a:xfrm>
          <a:solidFill>
            <a:srgbClr val="9D9D9C"/>
          </a:solidFill>
        </p:grpSpPr>
        <p:sp>
          <p:nvSpPr>
            <p:cNvPr id="57" name="Freeform 5"/>
            <p:cNvSpPr>
              <a:spLocks/>
            </p:cNvSpPr>
            <p:nvPr userDrawn="1"/>
          </p:nvSpPr>
          <p:spPr bwMode="auto">
            <a:xfrm>
              <a:off x="8267700" y="1754188"/>
              <a:ext cx="50800" cy="76200"/>
            </a:xfrm>
            <a:custGeom>
              <a:avLst/>
              <a:gdLst>
                <a:gd name="T0" fmla="*/ 33 w 33"/>
                <a:gd name="T1" fmla="*/ 7 h 50"/>
                <a:gd name="T2" fmla="*/ 19 w 33"/>
                <a:gd name="T3" fmla="*/ 0 h 50"/>
                <a:gd name="T4" fmla="*/ 0 w 33"/>
                <a:gd name="T5" fmla="*/ 44 h 50"/>
                <a:gd name="T6" fmla="*/ 14 w 33"/>
                <a:gd name="T7" fmla="*/ 50 h 50"/>
                <a:gd name="T8" fmla="*/ 33 w 33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" y="15"/>
                    <a:pt x="6" y="29"/>
                    <a:pt x="0" y="44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" y="36"/>
                    <a:pt x="27" y="21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9" name="Freeform 6"/>
            <p:cNvSpPr>
              <a:spLocks/>
            </p:cNvSpPr>
            <p:nvPr userDrawn="1"/>
          </p:nvSpPr>
          <p:spPr bwMode="auto">
            <a:xfrm>
              <a:off x="8328025" y="1620838"/>
              <a:ext cx="57150" cy="76200"/>
            </a:xfrm>
            <a:custGeom>
              <a:avLst/>
              <a:gdLst>
                <a:gd name="T0" fmla="*/ 37 w 37"/>
                <a:gd name="T1" fmla="*/ 8 h 50"/>
                <a:gd name="T2" fmla="*/ 23 w 37"/>
                <a:gd name="T3" fmla="*/ 0 h 50"/>
                <a:gd name="T4" fmla="*/ 0 w 37"/>
                <a:gd name="T5" fmla="*/ 43 h 50"/>
                <a:gd name="T6" fmla="*/ 15 w 37"/>
                <a:gd name="T7" fmla="*/ 50 h 50"/>
                <a:gd name="T8" fmla="*/ 37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37" y="8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5" y="15"/>
                    <a:pt x="8" y="29"/>
                    <a:pt x="0" y="4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6"/>
                    <a:pt x="29" y="22"/>
                    <a:pt x="3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0" name="Freeform 7"/>
            <p:cNvSpPr>
              <a:spLocks/>
            </p:cNvSpPr>
            <p:nvPr userDrawn="1"/>
          </p:nvSpPr>
          <p:spPr bwMode="auto">
            <a:xfrm>
              <a:off x="8215313" y="1890713"/>
              <a:ext cx="47625" cy="77788"/>
            </a:xfrm>
            <a:custGeom>
              <a:avLst/>
              <a:gdLst>
                <a:gd name="T0" fmla="*/ 31 w 31"/>
                <a:gd name="T1" fmla="*/ 6 h 51"/>
                <a:gd name="T2" fmla="*/ 16 w 31"/>
                <a:gd name="T3" fmla="*/ 0 h 51"/>
                <a:gd name="T4" fmla="*/ 0 w 31"/>
                <a:gd name="T5" fmla="*/ 46 h 51"/>
                <a:gd name="T6" fmla="*/ 15 w 31"/>
                <a:gd name="T7" fmla="*/ 51 h 51"/>
                <a:gd name="T8" fmla="*/ 31 w 31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1">
                  <a:moveTo>
                    <a:pt x="31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15"/>
                    <a:pt x="5" y="30"/>
                    <a:pt x="0" y="46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0" y="36"/>
                    <a:pt x="25" y="21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3" name="Freeform 8"/>
            <p:cNvSpPr>
              <a:spLocks/>
            </p:cNvSpPr>
            <p:nvPr userDrawn="1"/>
          </p:nvSpPr>
          <p:spPr bwMode="auto">
            <a:xfrm>
              <a:off x="8096250" y="2609850"/>
              <a:ext cx="25400" cy="79375"/>
            </a:xfrm>
            <a:custGeom>
              <a:avLst/>
              <a:gdLst>
                <a:gd name="T0" fmla="*/ 16 w 17"/>
                <a:gd name="T1" fmla="*/ 48 h 51"/>
                <a:gd name="T2" fmla="*/ 17 w 17"/>
                <a:gd name="T3" fmla="*/ 0 h 51"/>
                <a:gd name="T4" fmla="*/ 1 w 17"/>
                <a:gd name="T5" fmla="*/ 0 h 51"/>
                <a:gd name="T6" fmla="*/ 0 w 17"/>
                <a:gd name="T7" fmla="*/ 48 h 51"/>
                <a:gd name="T8" fmla="*/ 0 w 17"/>
                <a:gd name="T9" fmla="*/ 51 h 51"/>
                <a:gd name="T10" fmla="*/ 16 w 17"/>
                <a:gd name="T11" fmla="*/ 51 h 51"/>
                <a:gd name="T12" fmla="*/ 16 w 17"/>
                <a:gd name="T1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6" y="48"/>
                  </a:moveTo>
                  <a:cubicBezTo>
                    <a:pt x="16" y="32"/>
                    <a:pt x="16" y="16"/>
                    <a:pt x="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2"/>
                    <a:pt x="0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1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4" name="Freeform 9"/>
            <p:cNvSpPr>
              <a:spLocks/>
            </p:cNvSpPr>
            <p:nvPr userDrawn="1"/>
          </p:nvSpPr>
          <p:spPr bwMode="auto">
            <a:xfrm>
              <a:off x="8115300" y="2316163"/>
              <a:ext cx="34925" cy="77788"/>
            </a:xfrm>
            <a:custGeom>
              <a:avLst/>
              <a:gdLst>
                <a:gd name="T0" fmla="*/ 23 w 23"/>
                <a:gd name="T1" fmla="*/ 3 h 50"/>
                <a:gd name="T2" fmla="*/ 7 w 23"/>
                <a:gd name="T3" fmla="*/ 0 h 50"/>
                <a:gd name="T4" fmla="*/ 0 w 23"/>
                <a:gd name="T5" fmla="*/ 48 h 50"/>
                <a:gd name="T6" fmla="*/ 16 w 23"/>
                <a:gd name="T7" fmla="*/ 50 h 50"/>
                <a:gd name="T8" fmla="*/ 23 w 23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0">
                  <a:moveTo>
                    <a:pt x="2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6"/>
                    <a:pt x="2" y="32"/>
                    <a:pt x="0" y="48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8" y="34"/>
                    <a:pt x="20" y="18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5" name="Freeform 10"/>
            <p:cNvSpPr>
              <a:spLocks/>
            </p:cNvSpPr>
            <p:nvPr userDrawn="1"/>
          </p:nvSpPr>
          <p:spPr bwMode="auto">
            <a:xfrm>
              <a:off x="8397875" y="1493838"/>
              <a:ext cx="58738" cy="74613"/>
            </a:xfrm>
            <a:custGeom>
              <a:avLst/>
              <a:gdLst>
                <a:gd name="T0" fmla="*/ 38 w 38"/>
                <a:gd name="T1" fmla="*/ 8 h 49"/>
                <a:gd name="T2" fmla="*/ 25 w 38"/>
                <a:gd name="T3" fmla="*/ 0 h 49"/>
                <a:gd name="T4" fmla="*/ 0 w 38"/>
                <a:gd name="T5" fmla="*/ 41 h 49"/>
                <a:gd name="T6" fmla="*/ 14 w 38"/>
                <a:gd name="T7" fmla="*/ 49 h 49"/>
                <a:gd name="T8" fmla="*/ 38 w 38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38" y="8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14"/>
                    <a:pt x="8" y="27"/>
                    <a:pt x="0" y="41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2" y="36"/>
                    <a:pt x="30" y="22"/>
                    <a:pt x="3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8172450" y="2030413"/>
              <a:ext cx="42863" cy="76200"/>
            </a:xfrm>
            <a:custGeom>
              <a:avLst/>
              <a:gdLst>
                <a:gd name="T0" fmla="*/ 28 w 28"/>
                <a:gd name="T1" fmla="*/ 4 h 50"/>
                <a:gd name="T2" fmla="*/ 13 w 28"/>
                <a:gd name="T3" fmla="*/ 0 h 50"/>
                <a:gd name="T4" fmla="*/ 0 w 28"/>
                <a:gd name="T5" fmla="*/ 46 h 50"/>
                <a:gd name="T6" fmla="*/ 15 w 28"/>
                <a:gd name="T7" fmla="*/ 50 h 50"/>
                <a:gd name="T8" fmla="*/ 28 w 2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5"/>
                    <a:pt x="4" y="30"/>
                    <a:pt x="0" y="46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5"/>
                    <a:pt x="23" y="19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8101013" y="2463800"/>
              <a:ext cx="30163" cy="74613"/>
            </a:xfrm>
            <a:custGeom>
              <a:avLst/>
              <a:gdLst>
                <a:gd name="T0" fmla="*/ 20 w 20"/>
                <a:gd name="T1" fmla="*/ 1 h 49"/>
                <a:gd name="T2" fmla="*/ 4 w 20"/>
                <a:gd name="T3" fmla="*/ 0 h 49"/>
                <a:gd name="T4" fmla="*/ 0 w 20"/>
                <a:gd name="T5" fmla="*/ 48 h 49"/>
                <a:gd name="T6" fmla="*/ 16 w 20"/>
                <a:gd name="T7" fmla="*/ 49 h 49"/>
                <a:gd name="T8" fmla="*/ 20 w 20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9">
                  <a:moveTo>
                    <a:pt x="2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1" y="32"/>
                    <a:pt x="0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33"/>
                    <a:pt x="18" y="17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9099550" y="771525"/>
              <a:ext cx="74613" cy="60325"/>
            </a:xfrm>
            <a:custGeom>
              <a:avLst/>
              <a:gdLst>
                <a:gd name="T0" fmla="*/ 49 w 49"/>
                <a:gd name="T1" fmla="*/ 13 h 39"/>
                <a:gd name="T2" fmla="*/ 41 w 49"/>
                <a:gd name="T3" fmla="*/ 0 h 39"/>
                <a:gd name="T4" fmla="*/ 0 w 49"/>
                <a:gd name="T5" fmla="*/ 26 h 39"/>
                <a:gd name="T6" fmla="*/ 9 w 49"/>
                <a:gd name="T7" fmla="*/ 39 h 39"/>
                <a:gd name="T8" fmla="*/ 49 w 4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9" y="1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7" y="8"/>
                    <a:pt x="14" y="17"/>
                    <a:pt x="0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2" y="30"/>
                    <a:pt x="36" y="21"/>
                    <a:pt x="4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8866188" y="942975"/>
              <a:ext cx="71438" cy="66675"/>
            </a:xfrm>
            <a:custGeom>
              <a:avLst/>
              <a:gdLst>
                <a:gd name="T0" fmla="*/ 47 w 47"/>
                <a:gd name="T1" fmla="*/ 12 h 43"/>
                <a:gd name="T2" fmla="*/ 36 w 47"/>
                <a:gd name="T3" fmla="*/ 0 h 43"/>
                <a:gd name="T4" fmla="*/ 0 w 47"/>
                <a:gd name="T5" fmla="*/ 31 h 43"/>
                <a:gd name="T6" fmla="*/ 10 w 47"/>
                <a:gd name="T7" fmla="*/ 43 h 43"/>
                <a:gd name="T8" fmla="*/ 47 w 47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47" y="1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4" y="10"/>
                    <a:pt x="12" y="20"/>
                    <a:pt x="0" y="3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2" y="32"/>
                    <a:pt x="34" y="2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8477250" y="1371600"/>
              <a:ext cx="61913" cy="73025"/>
            </a:xfrm>
            <a:custGeom>
              <a:avLst/>
              <a:gdLst>
                <a:gd name="T0" fmla="*/ 41 w 41"/>
                <a:gd name="T1" fmla="*/ 9 h 48"/>
                <a:gd name="T2" fmla="*/ 28 w 41"/>
                <a:gd name="T3" fmla="*/ 0 h 48"/>
                <a:gd name="T4" fmla="*/ 0 w 41"/>
                <a:gd name="T5" fmla="*/ 40 h 48"/>
                <a:gd name="T6" fmla="*/ 13 w 41"/>
                <a:gd name="T7" fmla="*/ 48 h 48"/>
                <a:gd name="T8" fmla="*/ 41 w 41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41" y="9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8" y="13"/>
                    <a:pt x="9" y="26"/>
                    <a:pt x="0" y="40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2" y="35"/>
                    <a:pt x="31" y="22"/>
                    <a:pt x="4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" name="Freeform 17"/>
            <p:cNvSpPr>
              <a:spLocks/>
            </p:cNvSpPr>
            <p:nvPr userDrawn="1"/>
          </p:nvSpPr>
          <p:spPr bwMode="auto">
            <a:xfrm>
              <a:off x="8980488" y="852488"/>
              <a:ext cx="73025" cy="63500"/>
            </a:xfrm>
            <a:custGeom>
              <a:avLst/>
              <a:gdLst>
                <a:gd name="T0" fmla="*/ 48 w 48"/>
                <a:gd name="T1" fmla="*/ 13 h 41"/>
                <a:gd name="T2" fmla="*/ 39 w 48"/>
                <a:gd name="T3" fmla="*/ 0 h 41"/>
                <a:gd name="T4" fmla="*/ 0 w 48"/>
                <a:gd name="T5" fmla="*/ 29 h 41"/>
                <a:gd name="T6" fmla="*/ 10 w 48"/>
                <a:gd name="T7" fmla="*/ 41 h 41"/>
                <a:gd name="T8" fmla="*/ 48 w 48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48" y="13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6" y="9"/>
                    <a:pt x="13" y="19"/>
                    <a:pt x="0" y="29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32"/>
                    <a:pt x="35" y="22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" name="Freeform 18"/>
            <p:cNvSpPr>
              <a:spLocks/>
            </p:cNvSpPr>
            <p:nvPr userDrawn="1"/>
          </p:nvSpPr>
          <p:spPr bwMode="auto">
            <a:xfrm>
              <a:off x="8562975" y="1255713"/>
              <a:ext cx="65088" cy="71438"/>
            </a:xfrm>
            <a:custGeom>
              <a:avLst/>
              <a:gdLst>
                <a:gd name="T0" fmla="*/ 43 w 43"/>
                <a:gd name="T1" fmla="*/ 10 h 47"/>
                <a:gd name="T2" fmla="*/ 30 w 43"/>
                <a:gd name="T3" fmla="*/ 0 h 47"/>
                <a:gd name="T4" fmla="*/ 0 w 43"/>
                <a:gd name="T5" fmla="*/ 37 h 47"/>
                <a:gd name="T6" fmla="*/ 13 w 43"/>
                <a:gd name="T7" fmla="*/ 47 h 47"/>
                <a:gd name="T8" fmla="*/ 43 w 43"/>
                <a:gd name="T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7">
                  <a:moveTo>
                    <a:pt x="43" y="1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0" y="12"/>
                    <a:pt x="10" y="24"/>
                    <a:pt x="0" y="3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3" y="34"/>
                    <a:pt x="33" y="22"/>
                    <a:pt x="4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" name="Freeform 19"/>
            <p:cNvSpPr>
              <a:spLocks/>
            </p:cNvSpPr>
            <p:nvPr userDrawn="1"/>
          </p:nvSpPr>
          <p:spPr bwMode="auto">
            <a:xfrm>
              <a:off x="8756650" y="1039812"/>
              <a:ext cx="71438" cy="68263"/>
            </a:xfrm>
            <a:custGeom>
              <a:avLst/>
              <a:gdLst>
                <a:gd name="T0" fmla="*/ 46 w 46"/>
                <a:gd name="T1" fmla="*/ 12 h 45"/>
                <a:gd name="T2" fmla="*/ 35 w 46"/>
                <a:gd name="T3" fmla="*/ 0 h 45"/>
                <a:gd name="T4" fmla="*/ 0 w 46"/>
                <a:gd name="T5" fmla="*/ 34 h 45"/>
                <a:gd name="T6" fmla="*/ 12 w 46"/>
                <a:gd name="T7" fmla="*/ 45 h 45"/>
                <a:gd name="T8" fmla="*/ 46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1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3" y="11"/>
                    <a:pt x="12" y="22"/>
                    <a:pt x="0" y="3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23" y="34"/>
                    <a:pt x="34" y="23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8658225" y="1143000"/>
              <a:ext cx="66675" cy="71438"/>
            </a:xfrm>
            <a:custGeom>
              <a:avLst/>
              <a:gdLst>
                <a:gd name="T0" fmla="*/ 44 w 44"/>
                <a:gd name="T1" fmla="*/ 11 h 46"/>
                <a:gd name="T2" fmla="*/ 32 w 44"/>
                <a:gd name="T3" fmla="*/ 0 h 46"/>
                <a:gd name="T4" fmla="*/ 0 w 44"/>
                <a:gd name="T5" fmla="*/ 36 h 46"/>
                <a:gd name="T6" fmla="*/ 12 w 44"/>
                <a:gd name="T7" fmla="*/ 46 h 46"/>
                <a:gd name="T8" fmla="*/ 44 w 44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44" y="11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1" y="12"/>
                    <a:pt x="10" y="24"/>
                    <a:pt x="0" y="3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2" y="34"/>
                    <a:pt x="33" y="23"/>
                    <a:pt x="4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8139113" y="2173288"/>
              <a:ext cx="38100" cy="76200"/>
            </a:xfrm>
            <a:custGeom>
              <a:avLst/>
              <a:gdLst>
                <a:gd name="T0" fmla="*/ 25 w 25"/>
                <a:gd name="T1" fmla="*/ 3 h 50"/>
                <a:gd name="T2" fmla="*/ 10 w 25"/>
                <a:gd name="T3" fmla="*/ 0 h 50"/>
                <a:gd name="T4" fmla="*/ 0 w 25"/>
                <a:gd name="T5" fmla="*/ 47 h 50"/>
                <a:gd name="T6" fmla="*/ 15 w 25"/>
                <a:gd name="T7" fmla="*/ 50 h 50"/>
                <a:gd name="T8" fmla="*/ 25 w 25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25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15"/>
                    <a:pt x="3" y="31"/>
                    <a:pt x="0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4"/>
                    <a:pt x="22" y="19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" name="Freeform 22"/>
            <p:cNvSpPr>
              <a:spLocks/>
            </p:cNvSpPr>
            <p:nvPr userDrawn="1"/>
          </p:nvSpPr>
          <p:spPr bwMode="auto">
            <a:xfrm>
              <a:off x="8923338" y="4406900"/>
              <a:ext cx="71438" cy="65088"/>
            </a:xfrm>
            <a:custGeom>
              <a:avLst/>
              <a:gdLst>
                <a:gd name="T0" fmla="*/ 0 w 47"/>
                <a:gd name="T1" fmla="*/ 13 h 43"/>
                <a:gd name="T2" fmla="*/ 38 w 47"/>
                <a:gd name="T3" fmla="*/ 43 h 43"/>
                <a:gd name="T4" fmla="*/ 47 w 47"/>
                <a:gd name="T5" fmla="*/ 30 h 43"/>
                <a:gd name="T6" fmla="*/ 10 w 47"/>
                <a:gd name="T7" fmla="*/ 0 h 43"/>
                <a:gd name="T8" fmla="*/ 0 w 47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0" y="13"/>
                  </a:moveTo>
                  <a:cubicBezTo>
                    <a:pt x="12" y="23"/>
                    <a:pt x="25" y="33"/>
                    <a:pt x="38" y="4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35" y="20"/>
                    <a:pt x="22" y="10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8810625" y="4310063"/>
              <a:ext cx="73025" cy="66675"/>
            </a:xfrm>
            <a:custGeom>
              <a:avLst/>
              <a:gdLst>
                <a:gd name="T0" fmla="*/ 0 w 47"/>
                <a:gd name="T1" fmla="*/ 12 h 44"/>
                <a:gd name="T2" fmla="*/ 36 w 47"/>
                <a:gd name="T3" fmla="*/ 44 h 44"/>
                <a:gd name="T4" fmla="*/ 47 w 47"/>
                <a:gd name="T5" fmla="*/ 32 h 44"/>
                <a:gd name="T6" fmla="*/ 11 w 47"/>
                <a:gd name="T7" fmla="*/ 0 h 44"/>
                <a:gd name="T8" fmla="*/ 0 w 47"/>
                <a:gd name="T9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0" y="12"/>
                  </a:moveTo>
                  <a:cubicBezTo>
                    <a:pt x="12" y="23"/>
                    <a:pt x="24" y="34"/>
                    <a:pt x="36" y="4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5" y="22"/>
                    <a:pt x="23" y="11"/>
                    <a:pt x="11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" name="Freeform 24"/>
            <p:cNvSpPr>
              <a:spLocks/>
            </p:cNvSpPr>
            <p:nvPr userDrawn="1"/>
          </p:nvSpPr>
          <p:spPr bwMode="auto">
            <a:xfrm>
              <a:off x="8707438" y="4206875"/>
              <a:ext cx="68263" cy="71438"/>
            </a:xfrm>
            <a:custGeom>
              <a:avLst/>
              <a:gdLst>
                <a:gd name="T0" fmla="*/ 0 w 45"/>
                <a:gd name="T1" fmla="*/ 11 h 46"/>
                <a:gd name="T2" fmla="*/ 34 w 45"/>
                <a:gd name="T3" fmla="*/ 46 h 46"/>
                <a:gd name="T4" fmla="*/ 45 w 45"/>
                <a:gd name="T5" fmla="*/ 34 h 46"/>
                <a:gd name="T6" fmla="*/ 12 w 45"/>
                <a:gd name="T7" fmla="*/ 0 h 46"/>
                <a:gd name="T8" fmla="*/ 0 w 45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0" y="11"/>
                  </a:moveTo>
                  <a:cubicBezTo>
                    <a:pt x="11" y="23"/>
                    <a:pt x="23" y="34"/>
                    <a:pt x="34" y="4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34" y="23"/>
                    <a:pt x="23" y="12"/>
                    <a:pt x="12" y="0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8520113" y="3983038"/>
              <a:ext cx="61913" cy="73025"/>
            </a:xfrm>
            <a:custGeom>
              <a:avLst/>
              <a:gdLst>
                <a:gd name="T0" fmla="*/ 0 w 41"/>
                <a:gd name="T1" fmla="*/ 10 h 48"/>
                <a:gd name="T2" fmla="*/ 29 w 41"/>
                <a:gd name="T3" fmla="*/ 48 h 48"/>
                <a:gd name="T4" fmla="*/ 41 w 41"/>
                <a:gd name="T5" fmla="*/ 38 h 48"/>
                <a:gd name="T6" fmla="*/ 13 w 41"/>
                <a:gd name="T7" fmla="*/ 0 h 48"/>
                <a:gd name="T8" fmla="*/ 0 w 41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0" y="10"/>
                  </a:moveTo>
                  <a:cubicBezTo>
                    <a:pt x="9" y="23"/>
                    <a:pt x="19" y="36"/>
                    <a:pt x="29" y="4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2" y="26"/>
                    <a:pt x="22" y="13"/>
                    <a:pt x="13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" name="Freeform 26"/>
            <p:cNvSpPr>
              <a:spLocks/>
            </p:cNvSpPr>
            <p:nvPr userDrawn="1"/>
          </p:nvSpPr>
          <p:spPr bwMode="auto">
            <a:xfrm>
              <a:off x="8610600" y="4098925"/>
              <a:ext cx="65088" cy="69850"/>
            </a:xfrm>
            <a:custGeom>
              <a:avLst/>
              <a:gdLst>
                <a:gd name="T0" fmla="*/ 0 w 43"/>
                <a:gd name="T1" fmla="*/ 10 h 46"/>
                <a:gd name="T2" fmla="*/ 31 w 43"/>
                <a:gd name="T3" fmla="*/ 46 h 46"/>
                <a:gd name="T4" fmla="*/ 43 w 43"/>
                <a:gd name="T5" fmla="*/ 36 h 46"/>
                <a:gd name="T6" fmla="*/ 12 w 43"/>
                <a:gd name="T7" fmla="*/ 0 h 46"/>
                <a:gd name="T8" fmla="*/ 0 w 43"/>
                <a:gd name="T9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6">
                  <a:moveTo>
                    <a:pt x="0" y="10"/>
                  </a:moveTo>
                  <a:cubicBezTo>
                    <a:pt x="10" y="22"/>
                    <a:pt x="20" y="34"/>
                    <a:pt x="31" y="4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33" y="24"/>
                    <a:pt x="22" y="12"/>
                    <a:pt x="12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" name="Freeform 27"/>
            <p:cNvSpPr>
              <a:spLocks/>
            </p:cNvSpPr>
            <p:nvPr userDrawn="1"/>
          </p:nvSpPr>
          <p:spPr bwMode="auto">
            <a:xfrm>
              <a:off x="9039225" y="4495800"/>
              <a:ext cx="76200" cy="61913"/>
            </a:xfrm>
            <a:custGeom>
              <a:avLst/>
              <a:gdLst>
                <a:gd name="T0" fmla="*/ 0 w 49"/>
                <a:gd name="T1" fmla="*/ 13 h 41"/>
                <a:gd name="T2" fmla="*/ 40 w 49"/>
                <a:gd name="T3" fmla="*/ 41 h 41"/>
                <a:gd name="T4" fmla="*/ 49 w 49"/>
                <a:gd name="T5" fmla="*/ 27 h 41"/>
                <a:gd name="T6" fmla="*/ 10 w 49"/>
                <a:gd name="T7" fmla="*/ 0 h 41"/>
                <a:gd name="T8" fmla="*/ 0 w 49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0" y="13"/>
                  </a:moveTo>
                  <a:cubicBezTo>
                    <a:pt x="13" y="23"/>
                    <a:pt x="27" y="32"/>
                    <a:pt x="40" y="41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36" y="19"/>
                    <a:pt x="23" y="9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" name="Freeform 30"/>
            <p:cNvSpPr>
              <a:spLocks/>
            </p:cNvSpPr>
            <p:nvPr userDrawn="1"/>
          </p:nvSpPr>
          <p:spPr bwMode="auto">
            <a:xfrm>
              <a:off x="8097838" y="2760663"/>
              <a:ext cx="26988" cy="74613"/>
            </a:xfrm>
            <a:custGeom>
              <a:avLst/>
              <a:gdLst>
                <a:gd name="T0" fmla="*/ 16 w 18"/>
                <a:gd name="T1" fmla="*/ 0 h 49"/>
                <a:gd name="T2" fmla="*/ 0 w 18"/>
                <a:gd name="T3" fmla="*/ 1 h 49"/>
                <a:gd name="T4" fmla="*/ 2 w 18"/>
                <a:gd name="T5" fmla="*/ 49 h 49"/>
                <a:gd name="T6" fmla="*/ 18 w 18"/>
                <a:gd name="T7" fmla="*/ 48 h 49"/>
                <a:gd name="T8" fmla="*/ 16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16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1" y="33"/>
                    <a:pt x="2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32"/>
                    <a:pt x="16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" name="Freeform 31"/>
            <p:cNvSpPr>
              <a:spLocks/>
            </p:cNvSpPr>
            <p:nvPr userDrawn="1"/>
          </p:nvSpPr>
          <p:spPr bwMode="auto">
            <a:xfrm>
              <a:off x="8154988" y="3194050"/>
              <a:ext cx="42863" cy="76200"/>
            </a:xfrm>
            <a:custGeom>
              <a:avLst/>
              <a:gdLst>
                <a:gd name="T0" fmla="*/ 16 w 28"/>
                <a:gd name="T1" fmla="*/ 0 h 50"/>
                <a:gd name="T2" fmla="*/ 0 w 28"/>
                <a:gd name="T3" fmla="*/ 4 h 50"/>
                <a:gd name="T4" fmla="*/ 12 w 28"/>
                <a:gd name="T5" fmla="*/ 50 h 50"/>
                <a:gd name="T6" fmla="*/ 28 w 28"/>
                <a:gd name="T7" fmla="*/ 46 h 50"/>
                <a:gd name="T8" fmla="*/ 16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19"/>
                    <a:pt x="8" y="35"/>
                    <a:pt x="12" y="5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4" y="31"/>
                    <a:pt x="20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6" name="Freeform 32"/>
            <p:cNvSpPr>
              <a:spLocks/>
            </p:cNvSpPr>
            <p:nvPr userDrawn="1"/>
          </p:nvSpPr>
          <p:spPr bwMode="auto">
            <a:xfrm>
              <a:off x="8126413" y="3051175"/>
              <a:ext cx="38100" cy="76200"/>
            </a:xfrm>
            <a:custGeom>
              <a:avLst/>
              <a:gdLst>
                <a:gd name="T0" fmla="*/ 15 w 24"/>
                <a:gd name="T1" fmla="*/ 0 h 50"/>
                <a:gd name="T2" fmla="*/ 0 w 24"/>
                <a:gd name="T3" fmla="*/ 2 h 50"/>
                <a:gd name="T4" fmla="*/ 8 w 24"/>
                <a:gd name="T5" fmla="*/ 50 h 50"/>
                <a:gd name="T6" fmla="*/ 24 w 24"/>
                <a:gd name="T7" fmla="*/ 47 h 50"/>
                <a:gd name="T8" fmla="*/ 15 w 2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0">
                  <a:moveTo>
                    <a:pt x="1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5" y="34"/>
                    <a:pt x="8" y="5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1" y="31"/>
                    <a:pt x="18" y="15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7" name="Freeform 33"/>
            <p:cNvSpPr>
              <a:spLocks/>
            </p:cNvSpPr>
            <p:nvPr userDrawn="1"/>
          </p:nvSpPr>
          <p:spPr bwMode="auto">
            <a:xfrm>
              <a:off x="8194675" y="3333750"/>
              <a:ext cx="44450" cy="77788"/>
            </a:xfrm>
            <a:custGeom>
              <a:avLst/>
              <a:gdLst>
                <a:gd name="T0" fmla="*/ 0 w 29"/>
                <a:gd name="T1" fmla="*/ 5 h 51"/>
                <a:gd name="T2" fmla="*/ 14 w 29"/>
                <a:gd name="T3" fmla="*/ 51 h 51"/>
                <a:gd name="T4" fmla="*/ 29 w 29"/>
                <a:gd name="T5" fmla="*/ 45 h 51"/>
                <a:gd name="T6" fmla="*/ 15 w 29"/>
                <a:gd name="T7" fmla="*/ 0 h 51"/>
                <a:gd name="T8" fmla="*/ 0 w 29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">
                  <a:moveTo>
                    <a:pt x="0" y="5"/>
                  </a:moveTo>
                  <a:cubicBezTo>
                    <a:pt x="4" y="20"/>
                    <a:pt x="9" y="35"/>
                    <a:pt x="14" y="51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4" y="30"/>
                    <a:pt x="19" y="15"/>
                    <a:pt x="15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8" name="Freeform 34"/>
            <p:cNvSpPr>
              <a:spLocks/>
            </p:cNvSpPr>
            <p:nvPr userDrawn="1"/>
          </p:nvSpPr>
          <p:spPr bwMode="auto">
            <a:xfrm>
              <a:off x="8107363" y="2905125"/>
              <a:ext cx="31750" cy="77788"/>
            </a:xfrm>
            <a:custGeom>
              <a:avLst/>
              <a:gdLst>
                <a:gd name="T0" fmla="*/ 16 w 21"/>
                <a:gd name="T1" fmla="*/ 0 h 50"/>
                <a:gd name="T2" fmla="*/ 0 w 21"/>
                <a:gd name="T3" fmla="*/ 2 h 50"/>
                <a:gd name="T4" fmla="*/ 6 w 21"/>
                <a:gd name="T5" fmla="*/ 50 h 50"/>
                <a:gd name="T6" fmla="*/ 21 w 21"/>
                <a:gd name="T7" fmla="*/ 48 h 50"/>
                <a:gd name="T8" fmla="*/ 16 w 2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1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3" y="34"/>
                    <a:pt x="6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32"/>
                    <a:pt x="17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9" name="Freeform 35"/>
            <p:cNvSpPr>
              <a:spLocks/>
            </p:cNvSpPr>
            <p:nvPr userDrawn="1"/>
          </p:nvSpPr>
          <p:spPr bwMode="auto">
            <a:xfrm>
              <a:off x="8362950" y="3736975"/>
              <a:ext cx="57150" cy="76200"/>
            </a:xfrm>
            <a:custGeom>
              <a:avLst/>
              <a:gdLst>
                <a:gd name="T0" fmla="*/ 0 w 37"/>
                <a:gd name="T1" fmla="*/ 8 h 50"/>
                <a:gd name="T2" fmla="*/ 24 w 37"/>
                <a:gd name="T3" fmla="*/ 50 h 50"/>
                <a:gd name="T4" fmla="*/ 37 w 37"/>
                <a:gd name="T5" fmla="*/ 42 h 50"/>
                <a:gd name="T6" fmla="*/ 14 w 37"/>
                <a:gd name="T7" fmla="*/ 0 h 50"/>
                <a:gd name="T8" fmla="*/ 0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0" y="8"/>
                  </a:moveTo>
                  <a:cubicBezTo>
                    <a:pt x="8" y="22"/>
                    <a:pt x="16" y="36"/>
                    <a:pt x="24" y="5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0" y="28"/>
                    <a:pt x="22" y="14"/>
                    <a:pt x="14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" name="Freeform 36"/>
            <p:cNvSpPr>
              <a:spLocks/>
            </p:cNvSpPr>
            <p:nvPr userDrawn="1"/>
          </p:nvSpPr>
          <p:spPr bwMode="auto">
            <a:xfrm>
              <a:off x="8437563" y="3862388"/>
              <a:ext cx="60325" cy="74613"/>
            </a:xfrm>
            <a:custGeom>
              <a:avLst/>
              <a:gdLst>
                <a:gd name="T0" fmla="*/ 0 w 40"/>
                <a:gd name="T1" fmla="*/ 9 h 49"/>
                <a:gd name="T2" fmla="*/ 27 w 40"/>
                <a:gd name="T3" fmla="*/ 49 h 49"/>
                <a:gd name="T4" fmla="*/ 40 w 40"/>
                <a:gd name="T5" fmla="*/ 40 h 49"/>
                <a:gd name="T6" fmla="*/ 14 w 40"/>
                <a:gd name="T7" fmla="*/ 0 h 49"/>
                <a:gd name="T8" fmla="*/ 0 w 40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9">
                  <a:moveTo>
                    <a:pt x="0" y="9"/>
                  </a:moveTo>
                  <a:cubicBezTo>
                    <a:pt x="9" y="22"/>
                    <a:pt x="18" y="36"/>
                    <a:pt x="27" y="4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1" y="27"/>
                    <a:pt x="22" y="14"/>
                    <a:pt x="14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" name="Freeform 37"/>
            <p:cNvSpPr>
              <a:spLocks/>
            </p:cNvSpPr>
            <p:nvPr userDrawn="1"/>
          </p:nvSpPr>
          <p:spPr bwMode="auto">
            <a:xfrm>
              <a:off x="8242300" y="3471863"/>
              <a:ext cx="49213" cy="76200"/>
            </a:xfrm>
            <a:custGeom>
              <a:avLst/>
              <a:gdLst>
                <a:gd name="T0" fmla="*/ 0 w 32"/>
                <a:gd name="T1" fmla="*/ 6 h 50"/>
                <a:gd name="T2" fmla="*/ 17 w 32"/>
                <a:gd name="T3" fmla="*/ 50 h 50"/>
                <a:gd name="T4" fmla="*/ 32 w 32"/>
                <a:gd name="T5" fmla="*/ 44 h 50"/>
                <a:gd name="T6" fmla="*/ 15 w 32"/>
                <a:gd name="T7" fmla="*/ 0 h 50"/>
                <a:gd name="T8" fmla="*/ 0 w 32"/>
                <a:gd name="T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0" y="6"/>
                  </a:moveTo>
                  <a:cubicBezTo>
                    <a:pt x="5" y="21"/>
                    <a:pt x="11" y="36"/>
                    <a:pt x="17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6" y="30"/>
                    <a:pt x="20" y="15"/>
                    <a:pt x="15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" name="Freeform 38"/>
            <p:cNvSpPr>
              <a:spLocks/>
            </p:cNvSpPr>
            <p:nvPr userDrawn="1"/>
          </p:nvSpPr>
          <p:spPr bwMode="auto">
            <a:xfrm>
              <a:off x="8299450" y="3606800"/>
              <a:ext cx="50800" cy="76200"/>
            </a:xfrm>
            <a:custGeom>
              <a:avLst/>
              <a:gdLst>
                <a:gd name="T0" fmla="*/ 0 w 34"/>
                <a:gd name="T1" fmla="*/ 7 h 50"/>
                <a:gd name="T2" fmla="*/ 20 w 34"/>
                <a:gd name="T3" fmla="*/ 50 h 50"/>
                <a:gd name="T4" fmla="*/ 34 w 34"/>
                <a:gd name="T5" fmla="*/ 43 h 50"/>
                <a:gd name="T6" fmla="*/ 14 w 34"/>
                <a:gd name="T7" fmla="*/ 0 h 50"/>
                <a:gd name="T8" fmla="*/ 0 w 34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0" y="7"/>
                  </a:moveTo>
                  <a:cubicBezTo>
                    <a:pt x="6" y="21"/>
                    <a:pt x="13" y="36"/>
                    <a:pt x="20" y="50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7" y="29"/>
                    <a:pt x="21" y="14"/>
                    <a:pt x="14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93" name="Freeform 46"/>
          <p:cNvSpPr>
            <a:spLocks/>
          </p:cNvSpPr>
          <p:nvPr userDrawn="1"/>
        </p:nvSpPr>
        <p:spPr bwMode="auto">
          <a:xfrm>
            <a:off x="8286750" y="374651"/>
            <a:ext cx="1139826" cy="4284663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4" name="Freeform 42"/>
          <p:cNvSpPr>
            <a:spLocks/>
          </p:cNvSpPr>
          <p:nvPr userDrawn="1"/>
        </p:nvSpPr>
        <p:spPr bwMode="auto">
          <a:xfrm>
            <a:off x="7920038" y="719138"/>
            <a:ext cx="1262063" cy="4357688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918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" y="763"/>
            <a:ext cx="9141965" cy="6856474"/>
          </a:xfrm>
          <a:prstGeom prst="rect">
            <a:avLst/>
          </a:prstGeom>
        </p:spPr>
      </p:pic>
      <p:grpSp>
        <p:nvGrpSpPr>
          <p:cNvPr id="53" name="Group 52"/>
          <p:cNvGrpSpPr/>
          <p:nvPr userDrawn="1"/>
        </p:nvGrpSpPr>
        <p:grpSpPr>
          <a:xfrm rot="21540000">
            <a:off x="8096250" y="771525"/>
            <a:ext cx="1077913" cy="3786188"/>
            <a:chOff x="8096250" y="771525"/>
            <a:chExt cx="1077913" cy="3786188"/>
          </a:xfrm>
          <a:solidFill>
            <a:srgbClr val="9D9D9C"/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8267700" y="1754188"/>
              <a:ext cx="50800" cy="76200"/>
            </a:xfrm>
            <a:custGeom>
              <a:avLst/>
              <a:gdLst>
                <a:gd name="T0" fmla="*/ 33 w 33"/>
                <a:gd name="T1" fmla="*/ 7 h 50"/>
                <a:gd name="T2" fmla="*/ 19 w 33"/>
                <a:gd name="T3" fmla="*/ 0 h 50"/>
                <a:gd name="T4" fmla="*/ 0 w 33"/>
                <a:gd name="T5" fmla="*/ 44 h 50"/>
                <a:gd name="T6" fmla="*/ 14 w 33"/>
                <a:gd name="T7" fmla="*/ 50 h 50"/>
                <a:gd name="T8" fmla="*/ 33 w 33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" y="15"/>
                    <a:pt x="6" y="29"/>
                    <a:pt x="0" y="44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" y="36"/>
                    <a:pt x="27" y="21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8328025" y="1620838"/>
              <a:ext cx="57150" cy="76200"/>
            </a:xfrm>
            <a:custGeom>
              <a:avLst/>
              <a:gdLst>
                <a:gd name="T0" fmla="*/ 37 w 37"/>
                <a:gd name="T1" fmla="*/ 8 h 50"/>
                <a:gd name="T2" fmla="*/ 23 w 37"/>
                <a:gd name="T3" fmla="*/ 0 h 50"/>
                <a:gd name="T4" fmla="*/ 0 w 37"/>
                <a:gd name="T5" fmla="*/ 43 h 50"/>
                <a:gd name="T6" fmla="*/ 15 w 37"/>
                <a:gd name="T7" fmla="*/ 50 h 50"/>
                <a:gd name="T8" fmla="*/ 37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37" y="8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5" y="15"/>
                    <a:pt x="8" y="29"/>
                    <a:pt x="0" y="4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6"/>
                    <a:pt x="29" y="22"/>
                    <a:pt x="3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8215313" y="1890713"/>
              <a:ext cx="47625" cy="77788"/>
            </a:xfrm>
            <a:custGeom>
              <a:avLst/>
              <a:gdLst>
                <a:gd name="T0" fmla="*/ 31 w 31"/>
                <a:gd name="T1" fmla="*/ 6 h 51"/>
                <a:gd name="T2" fmla="*/ 16 w 31"/>
                <a:gd name="T3" fmla="*/ 0 h 51"/>
                <a:gd name="T4" fmla="*/ 0 w 31"/>
                <a:gd name="T5" fmla="*/ 46 h 51"/>
                <a:gd name="T6" fmla="*/ 15 w 31"/>
                <a:gd name="T7" fmla="*/ 51 h 51"/>
                <a:gd name="T8" fmla="*/ 31 w 31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1">
                  <a:moveTo>
                    <a:pt x="31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15"/>
                    <a:pt x="5" y="30"/>
                    <a:pt x="0" y="46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0" y="36"/>
                    <a:pt x="25" y="21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8096250" y="2609850"/>
              <a:ext cx="25400" cy="79375"/>
            </a:xfrm>
            <a:custGeom>
              <a:avLst/>
              <a:gdLst>
                <a:gd name="T0" fmla="*/ 16 w 17"/>
                <a:gd name="T1" fmla="*/ 48 h 51"/>
                <a:gd name="T2" fmla="*/ 17 w 17"/>
                <a:gd name="T3" fmla="*/ 0 h 51"/>
                <a:gd name="T4" fmla="*/ 1 w 17"/>
                <a:gd name="T5" fmla="*/ 0 h 51"/>
                <a:gd name="T6" fmla="*/ 0 w 17"/>
                <a:gd name="T7" fmla="*/ 48 h 51"/>
                <a:gd name="T8" fmla="*/ 0 w 17"/>
                <a:gd name="T9" fmla="*/ 51 h 51"/>
                <a:gd name="T10" fmla="*/ 16 w 17"/>
                <a:gd name="T11" fmla="*/ 51 h 51"/>
                <a:gd name="T12" fmla="*/ 16 w 17"/>
                <a:gd name="T1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6" y="48"/>
                  </a:moveTo>
                  <a:cubicBezTo>
                    <a:pt x="16" y="32"/>
                    <a:pt x="16" y="16"/>
                    <a:pt x="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2"/>
                    <a:pt x="0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1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8115300" y="2316163"/>
              <a:ext cx="34925" cy="77788"/>
            </a:xfrm>
            <a:custGeom>
              <a:avLst/>
              <a:gdLst>
                <a:gd name="T0" fmla="*/ 23 w 23"/>
                <a:gd name="T1" fmla="*/ 3 h 50"/>
                <a:gd name="T2" fmla="*/ 7 w 23"/>
                <a:gd name="T3" fmla="*/ 0 h 50"/>
                <a:gd name="T4" fmla="*/ 0 w 23"/>
                <a:gd name="T5" fmla="*/ 48 h 50"/>
                <a:gd name="T6" fmla="*/ 16 w 23"/>
                <a:gd name="T7" fmla="*/ 50 h 50"/>
                <a:gd name="T8" fmla="*/ 23 w 23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0">
                  <a:moveTo>
                    <a:pt x="2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6"/>
                    <a:pt x="2" y="32"/>
                    <a:pt x="0" y="48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8" y="34"/>
                    <a:pt x="20" y="18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8397875" y="1493838"/>
              <a:ext cx="58738" cy="74613"/>
            </a:xfrm>
            <a:custGeom>
              <a:avLst/>
              <a:gdLst>
                <a:gd name="T0" fmla="*/ 38 w 38"/>
                <a:gd name="T1" fmla="*/ 8 h 49"/>
                <a:gd name="T2" fmla="*/ 25 w 38"/>
                <a:gd name="T3" fmla="*/ 0 h 49"/>
                <a:gd name="T4" fmla="*/ 0 w 38"/>
                <a:gd name="T5" fmla="*/ 41 h 49"/>
                <a:gd name="T6" fmla="*/ 14 w 38"/>
                <a:gd name="T7" fmla="*/ 49 h 49"/>
                <a:gd name="T8" fmla="*/ 38 w 38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38" y="8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14"/>
                    <a:pt x="8" y="27"/>
                    <a:pt x="0" y="41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2" y="36"/>
                    <a:pt x="30" y="22"/>
                    <a:pt x="3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8172450" y="2030413"/>
              <a:ext cx="42863" cy="76200"/>
            </a:xfrm>
            <a:custGeom>
              <a:avLst/>
              <a:gdLst>
                <a:gd name="T0" fmla="*/ 28 w 28"/>
                <a:gd name="T1" fmla="*/ 4 h 50"/>
                <a:gd name="T2" fmla="*/ 13 w 28"/>
                <a:gd name="T3" fmla="*/ 0 h 50"/>
                <a:gd name="T4" fmla="*/ 0 w 28"/>
                <a:gd name="T5" fmla="*/ 46 h 50"/>
                <a:gd name="T6" fmla="*/ 15 w 28"/>
                <a:gd name="T7" fmla="*/ 50 h 50"/>
                <a:gd name="T8" fmla="*/ 28 w 2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5"/>
                    <a:pt x="4" y="30"/>
                    <a:pt x="0" y="46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5"/>
                    <a:pt x="23" y="19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8101013" y="2463800"/>
              <a:ext cx="30163" cy="74613"/>
            </a:xfrm>
            <a:custGeom>
              <a:avLst/>
              <a:gdLst>
                <a:gd name="T0" fmla="*/ 20 w 20"/>
                <a:gd name="T1" fmla="*/ 1 h 49"/>
                <a:gd name="T2" fmla="*/ 4 w 20"/>
                <a:gd name="T3" fmla="*/ 0 h 49"/>
                <a:gd name="T4" fmla="*/ 0 w 20"/>
                <a:gd name="T5" fmla="*/ 48 h 49"/>
                <a:gd name="T6" fmla="*/ 16 w 20"/>
                <a:gd name="T7" fmla="*/ 49 h 49"/>
                <a:gd name="T8" fmla="*/ 20 w 20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9">
                  <a:moveTo>
                    <a:pt x="2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1" y="32"/>
                    <a:pt x="0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33"/>
                    <a:pt x="18" y="17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9099550" y="771525"/>
              <a:ext cx="74613" cy="60325"/>
            </a:xfrm>
            <a:custGeom>
              <a:avLst/>
              <a:gdLst>
                <a:gd name="T0" fmla="*/ 49 w 49"/>
                <a:gd name="T1" fmla="*/ 13 h 39"/>
                <a:gd name="T2" fmla="*/ 41 w 49"/>
                <a:gd name="T3" fmla="*/ 0 h 39"/>
                <a:gd name="T4" fmla="*/ 0 w 49"/>
                <a:gd name="T5" fmla="*/ 26 h 39"/>
                <a:gd name="T6" fmla="*/ 9 w 49"/>
                <a:gd name="T7" fmla="*/ 39 h 39"/>
                <a:gd name="T8" fmla="*/ 49 w 4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9" y="1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7" y="8"/>
                    <a:pt x="14" y="17"/>
                    <a:pt x="0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2" y="30"/>
                    <a:pt x="36" y="21"/>
                    <a:pt x="4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8866188" y="942975"/>
              <a:ext cx="71438" cy="66675"/>
            </a:xfrm>
            <a:custGeom>
              <a:avLst/>
              <a:gdLst>
                <a:gd name="T0" fmla="*/ 47 w 47"/>
                <a:gd name="T1" fmla="*/ 12 h 43"/>
                <a:gd name="T2" fmla="*/ 36 w 47"/>
                <a:gd name="T3" fmla="*/ 0 h 43"/>
                <a:gd name="T4" fmla="*/ 0 w 47"/>
                <a:gd name="T5" fmla="*/ 31 h 43"/>
                <a:gd name="T6" fmla="*/ 10 w 47"/>
                <a:gd name="T7" fmla="*/ 43 h 43"/>
                <a:gd name="T8" fmla="*/ 47 w 47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47" y="1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4" y="10"/>
                    <a:pt x="12" y="20"/>
                    <a:pt x="0" y="3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2" y="32"/>
                    <a:pt x="34" y="2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8477250" y="1371600"/>
              <a:ext cx="61913" cy="73025"/>
            </a:xfrm>
            <a:custGeom>
              <a:avLst/>
              <a:gdLst>
                <a:gd name="T0" fmla="*/ 41 w 41"/>
                <a:gd name="T1" fmla="*/ 9 h 48"/>
                <a:gd name="T2" fmla="*/ 28 w 41"/>
                <a:gd name="T3" fmla="*/ 0 h 48"/>
                <a:gd name="T4" fmla="*/ 0 w 41"/>
                <a:gd name="T5" fmla="*/ 40 h 48"/>
                <a:gd name="T6" fmla="*/ 13 w 41"/>
                <a:gd name="T7" fmla="*/ 48 h 48"/>
                <a:gd name="T8" fmla="*/ 41 w 41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41" y="9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8" y="13"/>
                    <a:pt x="9" y="26"/>
                    <a:pt x="0" y="40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2" y="35"/>
                    <a:pt x="31" y="22"/>
                    <a:pt x="4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8980488" y="852488"/>
              <a:ext cx="73025" cy="63500"/>
            </a:xfrm>
            <a:custGeom>
              <a:avLst/>
              <a:gdLst>
                <a:gd name="T0" fmla="*/ 48 w 48"/>
                <a:gd name="T1" fmla="*/ 13 h 41"/>
                <a:gd name="T2" fmla="*/ 39 w 48"/>
                <a:gd name="T3" fmla="*/ 0 h 41"/>
                <a:gd name="T4" fmla="*/ 0 w 48"/>
                <a:gd name="T5" fmla="*/ 29 h 41"/>
                <a:gd name="T6" fmla="*/ 10 w 48"/>
                <a:gd name="T7" fmla="*/ 41 h 41"/>
                <a:gd name="T8" fmla="*/ 48 w 48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48" y="13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6" y="9"/>
                    <a:pt x="13" y="19"/>
                    <a:pt x="0" y="29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32"/>
                    <a:pt x="35" y="22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8562975" y="1255713"/>
              <a:ext cx="65088" cy="71438"/>
            </a:xfrm>
            <a:custGeom>
              <a:avLst/>
              <a:gdLst>
                <a:gd name="T0" fmla="*/ 43 w 43"/>
                <a:gd name="T1" fmla="*/ 10 h 47"/>
                <a:gd name="T2" fmla="*/ 30 w 43"/>
                <a:gd name="T3" fmla="*/ 0 h 47"/>
                <a:gd name="T4" fmla="*/ 0 w 43"/>
                <a:gd name="T5" fmla="*/ 37 h 47"/>
                <a:gd name="T6" fmla="*/ 13 w 43"/>
                <a:gd name="T7" fmla="*/ 47 h 47"/>
                <a:gd name="T8" fmla="*/ 43 w 43"/>
                <a:gd name="T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7">
                  <a:moveTo>
                    <a:pt x="43" y="1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0" y="12"/>
                    <a:pt x="10" y="24"/>
                    <a:pt x="0" y="3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3" y="34"/>
                    <a:pt x="33" y="22"/>
                    <a:pt x="4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8756650" y="1039812"/>
              <a:ext cx="71438" cy="68263"/>
            </a:xfrm>
            <a:custGeom>
              <a:avLst/>
              <a:gdLst>
                <a:gd name="T0" fmla="*/ 46 w 46"/>
                <a:gd name="T1" fmla="*/ 12 h 45"/>
                <a:gd name="T2" fmla="*/ 35 w 46"/>
                <a:gd name="T3" fmla="*/ 0 h 45"/>
                <a:gd name="T4" fmla="*/ 0 w 46"/>
                <a:gd name="T5" fmla="*/ 34 h 45"/>
                <a:gd name="T6" fmla="*/ 12 w 46"/>
                <a:gd name="T7" fmla="*/ 45 h 45"/>
                <a:gd name="T8" fmla="*/ 46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1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3" y="11"/>
                    <a:pt x="12" y="22"/>
                    <a:pt x="0" y="3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23" y="34"/>
                    <a:pt x="34" y="23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8658225" y="1143000"/>
              <a:ext cx="66675" cy="71438"/>
            </a:xfrm>
            <a:custGeom>
              <a:avLst/>
              <a:gdLst>
                <a:gd name="T0" fmla="*/ 44 w 44"/>
                <a:gd name="T1" fmla="*/ 11 h 46"/>
                <a:gd name="T2" fmla="*/ 32 w 44"/>
                <a:gd name="T3" fmla="*/ 0 h 46"/>
                <a:gd name="T4" fmla="*/ 0 w 44"/>
                <a:gd name="T5" fmla="*/ 36 h 46"/>
                <a:gd name="T6" fmla="*/ 12 w 44"/>
                <a:gd name="T7" fmla="*/ 46 h 46"/>
                <a:gd name="T8" fmla="*/ 44 w 44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44" y="11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1" y="12"/>
                    <a:pt x="10" y="24"/>
                    <a:pt x="0" y="3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2" y="34"/>
                    <a:pt x="33" y="23"/>
                    <a:pt x="4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8139113" y="2173288"/>
              <a:ext cx="38100" cy="76200"/>
            </a:xfrm>
            <a:custGeom>
              <a:avLst/>
              <a:gdLst>
                <a:gd name="T0" fmla="*/ 25 w 25"/>
                <a:gd name="T1" fmla="*/ 3 h 50"/>
                <a:gd name="T2" fmla="*/ 10 w 25"/>
                <a:gd name="T3" fmla="*/ 0 h 50"/>
                <a:gd name="T4" fmla="*/ 0 w 25"/>
                <a:gd name="T5" fmla="*/ 47 h 50"/>
                <a:gd name="T6" fmla="*/ 15 w 25"/>
                <a:gd name="T7" fmla="*/ 50 h 50"/>
                <a:gd name="T8" fmla="*/ 25 w 25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25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15"/>
                    <a:pt x="3" y="31"/>
                    <a:pt x="0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4"/>
                    <a:pt x="22" y="19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8923338" y="4406900"/>
              <a:ext cx="71438" cy="65088"/>
            </a:xfrm>
            <a:custGeom>
              <a:avLst/>
              <a:gdLst>
                <a:gd name="T0" fmla="*/ 0 w 47"/>
                <a:gd name="T1" fmla="*/ 13 h 43"/>
                <a:gd name="T2" fmla="*/ 38 w 47"/>
                <a:gd name="T3" fmla="*/ 43 h 43"/>
                <a:gd name="T4" fmla="*/ 47 w 47"/>
                <a:gd name="T5" fmla="*/ 30 h 43"/>
                <a:gd name="T6" fmla="*/ 10 w 47"/>
                <a:gd name="T7" fmla="*/ 0 h 43"/>
                <a:gd name="T8" fmla="*/ 0 w 47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0" y="13"/>
                  </a:moveTo>
                  <a:cubicBezTo>
                    <a:pt x="12" y="23"/>
                    <a:pt x="25" y="33"/>
                    <a:pt x="38" y="4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35" y="20"/>
                    <a:pt x="22" y="10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/>
            </p:cNvSpPr>
            <p:nvPr userDrawn="1"/>
          </p:nvSpPr>
          <p:spPr bwMode="auto">
            <a:xfrm>
              <a:off x="8810625" y="4310063"/>
              <a:ext cx="73025" cy="66675"/>
            </a:xfrm>
            <a:custGeom>
              <a:avLst/>
              <a:gdLst>
                <a:gd name="T0" fmla="*/ 0 w 47"/>
                <a:gd name="T1" fmla="*/ 12 h 44"/>
                <a:gd name="T2" fmla="*/ 36 w 47"/>
                <a:gd name="T3" fmla="*/ 44 h 44"/>
                <a:gd name="T4" fmla="*/ 47 w 47"/>
                <a:gd name="T5" fmla="*/ 32 h 44"/>
                <a:gd name="T6" fmla="*/ 11 w 47"/>
                <a:gd name="T7" fmla="*/ 0 h 44"/>
                <a:gd name="T8" fmla="*/ 0 w 47"/>
                <a:gd name="T9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0" y="12"/>
                  </a:moveTo>
                  <a:cubicBezTo>
                    <a:pt x="12" y="23"/>
                    <a:pt x="24" y="34"/>
                    <a:pt x="36" y="4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5" y="22"/>
                    <a:pt x="23" y="11"/>
                    <a:pt x="11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" name="Freeform 24"/>
            <p:cNvSpPr>
              <a:spLocks/>
            </p:cNvSpPr>
            <p:nvPr userDrawn="1"/>
          </p:nvSpPr>
          <p:spPr bwMode="auto">
            <a:xfrm>
              <a:off x="8707438" y="4206875"/>
              <a:ext cx="68263" cy="71438"/>
            </a:xfrm>
            <a:custGeom>
              <a:avLst/>
              <a:gdLst>
                <a:gd name="T0" fmla="*/ 0 w 45"/>
                <a:gd name="T1" fmla="*/ 11 h 46"/>
                <a:gd name="T2" fmla="*/ 34 w 45"/>
                <a:gd name="T3" fmla="*/ 46 h 46"/>
                <a:gd name="T4" fmla="*/ 45 w 45"/>
                <a:gd name="T5" fmla="*/ 34 h 46"/>
                <a:gd name="T6" fmla="*/ 12 w 45"/>
                <a:gd name="T7" fmla="*/ 0 h 46"/>
                <a:gd name="T8" fmla="*/ 0 w 45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0" y="11"/>
                  </a:moveTo>
                  <a:cubicBezTo>
                    <a:pt x="11" y="23"/>
                    <a:pt x="23" y="34"/>
                    <a:pt x="34" y="4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34" y="23"/>
                    <a:pt x="23" y="12"/>
                    <a:pt x="12" y="0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" name="Freeform 25"/>
            <p:cNvSpPr>
              <a:spLocks/>
            </p:cNvSpPr>
            <p:nvPr userDrawn="1"/>
          </p:nvSpPr>
          <p:spPr bwMode="auto">
            <a:xfrm>
              <a:off x="8520113" y="3983038"/>
              <a:ext cx="61913" cy="73025"/>
            </a:xfrm>
            <a:custGeom>
              <a:avLst/>
              <a:gdLst>
                <a:gd name="T0" fmla="*/ 0 w 41"/>
                <a:gd name="T1" fmla="*/ 10 h 48"/>
                <a:gd name="T2" fmla="*/ 29 w 41"/>
                <a:gd name="T3" fmla="*/ 48 h 48"/>
                <a:gd name="T4" fmla="*/ 41 w 41"/>
                <a:gd name="T5" fmla="*/ 38 h 48"/>
                <a:gd name="T6" fmla="*/ 13 w 41"/>
                <a:gd name="T7" fmla="*/ 0 h 48"/>
                <a:gd name="T8" fmla="*/ 0 w 41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0" y="10"/>
                  </a:moveTo>
                  <a:cubicBezTo>
                    <a:pt x="9" y="23"/>
                    <a:pt x="19" y="36"/>
                    <a:pt x="29" y="4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2" y="26"/>
                    <a:pt x="22" y="13"/>
                    <a:pt x="13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8610600" y="4098925"/>
              <a:ext cx="65088" cy="69850"/>
            </a:xfrm>
            <a:custGeom>
              <a:avLst/>
              <a:gdLst>
                <a:gd name="T0" fmla="*/ 0 w 43"/>
                <a:gd name="T1" fmla="*/ 10 h 46"/>
                <a:gd name="T2" fmla="*/ 31 w 43"/>
                <a:gd name="T3" fmla="*/ 46 h 46"/>
                <a:gd name="T4" fmla="*/ 43 w 43"/>
                <a:gd name="T5" fmla="*/ 36 h 46"/>
                <a:gd name="T6" fmla="*/ 12 w 43"/>
                <a:gd name="T7" fmla="*/ 0 h 46"/>
                <a:gd name="T8" fmla="*/ 0 w 43"/>
                <a:gd name="T9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6">
                  <a:moveTo>
                    <a:pt x="0" y="10"/>
                  </a:moveTo>
                  <a:cubicBezTo>
                    <a:pt x="10" y="22"/>
                    <a:pt x="20" y="34"/>
                    <a:pt x="31" y="4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33" y="24"/>
                    <a:pt x="22" y="12"/>
                    <a:pt x="12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9039225" y="4495800"/>
              <a:ext cx="76200" cy="61913"/>
            </a:xfrm>
            <a:custGeom>
              <a:avLst/>
              <a:gdLst>
                <a:gd name="T0" fmla="*/ 0 w 49"/>
                <a:gd name="T1" fmla="*/ 13 h 41"/>
                <a:gd name="T2" fmla="*/ 40 w 49"/>
                <a:gd name="T3" fmla="*/ 41 h 41"/>
                <a:gd name="T4" fmla="*/ 49 w 49"/>
                <a:gd name="T5" fmla="*/ 27 h 41"/>
                <a:gd name="T6" fmla="*/ 10 w 49"/>
                <a:gd name="T7" fmla="*/ 0 h 41"/>
                <a:gd name="T8" fmla="*/ 0 w 49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0" y="13"/>
                  </a:moveTo>
                  <a:cubicBezTo>
                    <a:pt x="13" y="23"/>
                    <a:pt x="27" y="32"/>
                    <a:pt x="40" y="41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36" y="19"/>
                    <a:pt x="23" y="9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4" name="Freeform 30"/>
            <p:cNvSpPr>
              <a:spLocks/>
            </p:cNvSpPr>
            <p:nvPr userDrawn="1"/>
          </p:nvSpPr>
          <p:spPr bwMode="auto">
            <a:xfrm>
              <a:off x="8097838" y="2760663"/>
              <a:ext cx="26988" cy="74613"/>
            </a:xfrm>
            <a:custGeom>
              <a:avLst/>
              <a:gdLst>
                <a:gd name="T0" fmla="*/ 16 w 18"/>
                <a:gd name="T1" fmla="*/ 0 h 49"/>
                <a:gd name="T2" fmla="*/ 0 w 18"/>
                <a:gd name="T3" fmla="*/ 1 h 49"/>
                <a:gd name="T4" fmla="*/ 2 w 18"/>
                <a:gd name="T5" fmla="*/ 49 h 49"/>
                <a:gd name="T6" fmla="*/ 18 w 18"/>
                <a:gd name="T7" fmla="*/ 48 h 49"/>
                <a:gd name="T8" fmla="*/ 16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16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1" y="33"/>
                    <a:pt x="2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32"/>
                    <a:pt x="16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8154988" y="3194050"/>
              <a:ext cx="42863" cy="76200"/>
            </a:xfrm>
            <a:custGeom>
              <a:avLst/>
              <a:gdLst>
                <a:gd name="T0" fmla="*/ 16 w 28"/>
                <a:gd name="T1" fmla="*/ 0 h 50"/>
                <a:gd name="T2" fmla="*/ 0 w 28"/>
                <a:gd name="T3" fmla="*/ 4 h 50"/>
                <a:gd name="T4" fmla="*/ 12 w 28"/>
                <a:gd name="T5" fmla="*/ 50 h 50"/>
                <a:gd name="T6" fmla="*/ 28 w 28"/>
                <a:gd name="T7" fmla="*/ 46 h 50"/>
                <a:gd name="T8" fmla="*/ 16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19"/>
                    <a:pt x="8" y="35"/>
                    <a:pt x="12" y="5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4" y="31"/>
                    <a:pt x="20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6" name="Freeform 32"/>
            <p:cNvSpPr>
              <a:spLocks/>
            </p:cNvSpPr>
            <p:nvPr userDrawn="1"/>
          </p:nvSpPr>
          <p:spPr bwMode="auto">
            <a:xfrm>
              <a:off x="8126413" y="3051175"/>
              <a:ext cx="38100" cy="76200"/>
            </a:xfrm>
            <a:custGeom>
              <a:avLst/>
              <a:gdLst>
                <a:gd name="T0" fmla="*/ 15 w 24"/>
                <a:gd name="T1" fmla="*/ 0 h 50"/>
                <a:gd name="T2" fmla="*/ 0 w 24"/>
                <a:gd name="T3" fmla="*/ 2 h 50"/>
                <a:gd name="T4" fmla="*/ 8 w 24"/>
                <a:gd name="T5" fmla="*/ 50 h 50"/>
                <a:gd name="T6" fmla="*/ 24 w 24"/>
                <a:gd name="T7" fmla="*/ 47 h 50"/>
                <a:gd name="T8" fmla="*/ 15 w 2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0">
                  <a:moveTo>
                    <a:pt x="1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5" y="34"/>
                    <a:pt x="8" y="5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1" y="31"/>
                    <a:pt x="18" y="15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8194675" y="3333750"/>
              <a:ext cx="44450" cy="77788"/>
            </a:xfrm>
            <a:custGeom>
              <a:avLst/>
              <a:gdLst>
                <a:gd name="T0" fmla="*/ 0 w 29"/>
                <a:gd name="T1" fmla="*/ 5 h 51"/>
                <a:gd name="T2" fmla="*/ 14 w 29"/>
                <a:gd name="T3" fmla="*/ 51 h 51"/>
                <a:gd name="T4" fmla="*/ 29 w 29"/>
                <a:gd name="T5" fmla="*/ 45 h 51"/>
                <a:gd name="T6" fmla="*/ 15 w 29"/>
                <a:gd name="T7" fmla="*/ 0 h 51"/>
                <a:gd name="T8" fmla="*/ 0 w 29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">
                  <a:moveTo>
                    <a:pt x="0" y="5"/>
                  </a:moveTo>
                  <a:cubicBezTo>
                    <a:pt x="4" y="20"/>
                    <a:pt x="9" y="35"/>
                    <a:pt x="14" y="51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4" y="30"/>
                    <a:pt x="19" y="15"/>
                    <a:pt x="15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8107363" y="2905125"/>
              <a:ext cx="31750" cy="77788"/>
            </a:xfrm>
            <a:custGeom>
              <a:avLst/>
              <a:gdLst>
                <a:gd name="T0" fmla="*/ 16 w 21"/>
                <a:gd name="T1" fmla="*/ 0 h 50"/>
                <a:gd name="T2" fmla="*/ 0 w 21"/>
                <a:gd name="T3" fmla="*/ 2 h 50"/>
                <a:gd name="T4" fmla="*/ 6 w 21"/>
                <a:gd name="T5" fmla="*/ 50 h 50"/>
                <a:gd name="T6" fmla="*/ 21 w 21"/>
                <a:gd name="T7" fmla="*/ 48 h 50"/>
                <a:gd name="T8" fmla="*/ 16 w 2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1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3" y="34"/>
                    <a:pt x="6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32"/>
                    <a:pt x="17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/>
            </p:cNvSpPr>
            <p:nvPr userDrawn="1"/>
          </p:nvSpPr>
          <p:spPr bwMode="auto">
            <a:xfrm>
              <a:off x="8362950" y="3736975"/>
              <a:ext cx="57150" cy="76200"/>
            </a:xfrm>
            <a:custGeom>
              <a:avLst/>
              <a:gdLst>
                <a:gd name="T0" fmla="*/ 0 w 37"/>
                <a:gd name="T1" fmla="*/ 8 h 50"/>
                <a:gd name="T2" fmla="*/ 24 w 37"/>
                <a:gd name="T3" fmla="*/ 50 h 50"/>
                <a:gd name="T4" fmla="*/ 37 w 37"/>
                <a:gd name="T5" fmla="*/ 42 h 50"/>
                <a:gd name="T6" fmla="*/ 14 w 37"/>
                <a:gd name="T7" fmla="*/ 0 h 50"/>
                <a:gd name="T8" fmla="*/ 0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0" y="8"/>
                  </a:moveTo>
                  <a:cubicBezTo>
                    <a:pt x="8" y="22"/>
                    <a:pt x="16" y="36"/>
                    <a:pt x="24" y="5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0" y="28"/>
                    <a:pt x="22" y="14"/>
                    <a:pt x="14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8437563" y="3862388"/>
              <a:ext cx="60325" cy="74613"/>
            </a:xfrm>
            <a:custGeom>
              <a:avLst/>
              <a:gdLst>
                <a:gd name="T0" fmla="*/ 0 w 40"/>
                <a:gd name="T1" fmla="*/ 9 h 49"/>
                <a:gd name="T2" fmla="*/ 27 w 40"/>
                <a:gd name="T3" fmla="*/ 49 h 49"/>
                <a:gd name="T4" fmla="*/ 40 w 40"/>
                <a:gd name="T5" fmla="*/ 40 h 49"/>
                <a:gd name="T6" fmla="*/ 14 w 40"/>
                <a:gd name="T7" fmla="*/ 0 h 49"/>
                <a:gd name="T8" fmla="*/ 0 w 40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9">
                  <a:moveTo>
                    <a:pt x="0" y="9"/>
                  </a:moveTo>
                  <a:cubicBezTo>
                    <a:pt x="9" y="22"/>
                    <a:pt x="18" y="36"/>
                    <a:pt x="27" y="4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1" y="27"/>
                    <a:pt x="22" y="14"/>
                    <a:pt x="14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1" name="Freeform 37"/>
            <p:cNvSpPr>
              <a:spLocks/>
            </p:cNvSpPr>
            <p:nvPr userDrawn="1"/>
          </p:nvSpPr>
          <p:spPr bwMode="auto">
            <a:xfrm>
              <a:off x="8242300" y="3471863"/>
              <a:ext cx="49213" cy="76200"/>
            </a:xfrm>
            <a:custGeom>
              <a:avLst/>
              <a:gdLst>
                <a:gd name="T0" fmla="*/ 0 w 32"/>
                <a:gd name="T1" fmla="*/ 6 h 50"/>
                <a:gd name="T2" fmla="*/ 17 w 32"/>
                <a:gd name="T3" fmla="*/ 50 h 50"/>
                <a:gd name="T4" fmla="*/ 32 w 32"/>
                <a:gd name="T5" fmla="*/ 44 h 50"/>
                <a:gd name="T6" fmla="*/ 15 w 32"/>
                <a:gd name="T7" fmla="*/ 0 h 50"/>
                <a:gd name="T8" fmla="*/ 0 w 32"/>
                <a:gd name="T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0" y="6"/>
                  </a:moveTo>
                  <a:cubicBezTo>
                    <a:pt x="5" y="21"/>
                    <a:pt x="11" y="36"/>
                    <a:pt x="17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6" y="30"/>
                    <a:pt x="20" y="15"/>
                    <a:pt x="15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2" name="Freeform 38"/>
            <p:cNvSpPr>
              <a:spLocks/>
            </p:cNvSpPr>
            <p:nvPr userDrawn="1"/>
          </p:nvSpPr>
          <p:spPr bwMode="auto">
            <a:xfrm>
              <a:off x="8299450" y="3606800"/>
              <a:ext cx="50800" cy="76200"/>
            </a:xfrm>
            <a:custGeom>
              <a:avLst/>
              <a:gdLst>
                <a:gd name="T0" fmla="*/ 0 w 34"/>
                <a:gd name="T1" fmla="*/ 7 h 50"/>
                <a:gd name="T2" fmla="*/ 20 w 34"/>
                <a:gd name="T3" fmla="*/ 50 h 50"/>
                <a:gd name="T4" fmla="*/ 34 w 34"/>
                <a:gd name="T5" fmla="*/ 43 h 50"/>
                <a:gd name="T6" fmla="*/ 14 w 34"/>
                <a:gd name="T7" fmla="*/ 0 h 50"/>
                <a:gd name="T8" fmla="*/ 0 w 34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0" y="7"/>
                  </a:moveTo>
                  <a:cubicBezTo>
                    <a:pt x="6" y="21"/>
                    <a:pt x="13" y="36"/>
                    <a:pt x="20" y="50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7" y="29"/>
                    <a:pt x="21" y="14"/>
                    <a:pt x="14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1" name="Freeform 46"/>
          <p:cNvSpPr>
            <a:spLocks/>
          </p:cNvSpPr>
          <p:nvPr userDrawn="1"/>
        </p:nvSpPr>
        <p:spPr bwMode="auto">
          <a:xfrm>
            <a:off x="8286750" y="374651"/>
            <a:ext cx="1139826" cy="4284663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8" name="Freeform 42"/>
          <p:cNvSpPr>
            <a:spLocks/>
          </p:cNvSpPr>
          <p:nvPr userDrawn="1"/>
        </p:nvSpPr>
        <p:spPr bwMode="auto">
          <a:xfrm>
            <a:off x="7920038" y="719138"/>
            <a:ext cx="1262063" cy="4357688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72C3-ED1E-469C-97F6-71F98BE78C99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 50"/>
          <p:cNvSpPr>
            <a:spLocks/>
          </p:cNvSpPr>
          <p:nvPr userDrawn="1"/>
        </p:nvSpPr>
        <p:spPr bwMode="auto">
          <a:xfrm rot="20963974">
            <a:off x="150242" y="5193393"/>
            <a:ext cx="890588" cy="1770062"/>
          </a:xfrm>
          <a:custGeom>
            <a:avLst/>
            <a:gdLst>
              <a:gd name="T0" fmla="*/ 517 w 527"/>
              <a:gd name="T1" fmla="*/ 1050 h 1050"/>
              <a:gd name="T2" fmla="*/ 527 w 527"/>
              <a:gd name="T3" fmla="*/ 1050 h 1050"/>
              <a:gd name="T4" fmla="*/ 405 w 527"/>
              <a:gd name="T5" fmla="*/ 577 h 1050"/>
              <a:gd name="T6" fmla="*/ 46 w 527"/>
              <a:gd name="T7" fmla="*/ 44 h 1050"/>
              <a:gd name="T8" fmla="*/ 0 w 527"/>
              <a:gd name="T9" fmla="*/ 0 h 1050"/>
              <a:gd name="T10" fmla="*/ 0 w 527"/>
              <a:gd name="T11" fmla="*/ 15 h 1050"/>
              <a:gd name="T12" fmla="*/ 517 w 527"/>
              <a:gd name="T1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1050">
                <a:moveTo>
                  <a:pt x="517" y="1050"/>
                </a:moveTo>
                <a:cubicBezTo>
                  <a:pt x="527" y="1050"/>
                  <a:pt x="527" y="1050"/>
                  <a:pt x="527" y="1050"/>
                </a:cubicBezTo>
                <a:cubicBezTo>
                  <a:pt x="510" y="887"/>
                  <a:pt x="469" y="729"/>
                  <a:pt x="405" y="577"/>
                </a:cubicBezTo>
                <a:cubicBezTo>
                  <a:pt x="321" y="378"/>
                  <a:pt x="200" y="198"/>
                  <a:pt x="46" y="44"/>
                </a:cubicBezTo>
                <a:cubicBezTo>
                  <a:pt x="31" y="29"/>
                  <a:pt x="15" y="15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283" y="281"/>
                  <a:pt x="474" y="644"/>
                  <a:pt x="517" y="10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5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843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0" y="-3600"/>
            <a:ext cx="9153600" cy="6865200"/>
          </a:xfrm>
          <a:prstGeom prst="rect">
            <a:avLst/>
          </a:prstGeom>
        </p:spPr>
      </p:pic>
      <p:grpSp>
        <p:nvGrpSpPr>
          <p:cNvPr id="53" name="Group 52"/>
          <p:cNvGrpSpPr/>
          <p:nvPr userDrawn="1"/>
        </p:nvGrpSpPr>
        <p:grpSpPr>
          <a:xfrm rot="21540000">
            <a:off x="8096250" y="771525"/>
            <a:ext cx="1077913" cy="3786188"/>
            <a:chOff x="8096250" y="771525"/>
            <a:chExt cx="1077913" cy="3786188"/>
          </a:xfrm>
          <a:solidFill>
            <a:srgbClr val="9D9D9C"/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8267700" y="1754188"/>
              <a:ext cx="50800" cy="76200"/>
            </a:xfrm>
            <a:custGeom>
              <a:avLst/>
              <a:gdLst>
                <a:gd name="T0" fmla="*/ 33 w 33"/>
                <a:gd name="T1" fmla="*/ 7 h 50"/>
                <a:gd name="T2" fmla="*/ 19 w 33"/>
                <a:gd name="T3" fmla="*/ 0 h 50"/>
                <a:gd name="T4" fmla="*/ 0 w 33"/>
                <a:gd name="T5" fmla="*/ 44 h 50"/>
                <a:gd name="T6" fmla="*/ 14 w 33"/>
                <a:gd name="T7" fmla="*/ 50 h 50"/>
                <a:gd name="T8" fmla="*/ 33 w 33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" y="15"/>
                    <a:pt x="6" y="29"/>
                    <a:pt x="0" y="44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" y="36"/>
                    <a:pt x="27" y="21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8328025" y="1620838"/>
              <a:ext cx="57150" cy="76200"/>
            </a:xfrm>
            <a:custGeom>
              <a:avLst/>
              <a:gdLst>
                <a:gd name="T0" fmla="*/ 37 w 37"/>
                <a:gd name="T1" fmla="*/ 8 h 50"/>
                <a:gd name="T2" fmla="*/ 23 w 37"/>
                <a:gd name="T3" fmla="*/ 0 h 50"/>
                <a:gd name="T4" fmla="*/ 0 w 37"/>
                <a:gd name="T5" fmla="*/ 43 h 50"/>
                <a:gd name="T6" fmla="*/ 15 w 37"/>
                <a:gd name="T7" fmla="*/ 50 h 50"/>
                <a:gd name="T8" fmla="*/ 37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37" y="8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5" y="15"/>
                    <a:pt x="8" y="29"/>
                    <a:pt x="0" y="4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6"/>
                    <a:pt x="29" y="22"/>
                    <a:pt x="3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8215313" y="1890713"/>
              <a:ext cx="47625" cy="77788"/>
            </a:xfrm>
            <a:custGeom>
              <a:avLst/>
              <a:gdLst>
                <a:gd name="T0" fmla="*/ 31 w 31"/>
                <a:gd name="T1" fmla="*/ 6 h 51"/>
                <a:gd name="T2" fmla="*/ 16 w 31"/>
                <a:gd name="T3" fmla="*/ 0 h 51"/>
                <a:gd name="T4" fmla="*/ 0 w 31"/>
                <a:gd name="T5" fmla="*/ 46 h 51"/>
                <a:gd name="T6" fmla="*/ 15 w 31"/>
                <a:gd name="T7" fmla="*/ 51 h 51"/>
                <a:gd name="T8" fmla="*/ 31 w 31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1">
                  <a:moveTo>
                    <a:pt x="31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15"/>
                    <a:pt x="5" y="30"/>
                    <a:pt x="0" y="46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0" y="36"/>
                    <a:pt x="25" y="21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8096250" y="2609850"/>
              <a:ext cx="25400" cy="79375"/>
            </a:xfrm>
            <a:custGeom>
              <a:avLst/>
              <a:gdLst>
                <a:gd name="T0" fmla="*/ 16 w 17"/>
                <a:gd name="T1" fmla="*/ 48 h 51"/>
                <a:gd name="T2" fmla="*/ 17 w 17"/>
                <a:gd name="T3" fmla="*/ 0 h 51"/>
                <a:gd name="T4" fmla="*/ 1 w 17"/>
                <a:gd name="T5" fmla="*/ 0 h 51"/>
                <a:gd name="T6" fmla="*/ 0 w 17"/>
                <a:gd name="T7" fmla="*/ 48 h 51"/>
                <a:gd name="T8" fmla="*/ 0 w 17"/>
                <a:gd name="T9" fmla="*/ 51 h 51"/>
                <a:gd name="T10" fmla="*/ 16 w 17"/>
                <a:gd name="T11" fmla="*/ 51 h 51"/>
                <a:gd name="T12" fmla="*/ 16 w 17"/>
                <a:gd name="T1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6" y="48"/>
                  </a:moveTo>
                  <a:cubicBezTo>
                    <a:pt x="16" y="32"/>
                    <a:pt x="16" y="16"/>
                    <a:pt x="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2"/>
                    <a:pt x="0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1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8115300" y="2316163"/>
              <a:ext cx="34925" cy="77788"/>
            </a:xfrm>
            <a:custGeom>
              <a:avLst/>
              <a:gdLst>
                <a:gd name="T0" fmla="*/ 23 w 23"/>
                <a:gd name="T1" fmla="*/ 3 h 50"/>
                <a:gd name="T2" fmla="*/ 7 w 23"/>
                <a:gd name="T3" fmla="*/ 0 h 50"/>
                <a:gd name="T4" fmla="*/ 0 w 23"/>
                <a:gd name="T5" fmla="*/ 48 h 50"/>
                <a:gd name="T6" fmla="*/ 16 w 23"/>
                <a:gd name="T7" fmla="*/ 50 h 50"/>
                <a:gd name="T8" fmla="*/ 23 w 23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0">
                  <a:moveTo>
                    <a:pt x="2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6"/>
                    <a:pt x="2" y="32"/>
                    <a:pt x="0" y="48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8" y="34"/>
                    <a:pt x="20" y="18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8397875" y="1493838"/>
              <a:ext cx="58738" cy="74613"/>
            </a:xfrm>
            <a:custGeom>
              <a:avLst/>
              <a:gdLst>
                <a:gd name="T0" fmla="*/ 38 w 38"/>
                <a:gd name="T1" fmla="*/ 8 h 49"/>
                <a:gd name="T2" fmla="*/ 25 w 38"/>
                <a:gd name="T3" fmla="*/ 0 h 49"/>
                <a:gd name="T4" fmla="*/ 0 w 38"/>
                <a:gd name="T5" fmla="*/ 41 h 49"/>
                <a:gd name="T6" fmla="*/ 14 w 38"/>
                <a:gd name="T7" fmla="*/ 49 h 49"/>
                <a:gd name="T8" fmla="*/ 38 w 38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38" y="8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14"/>
                    <a:pt x="8" y="27"/>
                    <a:pt x="0" y="41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2" y="36"/>
                    <a:pt x="30" y="22"/>
                    <a:pt x="3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8172450" y="2030413"/>
              <a:ext cx="42863" cy="76200"/>
            </a:xfrm>
            <a:custGeom>
              <a:avLst/>
              <a:gdLst>
                <a:gd name="T0" fmla="*/ 28 w 28"/>
                <a:gd name="T1" fmla="*/ 4 h 50"/>
                <a:gd name="T2" fmla="*/ 13 w 28"/>
                <a:gd name="T3" fmla="*/ 0 h 50"/>
                <a:gd name="T4" fmla="*/ 0 w 28"/>
                <a:gd name="T5" fmla="*/ 46 h 50"/>
                <a:gd name="T6" fmla="*/ 15 w 28"/>
                <a:gd name="T7" fmla="*/ 50 h 50"/>
                <a:gd name="T8" fmla="*/ 28 w 2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5"/>
                    <a:pt x="4" y="30"/>
                    <a:pt x="0" y="46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5"/>
                    <a:pt x="23" y="19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8101013" y="2463800"/>
              <a:ext cx="30163" cy="74613"/>
            </a:xfrm>
            <a:custGeom>
              <a:avLst/>
              <a:gdLst>
                <a:gd name="T0" fmla="*/ 20 w 20"/>
                <a:gd name="T1" fmla="*/ 1 h 49"/>
                <a:gd name="T2" fmla="*/ 4 w 20"/>
                <a:gd name="T3" fmla="*/ 0 h 49"/>
                <a:gd name="T4" fmla="*/ 0 w 20"/>
                <a:gd name="T5" fmla="*/ 48 h 49"/>
                <a:gd name="T6" fmla="*/ 16 w 20"/>
                <a:gd name="T7" fmla="*/ 49 h 49"/>
                <a:gd name="T8" fmla="*/ 20 w 20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9">
                  <a:moveTo>
                    <a:pt x="2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1" y="32"/>
                    <a:pt x="0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33"/>
                    <a:pt x="18" y="17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9099550" y="771525"/>
              <a:ext cx="74613" cy="60325"/>
            </a:xfrm>
            <a:custGeom>
              <a:avLst/>
              <a:gdLst>
                <a:gd name="T0" fmla="*/ 49 w 49"/>
                <a:gd name="T1" fmla="*/ 13 h 39"/>
                <a:gd name="T2" fmla="*/ 41 w 49"/>
                <a:gd name="T3" fmla="*/ 0 h 39"/>
                <a:gd name="T4" fmla="*/ 0 w 49"/>
                <a:gd name="T5" fmla="*/ 26 h 39"/>
                <a:gd name="T6" fmla="*/ 9 w 49"/>
                <a:gd name="T7" fmla="*/ 39 h 39"/>
                <a:gd name="T8" fmla="*/ 49 w 4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9" y="1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7" y="8"/>
                    <a:pt x="14" y="17"/>
                    <a:pt x="0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2" y="30"/>
                    <a:pt x="36" y="21"/>
                    <a:pt x="4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8866188" y="942975"/>
              <a:ext cx="71438" cy="66675"/>
            </a:xfrm>
            <a:custGeom>
              <a:avLst/>
              <a:gdLst>
                <a:gd name="T0" fmla="*/ 47 w 47"/>
                <a:gd name="T1" fmla="*/ 12 h 43"/>
                <a:gd name="T2" fmla="*/ 36 w 47"/>
                <a:gd name="T3" fmla="*/ 0 h 43"/>
                <a:gd name="T4" fmla="*/ 0 w 47"/>
                <a:gd name="T5" fmla="*/ 31 h 43"/>
                <a:gd name="T6" fmla="*/ 10 w 47"/>
                <a:gd name="T7" fmla="*/ 43 h 43"/>
                <a:gd name="T8" fmla="*/ 47 w 47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47" y="1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4" y="10"/>
                    <a:pt x="12" y="20"/>
                    <a:pt x="0" y="3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2" y="32"/>
                    <a:pt x="34" y="2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8477250" y="1371600"/>
              <a:ext cx="61913" cy="73025"/>
            </a:xfrm>
            <a:custGeom>
              <a:avLst/>
              <a:gdLst>
                <a:gd name="T0" fmla="*/ 41 w 41"/>
                <a:gd name="T1" fmla="*/ 9 h 48"/>
                <a:gd name="T2" fmla="*/ 28 w 41"/>
                <a:gd name="T3" fmla="*/ 0 h 48"/>
                <a:gd name="T4" fmla="*/ 0 w 41"/>
                <a:gd name="T5" fmla="*/ 40 h 48"/>
                <a:gd name="T6" fmla="*/ 13 w 41"/>
                <a:gd name="T7" fmla="*/ 48 h 48"/>
                <a:gd name="T8" fmla="*/ 41 w 41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41" y="9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8" y="13"/>
                    <a:pt x="9" y="26"/>
                    <a:pt x="0" y="40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2" y="35"/>
                    <a:pt x="31" y="22"/>
                    <a:pt x="4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8980488" y="852488"/>
              <a:ext cx="73025" cy="63500"/>
            </a:xfrm>
            <a:custGeom>
              <a:avLst/>
              <a:gdLst>
                <a:gd name="T0" fmla="*/ 48 w 48"/>
                <a:gd name="T1" fmla="*/ 13 h 41"/>
                <a:gd name="T2" fmla="*/ 39 w 48"/>
                <a:gd name="T3" fmla="*/ 0 h 41"/>
                <a:gd name="T4" fmla="*/ 0 w 48"/>
                <a:gd name="T5" fmla="*/ 29 h 41"/>
                <a:gd name="T6" fmla="*/ 10 w 48"/>
                <a:gd name="T7" fmla="*/ 41 h 41"/>
                <a:gd name="T8" fmla="*/ 48 w 48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48" y="13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6" y="9"/>
                    <a:pt x="13" y="19"/>
                    <a:pt x="0" y="29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32"/>
                    <a:pt x="35" y="22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8562975" y="1255713"/>
              <a:ext cx="65088" cy="71438"/>
            </a:xfrm>
            <a:custGeom>
              <a:avLst/>
              <a:gdLst>
                <a:gd name="T0" fmla="*/ 43 w 43"/>
                <a:gd name="T1" fmla="*/ 10 h 47"/>
                <a:gd name="T2" fmla="*/ 30 w 43"/>
                <a:gd name="T3" fmla="*/ 0 h 47"/>
                <a:gd name="T4" fmla="*/ 0 w 43"/>
                <a:gd name="T5" fmla="*/ 37 h 47"/>
                <a:gd name="T6" fmla="*/ 13 w 43"/>
                <a:gd name="T7" fmla="*/ 47 h 47"/>
                <a:gd name="T8" fmla="*/ 43 w 43"/>
                <a:gd name="T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7">
                  <a:moveTo>
                    <a:pt x="43" y="1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0" y="12"/>
                    <a:pt x="10" y="24"/>
                    <a:pt x="0" y="3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3" y="34"/>
                    <a:pt x="33" y="22"/>
                    <a:pt x="4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8756650" y="1039812"/>
              <a:ext cx="71438" cy="68263"/>
            </a:xfrm>
            <a:custGeom>
              <a:avLst/>
              <a:gdLst>
                <a:gd name="T0" fmla="*/ 46 w 46"/>
                <a:gd name="T1" fmla="*/ 12 h 45"/>
                <a:gd name="T2" fmla="*/ 35 w 46"/>
                <a:gd name="T3" fmla="*/ 0 h 45"/>
                <a:gd name="T4" fmla="*/ 0 w 46"/>
                <a:gd name="T5" fmla="*/ 34 h 45"/>
                <a:gd name="T6" fmla="*/ 12 w 46"/>
                <a:gd name="T7" fmla="*/ 45 h 45"/>
                <a:gd name="T8" fmla="*/ 46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1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3" y="11"/>
                    <a:pt x="12" y="22"/>
                    <a:pt x="0" y="3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23" y="34"/>
                    <a:pt x="34" y="23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8658225" y="1143000"/>
              <a:ext cx="66675" cy="71438"/>
            </a:xfrm>
            <a:custGeom>
              <a:avLst/>
              <a:gdLst>
                <a:gd name="T0" fmla="*/ 44 w 44"/>
                <a:gd name="T1" fmla="*/ 11 h 46"/>
                <a:gd name="T2" fmla="*/ 32 w 44"/>
                <a:gd name="T3" fmla="*/ 0 h 46"/>
                <a:gd name="T4" fmla="*/ 0 w 44"/>
                <a:gd name="T5" fmla="*/ 36 h 46"/>
                <a:gd name="T6" fmla="*/ 12 w 44"/>
                <a:gd name="T7" fmla="*/ 46 h 46"/>
                <a:gd name="T8" fmla="*/ 44 w 44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44" y="11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1" y="12"/>
                    <a:pt x="10" y="24"/>
                    <a:pt x="0" y="3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2" y="34"/>
                    <a:pt x="33" y="23"/>
                    <a:pt x="4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8139113" y="2173288"/>
              <a:ext cx="38100" cy="76200"/>
            </a:xfrm>
            <a:custGeom>
              <a:avLst/>
              <a:gdLst>
                <a:gd name="T0" fmla="*/ 25 w 25"/>
                <a:gd name="T1" fmla="*/ 3 h 50"/>
                <a:gd name="T2" fmla="*/ 10 w 25"/>
                <a:gd name="T3" fmla="*/ 0 h 50"/>
                <a:gd name="T4" fmla="*/ 0 w 25"/>
                <a:gd name="T5" fmla="*/ 47 h 50"/>
                <a:gd name="T6" fmla="*/ 15 w 25"/>
                <a:gd name="T7" fmla="*/ 50 h 50"/>
                <a:gd name="T8" fmla="*/ 25 w 25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25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15"/>
                    <a:pt x="3" y="31"/>
                    <a:pt x="0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34"/>
                    <a:pt x="22" y="19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8923338" y="4406900"/>
              <a:ext cx="71438" cy="65088"/>
            </a:xfrm>
            <a:custGeom>
              <a:avLst/>
              <a:gdLst>
                <a:gd name="T0" fmla="*/ 0 w 47"/>
                <a:gd name="T1" fmla="*/ 13 h 43"/>
                <a:gd name="T2" fmla="*/ 38 w 47"/>
                <a:gd name="T3" fmla="*/ 43 h 43"/>
                <a:gd name="T4" fmla="*/ 47 w 47"/>
                <a:gd name="T5" fmla="*/ 30 h 43"/>
                <a:gd name="T6" fmla="*/ 10 w 47"/>
                <a:gd name="T7" fmla="*/ 0 h 43"/>
                <a:gd name="T8" fmla="*/ 0 w 47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0" y="13"/>
                  </a:moveTo>
                  <a:cubicBezTo>
                    <a:pt x="12" y="23"/>
                    <a:pt x="25" y="33"/>
                    <a:pt x="38" y="4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35" y="20"/>
                    <a:pt x="22" y="10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/>
            </p:cNvSpPr>
            <p:nvPr userDrawn="1"/>
          </p:nvSpPr>
          <p:spPr bwMode="auto">
            <a:xfrm>
              <a:off x="8810625" y="4310063"/>
              <a:ext cx="73025" cy="66675"/>
            </a:xfrm>
            <a:custGeom>
              <a:avLst/>
              <a:gdLst>
                <a:gd name="T0" fmla="*/ 0 w 47"/>
                <a:gd name="T1" fmla="*/ 12 h 44"/>
                <a:gd name="T2" fmla="*/ 36 w 47"/>
                <a:gd name="T3" fmla="*/ 44 h 44"/>
                <a:gd name="T4" fmla="*/ 47 w 47"/>
                <a:gd name="T5" fmla="*/ 32 h 44"/>
                <a:gd name="T6" fmla="*/ 11 w 47"/>
                <a:gd name="T7" fmla="*/ 0 h 44"/>
                <a:gd name="T8" fmla="*/ 0 w 47"/>
                <a:gd name="T9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0" y="12"/>
                  </a:moveTo>
                  <a:cubicBezTo>
                    <a:pt x="12" y="23"/>
                    <a:pt x="24" y="34"/>
                    <a:pt x="36" y="4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5" y="22"/>
                    <a:pt x="23" y="11"/>
                    <a:pt x="11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" name="Freeform 24"/>
            <p:cNvSpPr>
              <a:spLocks/>
            </p:cNvSpPr>
            <p:nvPr userDrawn="1"/>
          </p:nvSpPr>
          <p:spPr bwMode="auto">
            <a:xfrm>
              <a:off x="8707438" y="4206875"/>
              <a:ext cx="68263" cy="71438"/>
            </a:xfrm>
            <a:custGeom>
              <a:avLst/>
              <a:gdLst>
                <a:gd name="T0" fmla="*/ 0 w 45"/>
                <a:gd name="T1" fmla="*/ 11 h 46"/>
                <a:gd name="T2" fmla="*/ 34 w 45"/>
                <a:gd name="T3" fmla="*/ 46 h 46"/>
                <a:gd name="T4" fmla="*/ 45 w 45"/>
                <a:gd name="T5" fmla="*/ 34 h 46"/>
                <a:gd name="T6" fmla="*/ 12 w 45"/>
                <a:gd name="T7" fmla="*/ 0 h 46"/>
                <a:gd name="T8" fmla="*/ 0 w 45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0" y="11"/>
                  </a:moveTo>
                  <a:cubicBezTo>
                    <a:pt x="11" y="23"/>
                    <a:pt x="23" y="34"/>
                    <a:pt x="34" y="4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34" y="23"/>
                    <a:pt x="23" y="12"/>
                    <a:pt x="12" y="0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" name="Freeform 25"/>
            <p:cNvSpPr>
              <a:spLocks/>
            </p:cNvSpPr>
            <p:nvPr userDrawn="1"/>
          </p:nvSpPr>
          <p:spPr bwMode="auto">
            <a:xfrm>
              <a:off x="8520113" y="3983038"/>
              <a:ext cx="61913" cy="73025"/>
            </a:xfrm>
            <a:custGeom>
              <a:avLst/>
              <a:gdLst>
                <a:gd name="T0" fmla="*/ 0 w 41"/>
                <a:gd name="T1" fmla="*/ 10 h 48"/>
                <a:gd name="T2" fmla="*/ 29 w 41"/>
                <a:gd name="T3" fmla="*/ 48 h 48"/>
                <a:gd name="T4" fmla="*/ 41 w 41"/>
                <a:gd name="T5" fmla="*/ 38 h 48"/>
                <a:gd name="T6" fmla="*/ 13 w 41"/>
                <a:gd name="T7" fmla="*/ 0 h 48"/>
                <a:gd name="T8" fmla="*/ 0 w 41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0" y="10"/>
                  </a:moveTo>
                  <a:cubicBezTo>
                    <a:pt x="9" y="23"/>
                    <a:pt x="19" y="36"/>
                    <a:pt x="29" y="4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2" y="26"/>
                    <a:pt x="22" y="13"/>
                    <a:pt x="13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8610600" y="4098925"/>
              <a:ext cx="65088" cy="69850"/>
            </a:xfrm>
            <a:custGeom>
              <a:avLst/>
              <a:gdLst>
                <a:gd name="T0" fmla="*/ 0 w 43"/>
                <a:gd name="T1" fmla="*/ 10 h 46"/>
                <a:gd name="T2" fmla="*/ 31 w 43"/>
                <a:gd name="T3" fmla="*/ 46 h 46"/>
                <a:gd name="T4" fmla="*/ 43 w 43"/>
                <a:gd name="T5" fmla="*/ 36 h 46"/>
                <a:gd name="T6" fmla="*/ 12 w 43"/>
                <a:gd name="T7" fmla="*/ 0 h 46"/>
                <a:gd name="T8" fmla="*/ 0 w 43"/>
                <a:gd name="T9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6">
                  <a:moveTo>
                    <a:pt x="0" y="10"/>
                  </a:moveTo>
                  <a:cubicBezTo>
                    <a:pt x="10" y="22"/>
                    <a:pt x="20" y="34"/>
                    <a:pt x="31" y="4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33" y="24"/>
                    <a:pt x="22" y="12"/>
                    <a:pt x="12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9039225" y="4495800"/>
              <a:ext cx="76200" cy="61913"/>
            </a:xfrm>
            <a:custGeom>
              <a:avLst/>
              <a:gdLst>
                <a:gd name="T0" fmla="*/ 0 w 49"/>
                <a:gd name="T1" fmla="*/ 13 h 41"/>
                <a:gd name="T2" fmla="*/ 40 w 49"/>
                <a:gd name="T3" fmla="*/ 41 h 41"/>
                <a:gd name="T4" fmla="*/ 49 w 49"/>
                <a:gd name="T5" fmla="*/ 27 h 41"/>
                <a:gd name="T6" fmla="*/ 10 w 49"/>
                <a:gd name="T7" fmla="*/ 0 h 41"/>
                <a:gd name="T8" fmla="*/ 0 w 49"/>
                <a:gd name="T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0" y="13"/>
                  </a:moveTo>
                  <a:cubicBezTo>
                    <a:pt x="13" y="23"/>
                    <a:pt x="27" y="32"/>
                    <a:pt x="40" y="41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36" y="19"/>
                    <a:pt x="23" y="9"/>
                    <a:pt x="1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4" name="Freeform 30"/>
            <p:cNvSpPr>
              <a:spLocks/>
            </p:cNvSpPr>
            <p:nvPr userDrawn="1"/>
          </p:nvSpPr>
          <p:spPr bwMode="auto">
            <a:xfrm>
              <a:off x="8097838" y="2760663"/>
              <a:ext cx="26988" cy="74613"/>
            </a:xfrm>
            <a:custGeom>
              <a:avLst/>
              <a:gdLst>
                <a:gd name="T0" fmla="*/ 16 w 18"/>
                <a:gd name="T1" fmla="*/ 0 h 49"/>
                <a:gd name="T2" fmla="*/ 0 w 18"/>
                <a:gd name="T3" fmla="*/ 1 h 49"/>
                <a:gd name="T4" fmla="*/ 2 w 18"/>
                <a:gd name="T5" fmla="*/ 49 h 49"/>
                <a:gd name="T6" fmla="*/ 18 w 18"/>
                <a:gd name="T7" fmla="*/ 48 h 49"/>
                <a:gd name="T8" fmla="*/ 16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16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1" y="33"/>
                    <a:pt x="2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32"/>
                    <a:pt x="16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8154988" y="3194050"/>
              <a:ext cx="42863" cy="76200"/>
            </a:xfrm>
            <a:custGeom>
              <a:avLst/>
              <a:gdLst>
                <a:gd name="T0" fmla="*/ 16 w 28"/>
                <a:gd name="T1" fmla="*/ 0 h 50"/>
                <a:gd name="T2" fmla="*/ 0 w 28"/>
                <a:gd name="T3" fmla="*/ 4 h 50"/>
                <a:gd name="T4" fmla="*/ 12 w 28"/>
                <a:gd name="T5" fmla="*/ 50 h 50"/>
                <a:gd name="T6" fmla="*/ 28 w 28"/>
                <a:gd name="T7" fmla="*/ 46 h 50"/>
                <a:gd name="T8" fmla="*/ 16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19"/>
                    <a:pt x="8" y="35"/>
                    <a:pt x="12" y="5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4" y="31"/>
                    <a:pt x="20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6" name="Freeform 32"/>
            <p:cNvSpPr>
              <a:spLocks/>
            </p:cNvSpPr>
            <p:nvPr userDrawn="1"/>
          </p:nvSpPr>
          <p:spPr bwMode="auto">
            <a:xfrm>
              <a:off x="8126413" y="3051175"/>
              <a:ext cx="38100" cy="76200"/>
            </a:xfrm>
            <a:custGeom>
              <a:avLst/>
              <a:gdLst>
                <a:gd name="T0" fmla="*/ 15 w 24"/>
                <a:gd name="T1" fmla="*/ 0 h 50"/>
                <a:gd name="T2" fmla="*/ 0 w 24"/>
                <a:gd name="T3" fmla="*/ 2 h 50"/>
                <a:gd name="T4" fmla="*/ 8 w 24"/>
                <a:gd name="T5" fmla="*/ 50 h 50"/>
                <a:gd name="T6" fmla="*/ 24 w 24"/>
                <a:gd name="T7" fmla="*/ 47 h 50"/>
                <a:gd name="T8" fmla="*/ 15 w 2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0">
                  <a:moveTo>
                    <a:pt x="1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5" y="34"/>
                    <a:pt x="8" y="5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1" y="31"/>
                    <a:pt x="18" y="15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8194675" y="3333750"/>
              <a:ext cx="44450" cy="77788"/>
            </a:xfrm>
            <a:custGeom>
              <a:avLst/>
              <a:gdLst>
                <a:gd name="T0" fmla="*/ 0 w 29"/>
                <a:gd name="T1" fmla="*/ 5 h 51"/>
                <a:gd name="T2" fmla="*/ 14 w 29"/>
                <a:gd name="T3" fmla="*/ 51 h 51"/>
                <a:gd name="T4" fmla="*/ 29 w 29"/>
                <a:gd name="T5" fmla="*/ 45 h 51"/>
                <a:gd name="T6" fmla="*/ 15 w 29"/>
                <a:gd name="T7" fmla="*/ 0 h 51"/>
                <a:gd name="T8" fmla="*/ 0 w 29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">
                  <a:moveTo>
                    <a:pt x="0" y="5"/>
                  </a:moveTo>
                  <a:cubicBezTo>
                    <a:pt x="4" y="20"/>
                    <a:pt x="9" y="35"/>
                    <a:pt x="14" y="51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4" y="30"/>
                    <a:pt x="19" y="15"/>
                    <a:pt x="15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8107363" y="2905125"/>
              <a:ext cx="31750" cy="77788"/>
            </a:xfrm>
            <a:custGeom>
              <a:avLst/>
              <a:gdLst>
                <a:gd name="T0" fmla="*/ 16 w 21"/>
                <a:gd name="T1" fmla="*/ 0 h 50"/>
                <a:gd name="T2" fmla="*/ 0 w 21"/>
                <a:gd name="T3" fmla="*/ 2 h 50"/>
                <a:gd name="T4" fmla="*/ 6 w 21"/>
                <a:gd name="T5" fmla="*/ 50 h 50"/>
                <a:gd name="T6" fmla="*/ 21 w 21"/>
                <a:gd name="T7" fmla="*/ 48 h 50"/>
                <a:gd name="T8" fmla="*/ 16 w 2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1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8"/>
                    <a:pt x="3" y="34"/>
                    <a:pt x="6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32"/>
                    <a:pt x="17" y="16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/>
            </p:cNvSpPr>
            <p:nvPr userDrawn="1"/>
          </p:nvSpPr>
          <p:spPr bwMode="auto">
            <a:xfrm>
              <a:off x="8362950" y="3736975"/>
              <a:ext cx="57150" cy="76200"/>
            </a:xfrm>
            <a:custGeom>
              <a:avLst/>
              <a:gdLst>
                <a:gd name="T0" fmla="*/ 0 w 37"/>
                <a:gd name="T1" fmla="*/ 8 h 50"/>
                <a:gd name="T2" fmla="*/ 24 w 37"/>
                <a:gd name="T3" fmla="*/ 50 h 50"/>
                <a:gd name="T4" fmla="*/ 37 w 37"/>
                <a:gd name="T5" fmla="*/ 42 h 50"/>
                <a:gd name="T6" fmla="*/ 14 w 37"/>
                <a:gd name="T7" fmla="*/ 0 h 50"/>
                <a:gd name="T8" fmla="*/ 0 w 37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0">
                  <a:moveTo>
                    <a:pt x="0" y="8"/>
                  </a:moveTo>
                  <a:cubicBezTo>
                    <a:pt x="8" y="22"/>
                    <a:pt x="16" y="36"/>
                    <a:pt x="24" y="5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0" y="28"/>
                    <a:pt x="22" y="14"/>
                    <a:pt x="14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8437563" y="3862388"/>
              <a:ext cx="60325" cy="74613"/>
            </a:xfrm>
            <a:custGeom>
              <a:avLst/>
              <a:gdLst>
                <a:gd name="T0" fmla="*/ 0 w 40"/>
                <a:gd name="T1" fmla="*/ 9 h 49"/>
                <a:gd name="T2" fmla="*/ 27 w 40"/>
                <a:gd name="T3" fmla="*/ 49 h 49"/>
                <a:gd name="T4" fmla="*/ 40 w 40"/>
                <a:gd name="T5" fmla="*/ 40 h 49"/>
                <a:gd name="T6" fmla="*/ 14 w 40"/>
                <a:gd name="T7" fmla="*/ 0 h 49"/>
                <a:gd name="T8" fmla="*/ 0 w 40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9">
                  <a:moveTo>
                    <a:pt x="0" y="9"/>
                  </a:moveTo>
                  <a:cubicBezTo>
                    <a:pt x="9" y="22"/>
                    <a:pt x="18" y="36"/>
                    <a:pt x="27" y="4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1" y="27"/>
                    <a:pt x="22" y="14"/>
                    <a:pt x="14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1" name="Freeform 37"/>
            <p:cNvSpPr>
              <a:spLocks/>
            </p:cNvSpPr>
            <p:nvPr userDrawn="1"/>
          </p:nvSpPr>
          <p:spPr bwMode="auto">
            <a:xfrm>
              <a:off x="8242300" y="3471863"/>
              <a:ext cx="49213" cy="76200"/>
            </a:xfrm>
            <a:custGeom>
              <a:avLst/>
              <a:gdLst>
                <a:gd name="T0" fmla="*/ 0 w 32"/>
                <a:gd name="T1" fmla="*/ 6 h 50"/>
                <a:gd name="T2" fmla="*/ 17 w 32"/>
                <a:gd name="T3" fmla="*/ 50 h 50"/>
                <a:gd name="T4" fmla="*/ 32 w 32"/>
                <a:gd name="T5" fmla="*/ 44 h 50"/>
                <a:gd name="T6" fmla="*/ 15 w 32"/>
                <a:gd name="T7" fmla="*/ 0 h 50"/>
                <a:gd name="T8" fmla="*/ 0 w 32"/>
                <a:gd name="T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0" y="6"/>
                  </a:moveTo>
                  <a:cubicBezTo>
                    <a:pt x="5" y="21"/>
                    <a:pt x="11" y="36"/>
                    <a:pt x="17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6" y="30"/>
                    <a:pt x="20" y="15"/>
                    <a:pt x="15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2" name="Freeform 38"/>
            <p:cNvSpPr>
              <a:spLocks/>
            </p:cNvSpPr>
            <p:nvPr userDrawn="1"/>
          </p:nvSpPr>
          <p:spPr bwMode="auto">
            <a:xfrm>
              <a:off x="8299450" y="3606800"/>
              <a:ext cx="50800" cy="76200"/>
            </a:xfrm>
            <a:custGeom>
              <a:avLst/>
              <a:gdLst>
                <a:gd name="T0" fmla="*/ 0 w 34"/>
                <a:gd name="T1" fmla="*/ 7 h 50"/>
                <a:gd name="T2" fmla="*/ 20 w 34"/>
                <a:gd name="T3" fmla="*/ 50 h 50"/>
                <a:gd name="T4" fmla="*/ 34 w 34"/>
                <a:gd name="T5" fmla="*/ 43 h 50"/>
                <a:gd name="T6" fmla="*/ 14 w 34"/>
                <a:gd name="T7" fmla="*/ 0 h 50"/>
                <a:gd name="T8" fmla="*/ 0 w 34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0" y="7"/>
                  </a:moveTo>
                  <a:cubicBezTo>
                    <a:pt x="6" y="21"/>
                    <a:pt x="13" y="36"/>
                    <a:pt x="20" y="50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7" y="29"/>
                    <a:pt x="21" y="14"/>
                    <a:pt x="14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1" name="Freeform 46"/>
          <p:cNvSpPr>
            <a:spLocks/>
          </p:cNvSpPr>
          <p:nvPr userDrawn="1"/>
        </p:nvSpPr>
        <p:spPr bwMode="auto">
          <a:xfrm>
            <a:off x="8286750" y="374651"/>
            <a:ext cx="1139826" cy="4284663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8" name="Freeform 42"/>
          <p:cNvSpPr>
            <a:spLocks/>
          </p:cNvSpPr>
          <p:nvPr userDrawn="1"/>
        </p:nvSpPr>
        <p:spPr bwMode="auto">
          <a:xfrm>
            <a:off x="7920038" y="719138"/>
            <a:ext cx="1262063" cy="4357688"/>
          </a:xfrm>
          <a:custGeom>
            <a:avLst/>
            <a:gdLst>
              <a:gd name="T0" fmla="*/ 736 w 736"/>
              <a:gd name="T1" fmla="*/ 2763 h 2776"/>
              <a:gd name="T2" fmla="*/ 10 w 736"/>
              <a:gd name="T3" fmla="*/ 1388 h 2776"/>
              <a:gd name="T4" fmla="*/ 736 w 736"/>
              <a:gd name="T5" fmla="*/ 13 h 2776"/>
              <a:gd name="T6" fmla="*/ 736 w 736"/>
              <a:gd name="T7" fmla="*/ 0 h 2776"/>
              <a:gd name="T8" fmla="*/ 491 w 736"/>
              <a:gd name="T9" fmla="*/ 202 h 2776"/>
              <a:gd name="T10" fmla="*/ 132 w 736"/>
              <a:gd name="T11" fmla="*/ 735 h 2776"/>
              <a:gd name="T12" fmla="*/ 0 w 736"/>
              <a:gd name="T13" fmla="*/ 1388 h 2776"/>
              <a:gd name="T14" fmla="*/ 132 w 736"/>
              <a:gd name="T15" fmla="*/ 2041 h 2776"/>
              <a:gd name="T16" fmla="*/ 491 w 736"/>
              <a:gd name="T17" fmla="*/ 2574 h 2776"/>
              <a:gd name="T18" fmla="*/ 736 w 736"/>
              <a:gd name="T19" fmla="*/ 2776 h 2776"/>
              <a:gd name="T20" fmla="*/ 736 w 736"/>
              <a:gd name="T21" fmla="*/ 2763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6" h="2776">
                <a:moveTo>
                  <a:pt x="736" y="2763"/>
                </a:moveTo>
                <a:cubicBezTo>
                  <a:pt x="298" y="2462"/>
                  <a:pt x="10" y="1958"/>
                  <a:pt x="10" y="1388"/>
                </a:cubicBezTo>
                <a:cubicBezTo>
                  <a:pt x="10" y="818"/>
                  <a:pt x="298" y="314"/>
                  <a:pt x="736" y="13"/>
                </a:cubicBezTo>
                <a:cubicBezTo>
                  <a:pt x="736" y="0"/>
                  <a:pt x="736" y="0"/>
                  <a:pt x="736" y="0"/>
                </a:cubicBezTo>
                <a:cubicBezTo>
                  <a:pt x="648" y="59"/>
                  <a:pt x="567" y="127"/>
                  <a:pt x="491" y="202"/>
                </a:cubicBezTo>
                <a:cubicBezTo>
                  <a:pt x="337" y="356"/>
                  <a:pt x="216" y="536"/>
                  <a:pt x="132" y="735"/>
                </a:cubicBezTo>
                <a:cubicBezTo>
                  <a:pt x="44" y="942"/>
                  <a:pt x="0" y="1162"/>
                  <a:pt x="0" y="1388"/>
                </a:cubicBezTo>
                <a:cubicBezTo>
                  <a:pt x="0" y="1614"/>
                  <a:pt x="44" y="1834"/>
                  <a:pt x="132" y="2041"/>
                </a:cubicBezTo>
                <a:cubicBezTo>
                  <a:pt x="216" y="2241"/>
                  <a:pt x="337" y="2420"/>
                  <a:pt x="491" y="2574"/>
                </a:cubicBezTo>
                <a:cubicBezTo>
                  <a:pt x="567" y="2649"/>
                  <a:pt x="648" y="2717"/>
                  <a:pt x="736" y="2776"/>
                </a:cubicBezTo>
                <a:lnTo>
                  <a:pt x="736" y="27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68D272C3-ED1E-469C-97F6-71F98BE78C99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 50"/>
          <p:cNvSpPr>
            <a:spLocks/>
          </p:cNvSpPr>
          <p:nvPr userDrawn="1"/>
        </p:nvSpPr>
        <p:spPr bwMode="auto">
          <a:xfrm rot="20963974">
            <a:off x="150242" y="5193393"/>
            <a:ext cx="890588" cy="1770062"/>
          </a:xfrm>
          <a:custGeom>
            <a:avLst/>
            <a:gdLst>
              <a:gd name="T0" fmla="*/ 517 w 527"/>
              <a:gd name="T1" fmla="*/ 1050 h 1050"/>
              <a:gd name="T2" fmla="*/ 527 w 527"/>
              <a:gd name="T3" fmla="*/ 1050 h 1050"/>
              <a:gd name="T4" fmla="*/ 405 w 527"/>
              <a:gd name="T5" fmla="*/ 577 h 1050"/>
              <a:gd name="T6" fmla="*/ 46 w 527"/>
              <a:gd name="T7" fmla="*/ 44 h 1050"/>
              <a:gd name="T8" fmla="*/ 0 w 527"/>
              <a:gd name="T9" fmla="*/ 0 h 1050"/>
              <a:gd name="T10" fmla="*/ 0 w 527"/>
              <a:gd name="T11" fmla="*/ 15 h 1050"/>
              <a:gd name="T12" fmla="*/ 517 w 527"/>
              <a:gd name="T1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1050">
                <a:moveTo>
                  <a:pt x="517" y="1050"/>
                </a:moveTo>
                <a:cubicBezTo>
                  <a:pt x="527" y="1050"/>
                  <a:pt x="527" y="1050"/>
                  <a:pt x="527" y="1050"/>
                </a:cubicBezTo>
                <a:cubicBezTo>
                  <a:pt x="510" y="887"/>
                  <a:pt x="469" y="729"/>
                  <a:pt x="405" y="577"/>
                </a:cubicBezTo>
                <a:cubicBezTo>
                  <a:pt x="321" y="378"/>
                  <a:pt x="200" y="198"/>
                  <a:pt x="46" y="44"/>
                </a:cubicBezTo>
                <a:cubicBezTo>
                  <a:pt x="31" y="29"/>
                  <a:pt x="15" y="15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283" y="281"/>
                  <a:pt x="474" y="644"/>
                  <a:pt x="517" y="10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80111" y="3393095"/>
            <a:ext cx="1337757" cy="81109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750"/>
            </a:lvl1pPr>
            <a:lvl2pPr marL="0" indent="0">
              <a:spcBef>
                <a:spcPts val="0"/>
              </a:spcBef>
              <a:buFontTx/>
              <a:buNone/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GB" noProof="0" dirty="0" smtClean="0"/>
              <a:t>Name goes here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580112" y="3516262"/>
            <a:ext cx="1339200" cy="6879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75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GB" noProof="0" dirty="0" smtClean="0"/>
              <a:t>Title , Email, Direct:, Mobile:</a:t>
            </a:r>
          </a:p>
          <a:p>
            <a:pPr lvl="0"/>
            <a:endParaRPr lang="en-GB" noProof="0" dirty="0" smtClean="0"/>
          </a:p>
        </p:txBody>
      </p:sp>
      <p:sp>
        <p:nvSpPr>
          <p:cNvPr id="55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7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172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535-67DB-40C7-8910-02332C492D14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66775" y="1208252"/>
            <a:ext cx="7412038" cy="4840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866775" y="1692275"/>
            <a:ext cx="3560763" cy="43545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4716463" y="1692275"/>
            <a:ext cx="3562350" cy="43545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19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BF5D-CF91-4BE7-9018-0630B4B1AF01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0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88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3137-A6C5-4E33-A7D8-0335801D41F9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561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71537" y="2708920"/>
            <a:ext cx="7407275" cy="3337868"/>
          </a:xfrm>
        </p:spPr>
        <p:txBody>
          <a:bodyPr lIns="90000" tIns="46800" rIns="90000" bIns="46800"/>
          <a:lstStyle>
            <a:lvl1pPr marL="378000" indent="-360363" algn="ctr">
              <a:spcBef>
                <a:spcPts val="0"/>
              </a:spcBef>
              <a:spcAft>
                <a:spcPts val="1800"/>
              </a:spcAft>
              <a:buSzPct val="135000"/>
              <a:buFontTx/>
              <a:buBlip>
                <a:blip r:embed="rId3"/>
              </a:buBlip>
              <a:defRPr sz="2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166EBF5D-CF91-4BE7-9018-0630B4B1AF01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9D9C"/>
                </a:solidFill>
              </a:defRPr>
            </a:lvl1pPr>
          </a:lstStyle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lowchart: Extract 9"/>
          <p:cNvSpPr/>
          <p:nvPr userDrawn="1"/>
        </p:nvSpPr>
        <p:spPr>
          <a:xfrm rot="10800000">
            <a:off x="2520196" y="357405"/>
            <a:ext cx="4103610" cy="684000"/>
          </a:xfrm>
          <a:prstGeom prst="flowChartExtract">
            <a:avLst/>
          </a:prstGeom>
          <a:solidFill>
            <a:srgbClr val="80B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 smtClean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02061" y="1330062"/>
            <a:ext cx="115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23232"/>
                </a:solidFill>
                <a:ea typeface="Verdana" pitchFamily="34" charset="0"/>
                <a:cs typeface="Verdana" pitchFamily="34" charset="0"/>
              </a:rPr>
              <a:t>Conclusion</a:t>
            </a:r>
            <a:endParaRPr lang="en-US" sz="1400" dirty="0">
              <a:solidFill>
                <a:srgbClr val="323232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50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Lead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535-67DB-40C7-8910-02332C492D14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866775" y="1692275"/>
            <a:ext cx="3560763" cy="435451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716463" y="1692275"/>
            <a:ext cx="3562350" cy="435451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66775" y="1208252"/>
            <a:ext cx="7412038" cy="4840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70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no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1412776"/>
            <a:ext cx="3517200" cy="263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538" y="1692275"/>
            <a:ext cx="3851275" cy="800621"/>
          </a:xfrm>
        </p:spPr>
        <p:txBody>
          <a:bodyPr lIns="0" anchor="b"/>
          <a:lstStyle>
            <a:lvl1pPr marL="0" indent="0">
              <a:buClr>
                <a:schemeClr val="tx2"/>
              </a:buClr>
              <a:buFont typeface="Verdana" pitchFamily="34" charset="0"/>
              <a:buNone/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535-67DB-40C7-8910-02332C492D14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427538" y="2708920"/>
            <a:ext cx="3851275" cy="3337868"/>
          </a:xfrm>
        </p:spPr>
        <p:txBody>
          <a:bodyPr/>
          <a:lstStyle>
            <a:lvl1pPr marL="0" indent="0">
              <a:spcAft>
                <a:spcPts val="1036"/>
              </a:spcAft>
              <a:buFontTx/>
              <a:buNone/>
              <a:defRPr sz="1100"/>
            </a:lvl1pPr>
            <a:lvl2pPr marL="255600" indent="-255600">
              <a:defRPr sz="1100"/>
            </a:lvl2pPr>
            <a:lvl3pPr marL="540000" indent="-262800">
              <a:defRPr sz="1100"/>
            </a:lvl3pPr>
            <a:lvl4pPr marL="820800" indent="-266400">
              <a:defRPr sz="1100"/>
            </a:lvl4pPr>
            <a:lvl5pPr marL="1112400" indent="-277200">
              <a:defRPr sz="11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197875" y="1900800"/>
            <a:ext cx="180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86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Image, no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538" y="1692275"/>
            <a:ext cx="3851275" cy="800621"/>
          </a:xfrm>
        </p:spPr>
        <p:txBody>
          <a:bodyPr lIns="0" anchor="b"/>
          <a:lstStyle>
            <a:lvl1pPr marL="0" indent="0">
              <a:buClr>
                <a:schemeClr val="tx2"/>
              </a:buClr>
              <a:buFont typeface="Verdana" pitchFamily="34" charset="0"/>
              <a:buNone/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535-67DB-40C7-8910-02332C492D14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427538" y="2708920"/>
            <a:ext cx="3851275" cy="3337868"/>
          </a:xfrm>
        </p:spPr>
        <p:txBody>
          <a:bodyPr/>
          <a:lstStyle>
            <a:lvl1pPr marL="0" indent="0">
              <a:spcAft>
                <a:spcPts val="1036"/>
              </a:spcAft>
              <a:buFontTx/>
              <a:buNone/>
              <a:defRPr sz="1100"/>
            </a:lvl1pPr>
            <a:lvl2pPr marL="255600" indent="-255600">
              <a:defRPr sz="1100"/>
            </a:lvl2pPr>
            <a:lvl3pPr marL="540000" indent="-262800">
              <a:defRPr sz="1100"/>
            </a:lvl3pPr>
            <a:lvl4pPr marL="820800" indent="-266400">
              <a:defRPr sz="1100"/>
            </a:lvl4pPr>
            <a:lvl5pPr marL="1112400" indent="-277200">
              <a:defRPr sz="11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95360" y="1887648"/>
            <a:ext cx="3160800" cy="3160800"/>
          </a:xfrm>
          <a:prstGeom prst="ellipse">
            <a:avLst/>
          </a:prstGeom>
          <a:ln w="25400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6" name="Oval 15"/>
          <p:cNvSpPr/>
          <p:nvPr userDrawn="1"/>
        </p:nvSpPr>
        <p:spPr>
          <a:xfrm>
            <a:off x="483292" y="1847910"/>
            <a:ext cx="3448745" cy="3448745"/>
          </a:xfrm>
          <a:prstGeom prst="ellipse">
            <a:avLst/>
          </a:prstGeom>
          <a:noFill/>
          <a:ln w="9525" cap="flat" cmpd="sng" algn="ctr">
            <a:solidFill>
              <a:srgbClr val="706F6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197875" y="1900800"/>
            <a:ext cx="180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8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74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Image and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538" y="1692275"/>
            <a:ext cx="3851275" cy="800621"/>
          </a:xfrm>
        </p:spPr>
        <p:txBody>
          <a:bodyPr lIns="0" anchor="b"/>
          <a:lstStyle>
            <a:lvl1pPr marL="0" indent="0">
              <a:buClr>
                <a:schemeClr val="tx2"/>
              </a:buClr>
              <a:buFont typeface="Verdana" pitchFamily="34" charset="0"/>
              <a:buNone/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535-67DB-40C7-8910-02332C492D14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95360" y="1887648"/>
            <a:ext cx="3160800" cy="3160800"/>
          </a:xfrm>
          <a:prstGeom prst="ellipse">
            <a:avLst/>
          </a:prstGeom>
          <a:ln w="25400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6" name="Oval 15"/>
          <p:cNvSpPr/>
          <p:nvPr userDrawn="1"/>
        </p:nvSpPr>
        <p:spPr>
          <a:xfrm>
            <a:off x="483292" y="1847910"/>
            <a:ext cx="3448745" cy="3448745"/>
          </a:xfrm>
          <a:prstGeom prst="ellipse">
            <a:avLst/>
          </a:prstGeom>
          <a:noFill/>
          <a:ln w="9525" cap="flat" cmpd="sng" algn="ctr">
            <a:solidFill>
              <a:srgbClr val="706F6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427538" y="2710800"/>
            <a:ext cx="3851275" cy="33372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197875" y="1900800"/>
            <a:ext cx="180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7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71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ets_background_map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BF5D-CF91-4BE7-9018-0630B4B1AF01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868363" y="1692275"/>
            <a:ext cx="7410450" cy="43545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66775" y="1208252"/>
            <a:ext cx="7412038" cy="4840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866776" y="738000"/>
            <a:ext cx="7412038" cy="4320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58554" y="586800"/>
            <a:ext cx="14400" cy="5148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Picture 2" descr="U:\Creuna Danmark\Jobs\3277_Nets - Powerpoint opgave\Received\Modtaget 210612\Work\nets logo rgb-3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1" y="6365250"/>
            <a:ext cx="662360" cy="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30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776" y="776920"/>
            <a:ext cx="7412038" cy="43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537" y="1412875"/>
            <a:ext cx="7407275" cy="4633911"/>
          </a:xfrm>
          <a:prstGeom prst="rect">
            <a:avLst/>
          </a:prstGeom>
        </p:spPr>
        <p:txBody>
          <a:bodyPr vert="horz" lIns="10800" tIns="0" rIns="0" bIns="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240" y="6380272"/>
            <a:ext cx="14761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9D9D9C"/>
                </a:solidFill>
                <a:latin typeface="Verdana" pitchFamily="34" charset="0"/>
              </a:defRPr>
            </a:lvl1pPr>
          </a:lstStyle>
          <a:p>
            <a:fld id="{4FA856D1-B8E9-47F5-9687-9943A4EF7E07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696" y="6380272"/>
            <a:ext cx="48605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D9D9C"/>
                </a:solidFill>
                <a:latin typeface="Verdana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80272"/>
            <a:ext cx="34733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9D9D9C"/>
                </a:solidFill>
                <a:latin typeface="Verdana" pitchFamily="34" charset="0"/>
              </a:defRPr>
            </a:lvl1pPr>
          </a:lstStyle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-1980728" y="2548"/>
            <a:ext cx="18870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900" b="1" dirty="0" smtClean="0">
                <a:solidFill>
                  <a:srgbClr val="FFFFFF"/>
                </a:solidFill>
                <a:latin typeface="Verdana" pitchFamily="34" charset="0"/>
              </a:rPr>
              <a:t>Change colour on elements</a:t>
            </a:r>
            <a:r>
              <a:rPr lang="en-GB" sz="900" smtClean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GB" sz="90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GB" sz="900" smtClean="0">
                <a:solidFill>
                  <a:srgbClr val="FFFFFF"/>
                </a:solidFill>
                <a:latin typeface="Verdana" pitchFamily="34" charset="0"/>
              </a:rPr>
              <a:t>Go to:Design </a:t>
            </a: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>&gt;</a:t>
            </a:r>
            <a:r>
              <a:rPr lang="en-GB" sz="900" dirty="0" err="1" smtClean="0">
                <a:solidFill>
                  <a:srgbClr val="FFFFFF"/>
                </a:solidFill>
                <a:latin typeface="Verdana" pitchFamily="34" charset="0"/>
              </a:rPr>
              <a:t>Colors</a:t>
            </a: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>Choose between the </a:t>
            </a:r>
            <a:b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>five </a:t>
            </a:r>
            <a:r>
              <a:rPr lang="en-GB" sz="900" smtClean="0">
                <a:solidFill>
                  <a:srgbClr val="FFFFFF"/>
                </a:solidFill>
                <a:latin typeface="Verdana" pitchFamily="34" charset="0"/>
              </a:rPr>
              <a:t>Nets Theme Color palettes</a:t>
            </a:r>
            <a:endParaRPr lang="en-GB" sz="90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400463" y="620688"/>
            <a:ext cx="1306800" cy="87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8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712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400" rtl="0" eaLnBrk="1" latinLnBrk="0" hangingPunct="1">
        <a:spcBef>
          <a:spcPct val="0"/>
        </a:spcBef>
        <a:buClr>
          <a:schemeClr val="tx2"/>
        </a:buClr>
        <a:buFont typeface="Verdana" pitchFamily="34" charset="0"/>
        <a:buNone/>
        <a:defRPr sz="2600" kern="1200">
          <a:solidFill>
            <a:srgbClr val="323232"/>
          </a:solidFill>
          <a:latin typeface="Verdana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1200"/>
        </a:spcBef>
        <a:spcAft>
          <a:spcPts val="0"/>
        </a:spcAft>
        <a:buFontTx/>
        <a:buBlip>
          <a:blip r:embed="rId25"/>
        </a:buBlip>
        <a:defRPr sz="1600" kern="1200">
          <a:solidFill>
            <a:srgbClr val="323232"/>
          </a:solidFill>
          <a:latin typeface="Verdana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1200"/>
        </a:spcBef>
        <a:spcAft>
          <a:spcPts val="0"/>
        </a:spcAft>
        <a:buClr>
          <a:srgbClr val="00B0F0"/>
        </a:buClr>
        <a:buSzPct val="100000"/>
        <a:buFontTx/>
        <a:buBlip>
          <a:blip r:embed="rId26"/>
        </a:buBlip>
        <a:defRPr sz="1200" kern="1200">
          <a:solidFill>
            <a:srgbClr val="323232"/>
          </a:solidFill>
          <a:latin typeface="Verdana" pitchFamily="34" charset="0"/>
          <a:ea typeface="+mn-ea"/>
          <a:cs typeface="+mn-cs"/>
        </a:defRPr>
      </a:lvl2pPr>
      <a:lvl3pPr marL="864000" indent="-216000" algn="l" defTabSz="914400" rtl="0" eaLnBrk="1" latinLnBrk="0" hangingPunct="1">
        <a:spcBef>
          <a:spcPts val="1200"/>
        </a:spcBef>
        <a:spcAft>
          <a:spcPts val="0"/>
        </a:spcAft>
        <a:buClr>
          <a:schemeClr val="accent2"/>
        </a:buClr>
        <a:buFontTx/>
        <a:buBlip>
          <a:blip r:embed="rId26"/>
        </a:buBlip>
        <a:defRPr sz="1200" kern="1200">
          <a:solidFill>
            <a:srgbClr val="323232"/>
          </a:solidFill>
          <a:latin typeface="Verdana" pitchFamily="34" charset="0"/>
          <a:ea typeface="+mn-ea"/>
          <a:cs typeface="+mn-cs"/>
        </a:defRPr>
      </a:lvl3pPr>
      <a:lvl4pPr marL="1296000" indent="-216000" algn="l" defTabSz="914400" rtl="0" eaLnBrk="1" latinLnBrk="0" hangingPunct="1">
        <a:spcBef>
          <a:spcPts val="1200"/>
        </a:spcBef>
        <a:spcAft>
          <a:spcPts val="0"/>
        </a:spcAft>
        <a:buFontTx/>
        <a:buBlip>
          <a:blip r:embed="rId26"/>
        </a:buBlip>
        <a:defRPr sz="1200" kern="1200">
          <a:solidFill>
            <a:srgbClr val="323232"/>
          </a:solidFill>
          <a:latin typeface="Verdana" pitchFamily="34" charset="0"/>
          <a:ea typeface="+mn-ea"/>
          <a:cs typeface="+mn-cs"/>
        </a:defRPr>
      </a:lvl4pPr>
      <a:lvl5pPr marL="1728000" indent="-216000" algn="l" defTabSz="914400" rtl="0" eaLnBrk="1" latinLnBrk="0" hangingPunct="1">
        <a:spcBef>
          <a:spcPts val="1200"/>
        </a:spcBef>
        <a:spcAft>
          <a:spcPts val="0"/>
        </a:spcAft>
        <a:buFontTx/>
        <a:buBlip>
          <a:blip r:embed="rId26"/>
        </a:buBlip>
        <a:defRPr sz="1200" kern="1200">
          <a:solidFill>
            <a:srgbClr val="32323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776" y="776920"/>
            <a:ext cx="7412038" cy="43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537" y="1412875"/>
            <a:ext cx="7407275" cy="4633911"/>
          </a:xfrm>
          <a:prstGeom prst="rect">
            <a:avLst/>
          </a:prstGeom>
        </p:spPr>
        <p:txBody>
          <a:bodyPr vert="horz" lIns="10800" tIns="0" rIns="0" bIns="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240" y="6380272"/>
            <a:ext cx="14761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9D9D9C"/>
                </a:solidFill>
                <a:latin typeface="Verdana" pitchFamily="34" charset="0"/>
              </a:defRPr>
            </a:lvl1pPr>
          </a:lstStyle>
          <a:p>
            <a:fld id="{4FA856D1-B8E9-47F5-9687-9943A4EF7E07}" type="datetime1">
              <a:rPr lang="en-GB" smtClean="0"/>
              <a:pPr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696" y="6380272"/>
            <a:ext cx="48605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D9D9C"/>
                </a:solidFill>
                <a:latin typeface="Verdana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80272"/>
            <a:ext cx="34733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9D9D9C"/>
                </a:solidFill>
                <a:latin typeface="Verdana" pitchFamily="34" charset="0"/>
              </a:defRPr>
            </a:lvl1pPr>
          </a:lstStyle>
          <a:p>
            <a:fld id="{1E4993A5-71AC-4FC9-BA31-3E15C92EC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-1980728" y="2548"/>
            <a:ext cx="18870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900" b="1" dirty="0" smtClean="0">
                <a:solidFill>
                  <a:srgbClr val="FFFFFF"/>
                </a:solidFill>
                <a:latin typeface="Verdana" pitchFamily="34" charset="0"/>
              </a:rPr>
              <a:t>Change colour on elements</a:t>
            </a:r>
            <a:r>
              <a:rPr lang="en-GB" sz="900" smtClean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GB" sz="90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GB" sz="900" smtClean="0">
                <a:solidFill>
                  <a:srgbClr val="FFFFFF"/>
                </a:solidFill>
                <a:latin typeface="Verdana" pitchFamily="34" charset="0"/>
              </a:rPr>
              <a:t>Go to:Design </a:t>
            </a: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>&gt;</a:t>
            </a:r>
            <a:r>
              <a:rPr lang="en-GB" sz="900" dirty="0" err="1" smtClean="0">
                <a:solidFill>
                  <a:srgbClr val="FFFFFF"/>
                </a:solidFill>
                <a:latin typeface="Verdana" pitchFamily="34" charset="0"/>
              </a:rPr>
              <a:t>Colors</a:t>
            </a: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>Choose between the </a:t>
            </a:r>
            <a:b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GB" sz="900" dirty="0" smtClean="0">
                <a:solidFill>
                  <a:srgbClr val="FFFFFF"/>
                </a:solidFill>
                <a:latin typeface="Verdana" pitchFamily="34" charset="0"/>
              </a:rPr>
              <a:t>five </a:t>
            </a:r>
            <a:r>
              <a:rPr lang="en-GB" sz="900" smtClean="0">
                <a:solidFill>
                  <a:srgbClr val="FFFFFF"/>
                </a:solidFill>
                <a:latin typeface="Verdana" pitchFamily="34" charset="0"/>
              </a:rPr>
              <a:t>Nets Theme Color palettes</a:t>
            </a:r>
            <a:endParaRPr lang="en-GB" sz="90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00463" y="620688"/>
            <a:ext cx="1306800" cy="87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82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400" rtl="0" eaLnBrk="1" latinLnBrk="0" hangingPunct="1">
        <a:spcBef>
          <a:spcPct val="0"/>
        </a:spcBef>
        <a:buClr>
          <a:schemeClr val="tx2"/>
        </a:buClr>
        <a:buFont typeface="Verdana" pitchFamily="34" charset="0"/>
        <a:buNone/>
        <a:defRPr sz="2600" kern="1200">
          <a:solidFill>
            <a:srgbClr val="323232"/>
          </a:solidFill>
          <a:latin typeface="Verdana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1200"/>
        </a:spcBef>
        <a:spcAft>
          <a:spcPts val="0"/>
        </a:spcAft>
        <a:buFontTx/>
        <a:buBlip>
          <a:blip r:embed="rId23"/>
        </a:buBlip>
        <a:defRPr sz="1600" kern="1200">
          <a:solidFill>
            <a:srgbClr val="323232"/>
          </a:solidFill>
          <a:latin typeface="Verdana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1200"/>
        </a:spcBef>
        <a:spcAft>
          <a:spcPts val="0"/>
        </a:spcAft>
        <a:buClr>
          <a:srgbClr val="00B0F0"/>
        </a:buClr>
        <a:buSzPct val="100000"/>
        <a:buFontTx/>
        <a:buBlip>
          <a:blip r:embed="rId24"/>
        </a:buBlip>
        <a:defRPr sz="1200" kern="1200">
          <a:solidFill>
            <a:srgbClr val="323232"/>
          </a:solidFill>
          <a:latin typeface="Verdana" pitchFamily="34" charset="0"/>
          <a:ea typeface="+mn-ea"/>
          <a:cs typeface="+mn-cs"/>
        </a:defRPr>
      </a:lvl2pPr>
      <a:lvl3pPr marL="864000" indent="-216000" algn="l" defTabSz="914400" rtl="0" eaLnBrk="1" latinLnBrk="0" hangingPunct="1">
        <a:spcBef>
          <a:spcPts val="1200"/>
        </a:spcBef>
        <a:spcAft>
          <a:spcPts val="0"/>
        </a:spcAft>
        <a:buClr>
          <a:schemeClr val="accent2"/>
        </a:buClr>
        <a:buFontTx/>
        <a:buBlip>
          <a:blip r:embed="rId24"/>
        </a:buBlip>
        <a:defRPr sz="1200" kern="1200">
          <a:solidFill>
            <a:srgbClr val="323232"/>
          </a:solidFill>
          <a:latin typeface="Verdana" pitchFamily="34" charset="0"/>
          <a:ea typeface="+mn-ea"/>
          <a:cs typeface="+mn-cs"/>
        </a:defRPr>
      </a:lvl3pPr>
      <a:lvl4pPr marL="1296000" indent="-216000" algn="l" defTabSz="914400" rtl="0" eaLnBrk="1" latinLnBrk="0" hangingPunct="1">
        <a:spcBef>
          <a:spcPts val="1200"/>
        </a:spcBef>
        <a:spcAft>
          <a:spcPts val="0"/>
        </a:spcAft>
        <a:buFontTx/>
        <a:buBlip>
          <a:blip r:embed="rId24"/>
        </a:buBlip>
        <a:defRPr sz="1200" kern="1200">
          <a:solidFill>
            <a:srgbClr val="323232"/>
          </a:solidFill>
          <a:latin typeface="Verdana" pitchFamily="34" charset="0"/>
          <a:ea typeface="+mn-ea"/>
          <a:cs typeface="+mn-cs"/>
        </a:defRPr>
      </a:lvl4pPr>
      <a:lvl5pPr marL="1728000" indent="-216000" algn="l" defTabSz="914400" rtl="0" eaLnBrk="1" latinLnBrk="0" hangingPunct="1">
        <a:spcBef>
          <a:spcPts val="1200"/>
        </a:spcBef>
        <a:spcAft>
          <a:spcPts val="0"/>
        </a:spcAft>
        <a:buFontTx/>
        <a:buBlip>
          <a:blip r:embed="rId24"/>
        </a:buBlip>
        <a:defRPr sz="1200" kern="1200">
          <a:solidFill>
            <a:srgbClr val="32323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betalingsterminal.no/Betalingsterminaler-forside/Terminaler/Tilbehor/BankAxept-dekaler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56777" y="3279802"/>
            <a:ext cx="5947671" cy="509238"/>
          </a:xfrm>
        </p:spPr>
        <p:txBody>
          <a:bodyPr anchor="ctr">
            <a:normAutofit fontScale="90000"/>
          </a:bodyPr>
          <a:lstStyle/>
          <a:p>
            <a:r>
              <a:rPr lang="da-DK" sz="2400" dirty="0" err="1" smtClean="0"/>
              <a:t>Presentasjon</a:t>
            </a:r>
            <a:r>
              <a:rPr lang="da-DK" sz="2400" dirty="0" smtClean="0"/>
              <a:t> for Ruter AS </a:t>
            </a:r>
            <a:br>
              <a:rPr lang="da-DK" sz="2400" dirty="0" smtClean="0"/>
            </a:br>
            <a:endParaRPr lang="da-DK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811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Hvem er Nets?</a:t>
            </a:r>
            <a:endParaRPr lang="en-GB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75656" y="2205061"/>
            <a:ext cx="152400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 smtClean="0">
                <a:solidFill>
                  <a:srgbClr val="706F6F"/>
                </a:solidFill>
              </a:rPr>
              <a:t>500,000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545353"/>
                </a:solidFill>
              </a:rPr>
              <a:t>Betjener</a:t>
            </a:r>
            <a:r>
              <a:rPr lang="en-US" sz="1100" dirty="0" smtClean="0">
                <a:solidFill>
                  <a:srgbClr val="545353"/>
                </a:solidFill>
              </a:rPr>
              <a:t> over 500000 </a:t>
            </a:r>
            <a:r>
              <a:rPr lang="en-US" sz="1100" dirty="0" err="1" smtClean="0">
                <a:solidFill>
                  <a:srgbClr val="545353"/>
                </a:solidFill>
              </a:rPr>
              <a:t>brukersteder</a:t>
            </a:r>
            <a:r>
              <a:rPr lang="en-US" sz="1100" dirty="0" smtClean="0">
                <a:solidFill>
                  <a:srgbClr val="545353"/>
                </a:solidFill>
              </a:rPr>
              <a:t> </a:t>
            </a:r>
            <a:r>
              <a:rPr lang="en-US" sz="1100" dirty="0" err="1" smtClean="0">
                <a:solidFill>
                  <a:srgbClr val="545353"/>
                </a:solidFill>
              </a:rPr>
              <a:t>i</a:t>
            </a:r>
            <a:r>
              <a:rPr lang="en-US" sz="1100" dirty="0" smtClean="0">
                <a:solidFill>
                  <a:srgbClr val="545353"/>
                </a:solidFill>
              </a:rPr>
              <a:t> </a:t>
            </a:r>
            <a:r>
              <a:rPr lang="en-US" sz="1100" dirty="0" err="1" smtClean="0">
                <a:solidFill>
                  <a:srgbClr val="545353"/>
                </a:solidFill>
              </a:rPr>
              <a:t>Norden</a:t>
            </a:r>
            <a:r>
              <a:rPr lang="en-US" sz="1100" dirty="0" smtClean="0">
                <a:solidFill>
                  <a:srgbClr val="545353"/>
                </a:solidFill>
              </a:rPr>
              <a:t>.</a:t>
            </a:r>
          </a:p>
          <a:p>
            <a:endParaRPr lang="en-US" sz="1100" noProof="0" dirty="0" smtClean="0">
              <a:solidFill>
                <a:srgbClr val="706F6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8528" y="2177823"/>
            <a:ext cx="2093912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 smtClean="0">
                <a:solidFill>
                  <a:srgbClr val="706F6F"/>
                </a:solidFill>
              </a:rPr>
              <a:t>7.8m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545353"/>
                </a:solidFill>
              </a:rPr>
              <a:t>Håndterer</a:t>
            </a:r>
            <a:r>
              <a:rPr lang="en-US" sz="1100" dirty="0" smtClean="0">
                <a:solidFill>
                  <a:srgbClr val="545353"/>
                </a:solidFill>
              </a:rPr>
              <a:t> over 7.8 million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545353"/>
                </a:solidFill>
              </a:rPr>
              <a:t>digitale</a:t>
            </a:r>
            <a:r>
              <a:rPr lang="en-US" sz="1100" dirty="0" smtClean="0">
                <a:solidFill>
                  <a:srgbClr val="545353"/>
                </a:solidFill>
              </a:rPr>
              <a:t> </a:t>
            </a:r>
            <a:r>
              <a:rPr lang="en-US" sz="1100" dirty="0" err="1" smtClean="0">
                <a:solidFill>
                  <a:srgbClr val="545353"/>
                </a:solidFill>
              </a:rPr>
              <a:t>identiteter</a:t>
            </a:r>
            <a:endParaRPr lang="en-US" sz="1100" dirty="0">
              <a:solidFill>
                <a:srgbClr val="54535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2205061"/>
            <a:ext cx="1727200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 smtClean="0">
                <a:solidFill>
                  <a:srgbClr val="706F6F"/>
                </a:solidFill>
              </a:rPr>
              <a:t>45%</a:t>
            </a:r>
          </a:p>
          <a:p>
            <a:pPr>
              <a:lnSpc>
                <a:spcPct val="120000"/>
              </a:lnSpc>
            </a:pPr>
            <a:r>
              <a:rPr lang="en-GB" sz="1100" dirty="0" smtClean="0">
                <a:solidFill>
                  <a:srgbClr val="706F6F"/>
                </a:solidFill>
              </a:rPr>
              <a:t>45% </a:t>
            </a:r>
            <a:r>
              <a:rPr lang="en-GB" sz="1100" dirty="0" err="1" smtClean="0">
                <a:solidFill>
                  <a:srgbClr val="706F6F"/>
                </a:solidFill>
              </a:rPr>
              <a:t>markedsandel</a:t>
            </a:r>
            <a:r>
              <a:rPr lang="en-GB" sz="1100" dirty="0" smtClean="0">
                <a:solidFill>
                  <a:srgbClr val="706F6F"/>
                </a:solidFill>
              </a:rPr>
              <a:t> </a:t>
            </a:r>
            <a:r>
              <a:rPr lang="en-GB" sz="1100" dirty="0" err="1" smtClean="0">
                <a:solidFill>
                  <a:srgbClr val="706F6F"/>
                </a:solidFill>
              </a:rPr>
              <a:t>på</a:t>
            </a:r>
            <a:r>
              <a:rPr lang="en-GB" sz="1100" dirty="0" smtClean="0">
                <a:solidFill>
                  <a:srgbClr val="706F6F"/>
                </a:solidFill>
              </a:rPr>
              <a:t> </a:t>
            </a:r>
            <a:r>
              <a:rPr lang="en-GB" sz="1100" dirty="0" err="1" smtClean="0">
                <a:solidFill>
                  <a:srgbClr val="706F6F"/>
                </a:solidFill>
              </a:rPr>
              <a:t>prossesering</a:t>
            </a:r>
            <a:r>
              <a:rPr lang="en-GB" sz="1100" dirty="0" smtClean="0">
                <a:solidFill>
                  <a:srgbClr val="706F6F"/>
                </a:solidFill>
              </a:rPr>
              <a:t> </a:t>
            </a:r>
            <a:r>
              <a:rPr lang="en-GB" sz="1100" dirty="0" err="1" smtClean="0">
                <a:solidFill>
                  <a:srgbClr val="706F6F"/>
                </a:solidFill>
              </a:rPr>
              <a:t>av</a:t>
            </a:r>
            <a:r>
              <a:rPr lang="en-GB" sz="1100" dirty="0" smtClean="0">
                <a:solidFill>
                  <a:srgbClr val="706F6F"/>
                </a:solidFill>
              </a:rPr>
              <a:t> </a:t>
            </a:r>
            <a:r>
              <a:rPr lang="en-GB" sz="1100" dirty="0" err="1" smtClean="0">
                <a:solidFill>
                  <a:srgbClr val="706F6F"/>
                </a:solidFill>
              </a:rPr>
              <a:t>kort</a:t>
            </a:r>
            <a:endParaRPr lang="da-DK" sz="1100" dirty="0">
              <a:solidFill>
                <a:srgbClr val="706F6F"/>
              </a:solidFill>
            </a:endParaRPr>
          </a:p>
        </p:txBody>
      </p:sp>
      <p:pic>
        <p:nvPicPr>
          <p:cNvPr id="8" name="Picture 7" descr="securit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01" y="2302125"/>
            <a:ext cx="376031" cy="508748"/>
          </a:xfrm>
          <a:prstGeom prst="rect">
            <a:avLst/>
          </a:prstGeom>
        </p:spPr>
      </p:pic>
      <p:pic>
        <p:nvPicPr>
          <p:cNvPr id="16386" name="Picture 16385" descr="shop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96009"/>
            <a:ext cx="444500" cy="393700"/>
          </a:xfrm>
          <a:prstGeom prst="rect">
            <a:avLst/>
          </a:prstGeom>
        </p:spPr>
      </p:pic>
      <p:pic>
        <p:nvPicPr>
          <p:cNvPr id="17" name="Picture 16" descr="2cards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34" y="2391999"/>
            <a:ext cx="498687" cy="4017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3041" y="2885709"/>
            <a:ext cx="7818784" cy="12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  <a:spcBef>
                <a:spcPts val="0"/>
              </a:spcBef>
            </a:pPr>
            <a:r>
              <a:rPr lang="en-GB" sz="1400" dirty="0">
                <a:solidFill>
                  <a:srgbClr val="545353"/>
                </a:solidFill>
              </a:rPr>
              <a:t>Over</a:t>
            </a:r>
            <a:r>
              <a:rPr lang="en-GB" sz="3600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>
                <a:solidFill>
                  <a:srgbClr val="706F6F"/>
                </a:solidFill>
              </a:rPr>
              <a:t>2,500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1400" dirty="0" err="1">
                <a:solidFill>
                  <a:srgbClr val="545353"/>
                </a:solidFill>
              </a:rPr>
              <a:t>ansatte</a:t>
            </a:r>
            <a:r>
              <a:rPr lang="en-GB" sz="1400" dirty="0">
                <a:solidFill>
                  <a:srgbClr val="545353"/>
                </a:solidFill>
              </a:rPr>
              <a:t> </a:t>
            </a:r>
            <a:r>
              <a:rPr lang="en-GB" sz="1400" dirty="0" err="1" smtClean="0">
                <a:solidFill>
                  <a:srgbClr val="545353"/>
                </a:solidFill>
              </a:rPr>
              <a:t>genererer</a:t>
            </a:r>
            <a:r>
              <a:rPr lang="en-GB" sz="1400" dirty="0" smtClean="0">
                <a:solidFill>
                  <a:srgbClr val="545353"/>
                </a:solidFill>
              </a:rPr>
              <a:t> </a:t>
            </a:r>
            <a:r>
              <a:rPr lang="en-GB" sz="1400" dirty="0">
                <a:solidFill>
                  <a:srgbClr val="545353"/>
                </a:solidFill>
              </a:rPr>
              <a:t>over </a:t>
            </a:r>
            <a:r>
              <a:rPr lang="en-GB" sz="2000" b="1" dirty="0">
                <a:solidFill>
                  <a:srgbClr val="706F6F"/>
                </a:solidFill>
              </a:rPr>
              <a:t>DKK 6.6  </a:t>
            </a:r>
            <a:r>
              <a:rPr lang="en-GB" sz="1400" dirty="0" err="1">
                <a:solidFill>
                  <a:srgbClr val="545353"/>
                </a:solidFill>
              </a:rPr>
              <a:t>milliarder</a:t>
            </a:r>
            <a:r>
              <a:rPr lang="en-GB" sz="1400" dirty="0">
                <a:solidFill>
                  <a:srgbClr val="545353"/>
                </a:solidFill>
              </a:rPr>
              <a:t> </a:t>
            </a:r>
            <a:r>
              <a:rPr lang="en-GB" sz="1400" dirty="0" err="1">
                <a:solidFill>
                  <a:srgbClr val="545353"/>
                </a:solidFill>
              </a:rPr>
              <a:t>i</a:t>
            </a:r>
            <a:r>
              <a:rPr lang="en-GB" sz="1400" dirty="0">
                <a:solidFill>
                  <a:srgbClr val="545353"/>
                </a:solidFill>
              </a:rPr>
              <a:t> </a:t>
            </a:r>
            <a:r>
              <a:rPr lang="en-GB" sz="1400" dirty="0" err="1">
                <a:solidFill>
                  <a:srgbClr val="545353"/>
                </a:solidFill>
              </a:rPr>
              <a:t>omsetning</a:t>
            </a:r>
            <a:r>
              <a:rPr lang="en-GB" sz="1400" dirty="0">
                <a:solidFill>
                  <a:srgbClr val="545353"/>
                </a:solidFill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8180" y="3932150"/>
            <a:ext cx="781878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  <a:spcBef>
                <a:spcPts val="0"/>
              </a:spcBef>
            </a:pPr>
            <a:r>
              <a:rPr lang="en-GB" sz="1400" dirty="0" err="1">
                <a:solidFill>
                  <a:srgbClr val="545353"/>
                </a:solidFill>
              </a:rPr>
              <a:t>Leverandør</a:t>
            </a:r>
            <a:r>
              <a:rPr lang="en-GB" sz="1400" dirty="0">
                <a:solidFill>
                  <a:srgbClr val="545353"/>
                </a:solidFill>
              </a:rPr>
              <a:t> </a:t>
            </a:r>
            <a:r>
              <a:rPr lang="en-GB" sz="1400" dirty="0" err="1">
                <a:solidFill>
                  <a:srgbClr val="545353"/>
                </a:solidFill>
              </a:rPr>
              <a:t>av</a:t>
            </a:r>
            <a:r>
              <a:rPr lang="en-GB" sz="1400" dirty="0">
                <a:solidFill>
                  <a:srgbClr val="545353"/>
                </a:solidFill>
              </a:rPr>
              <a:t> stabile </a:t>
            </a:r>
            <a:r>
              <a:rPr lang="en-GB" sz="2000" b="1" dirty="0" err="1" smtClean="0">
                <a:solidFill>
                  <a:srgbClr val="706F6F"/>
                </a:solidFill>
              </a:rPr>
              <a:t>Omnikanal</a:t>
            </a:r>
            <a:r>
              <a:rPr lang="en-GB" sz="2000" b="1" dirty="0" smtClean="0">
                <a:solidFill>
                  <a:srgbClr val="706F6F"/>
                </a:solidFill>
              </a:rPr>
              <a:t> </a:t>
            </a:r>
            <a:r>
              <a:rPr lang="en-GB" sz="1400" dirty="0" err="1">
                <a:solidFill>
                  <a:srgbClr val="545353"/>
                </a:solidFill>
              </a:rPr>
              <a:t>betalingsløsninger</a:t>
            </a:r>
            <a:r>
              <a:rPr lang="en-GB" sz="1400" dirty="0">
                <a:solidFill>
                  <a:srgbClr val="545353"/>
                </a:solidFill>
              </a:rPr>
              <a:t> </a:t>
            </a:r>
            <a:r>
              <a:rPr lang="en-GB" sz="1400" dirty="0" err="1">
                <a:solidFill>
                  <a:srgbClr val="545353"/>
                </a:solidFill>
              </a:rPr>
              <a:t>til</a:t>
            </a:r>
            <a:r>
              <a:rPr lang="en-GB" sz="1400" dirty="0">
                <a:solidFill>
                  <a:srgbClr val="545353"/>
                </a:solidFill>
              </a:rPr>
              <a:t> </a:t>
            </a:r>
            <a:r>
              <a:rPr lang="en-GB" sz="1400" dirty="0" err="1">
                <a:solidFill>
                  <a:srgbClr val="545353"/>
                </a:solidFill>
              </a:rPr>
              <a:t>brukersteder</a:t>
            </a:r>
            <a:r>
              <a:rPr lang="en-GB" sz="1400" dirty="0">
                <a:solidFill>
                  <a:srgbClr val="545353"/>
                </a:solidFill>
              </a:rPr>
              <a:t> </a:t>
            </a:r>
            <a:r>
              <a:rPr lang="en-GB" sz="1400" dirty="0" err="1">
                <a:solidFill>
                  <a:srgbClr val="545353"/>
                </a:solidFill>
              </a:rPr>
              <a:t>i</a:t>
            </a:r>
            <a:r>
              <a:rPr lang="en-GB" sz="1400" dirty="0">
                <a:solidFill>
                  <a:srgbClr val="545353"/>
                </a:solidFill>
              </a:rPr>
              <a:t> </a:t>
            </a:r>
            <a:r>
              <a:rPr lang="en-GB" sz="1400" dirty="0" err="1" smtClean="0">
                <a:solidFill>
                  <a:srgbClr val="545353"/>
                </a:solidFill>
              </a:rPr>
              <a:t>Norden</a:t>
            </a:r>
            <a:endParaRPr lang="en-GB" sz="1400" dirty="0" smtClean="0">
              <a:solidFill>
                <a:srgbClr val="545353"/>
              </a:solidFill>
            </a:endParaRPr>
          </a:p>
          <a:p>
            <a:pPr algn="ctr">
              <a:lnSpc>
                <a:spcPct val="250000"/>
              </a:lnSpc>
              <a:spcBef>
                <a:spcPts val="0"/>
              </a:spcBef>
            </a:pPr>
            <a:r>
              <a:rPr lang="nb-NO" sz="1400" dirty="0" smtClean="0">
                <a:solidFill>
                  <a:srgbClr val="545353"/>
                </a:solidFill>
              </a:rPr>
              <a:t>Erfaring fra en lang rekke referansecase innenfor transport i Norden </a:t>
            </a:r>
            <a:endParaRPr lang="en-GB" sz="1400" dirty="0">
              <a:solidFill>
                <a:srgbClr val="54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89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En felles plattform for betalinger i alle kanaler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6167864" y="3845315"/>
            <a:ext cx="782493" cy="472553"/>
          </a:xfrm>
          <a:prstGeom prst="bentConnector2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27779" y="3690343"/>
            <a:ext cx="990110" cy="1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322834" y="2899676"/>
            <a:ext cx="0" cy="768205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22834" y="2897736"/>
            <a:ext cx="495055" cy="194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067942" y="2869213"/>
            <a:ext cx="1602383" cy="107017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prstClr val="white"/>
                </a:solidFill>
              </a:rPr>
              <a:t>Nets</a:t>
            </a:r>
          </a:p>
          <a:p>
            <a:pPr algn="ctr"/>
            <a:r>
              <a:rPr lang="nb-NO" sz="1400" dirty="0" smtClean="0">
                <a:solidFill>
                  <a:prstClr val="white"/>
                </a:solidFill>
              </a:rPr>
              <a:t> betalings- plattform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02238" y="3410669"/>
            <a:ext cx="454374" cy="7730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530000" y="2160082"/>
            <a:ext cx="4564843" cy="3205484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84482" y="5485216"/>
            <a:ext cx="3144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black">
                    <a:lumMod val="50000"/>
                    <a:lumOff val="50000"/>
                  </a:prstClr>
                </a:solidFill>
              </a:rPr>
              <a:t>PCI </a:t>
            </a:r>
            <a:r>
              <a:rPr lang="nb-NO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approved</a:t>
            </a:r>
            <a:r>
              <a:rPr lang="nb-NO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nb-NO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enviroment</a:t>
            </a:r>
            <a:endParaRPr lang="nb-NO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0" name="Picture 37" descr="http://betalingsterminal.no/upload/Betalingsterminal/Gfx/BankAxept_small.jpg">
            <a:hlinkClick r:id="rId3" tooltip="BankAxept-dekale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98" y="1996310"/>
            <a:ext cx="773321" cy="77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3630177" y="4493992"/>
            <a:ext cx="1060738" cy="684000"/>
          </a:xfrm>
          <a:prstGeom prst="roundRect">
            <a:avLst/>
          </a:prstGeom>
          <a:solidFill>
            <a:srgbClr val="002060"/>
          </a:solidFill>
          <a:ln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prstClr val="white"/>
                </a:solidFill>
              </a:rPr>
              <a:t>Nets </a:t>
            </a:r>
            <a:endParaRPr lang="nb-NO" sz="1000" dirty="0" smtClean="0">
              <a:solidFill>
                <a:prstClr val="white"/>
              </a:solidFill>
            </a:endParaRPr>
          </a:p>
          <a:p>
            <a:pPr algn="ctr"/>
            <a:r>
              <a:rPr lang="nb-NO" sz="1000" dirty="0" err="1" smtClean="0">
                <a:solidFill>
                  <a:prstClr val="white"/>
                </a:solidFill>
              </a:rPr>
              <a:t>Loyalty</a:t>
            </a:r>
            <a:r>
              <a:rPr lang="nb-NO" sz="1000" dirty="0" smtClean="0">
                <a:solidFill>
                  <a:prstClr val="white"/>
                </a:solidFill>
              </a:rPr>
              <a:t> &amp; Information</a:t>
            </a:r>
            <a:endParaRPr lang="nb-NO" sz="1000" dirty="0">
              <a:solidFill>
                <a:prstClr val="white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250517" y="3991197"/>
            <a:ext cx="616890" cy="371939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385928" y="3976752"/>
            <a:ext cx="488496" cy="386384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864407" y="2998859"/>
            <a:ext cx="1749409" cy="965274"/>
            <a:chOff x="2636680" y="3694352"/>
            <a:chExt cx="4653406" cy="2614968"/>
          </a:xfrm>
        </p:grpSpPr>
        <p:pic>
          <p:nvPicPr>
            <p:cNvPr id="48" name="Content Placeholder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680" y="3694352"/>
              <a:ext cx="3870641" cy="261496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957" y="4254782"/>
              <a:ext cx="645129" cy="389389"/>
            </a:xfrm>
            <a:prstGeom prst="rect">
              <a:avLst/>
            </a:prstGeom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24" y="4096920"/>
            <a:ext cx="1559818" cy="8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44" y="4096920"/>
            <a:ext cx="1161763" cy="3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ounded Rectangle 52"/>
          <p:cNvSpPr/>
          <p:nvPr/>
        </p:nvSpPr>
        <p:spPr>
          <a:xfrm>
            <a:off x="4867407" y="4472838"/>
            <a:ext cx="1072745" cy="705154"/>
          </a:xfrm>
          <a:prstGeom prst="roundRect">
            <a:avLst/>
          </a:prstGeom>
          <a:solidFill>
            <a:srgbClr val="002060"/>
          </a:solidFill>
          <a:ln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smtClean="0">
                <a:solidFill>
                  <a:prstClr val="white"/>
                </a:solidFill>
              </a:rPr>
              <a:t>Rapporter</a:t>
            </a:r>
            <a:endParaRPr lang="nb-NO" sz="1000" dirty="0">
              <a:solidFill>
                <a:prstClr val="white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4977589" y="4011044"/>
            <a:ext cx="426190" cy="371940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79" y="2668123"/>
            <a:ext cx="941157" cy="40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98" y="3222134"/>
            <a:ext cx="881871" cy="6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2869342" y="1811644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Nets Technology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36190" y="4804545"/>
            <a:ext cx="1049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Faktura</a:t>
            </a:r>
          </a:p>
          <a:p>
            <a:pPr algn="ctr"/>
            <a:r>
              <a:rPr lang="nb-NO" dirty="0" smtClean="0"/>
              <a:t>SMS</a:t>
            </a:r>
          </a:p>
          <a:p>
            <a:pPr algn="ctr"/>
            <a:r>
              <a:rPr lang="nb-NO" dirty="0" smtClean="0"/>
              <a:t>Andre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9984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636680" y="3766360"/>
            <a:ext cx="6264765" cy="2614968"/>
            <a:chOff x="2636680" y="3694352"/>
            <a:chExt cx="6264765" cy="2614968"/>
          </a:xfrm>
        </p:grpSpPr>
        <p:grpSp>
          <p:nvGrpSpPr>
            <p:cNvPr id="16" name="Group 15"/>
            <p:cNvGrpSpPr/>
            <p:nvPr/>
          </p:nvGrpSpPr>
          <p:grpSpPr>
            <a:xfrm>
              <a:off x="2636680" y="3694352"/>
              <a:ext cx="6264765" cy="2614968"/>
              <a:chOff x="2636680" y="3694352"/>
              <a:chExt cx="6264765" cy="2614968"/>
            </a:xfrm>
          </p:grpSpPr>
          <p:pic>
            <p:nvPicPr>
              <p:cNvPr id="7" name="Content Placeholder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680" y="3694352"/>
                <a:ext cx="3870640" cy="261496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852773" y="5710576"/>
                <a:ext cx="6048672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1050" noProof="0" dirty="0" smtClean="0">
                    <a:solidFill>
                      <a:srgbClr val="323232"/>
                    </a:solidFill>
                  </a:rPr>
                  <a:t>PIN </a:t>
                </a:r>
                <a:r>
                  <a:rPr lang="nb-NO" sz="1050" noProof="0" dirty="0" err="1" smtClean="0">
                    <a:solidFill>
                      <a:srgbClr val="323232"/>
                    </a:solidFill>
                  </a:rPr>
                  <a:t>pad</a:t>
                </a:r>
                <a:r>
                  <a:rPr lang="nb-NO" sz="1050" noProof="0" dirty="0" smtClean="0">
                    <a:solidFill>
                      <a:srgbClr val="323232"/>
                    </a:solidFill>
                  </a:rPr>
                  <a:t>	      Card </a:t>
                </a:r>
                <a:r>
                  <a:rPr lang="nb-NO" sz="1050" noProof="0" dirty="0" err="1" smtClean="0">
                    <a:solidFill>
                      <a:srgbClr val="323232"/>
                    </a:solidFill>
                  </a:rPr>
                  <a:t>reader</a:t>
                </a:r>
                <a:r>
                  <a:rPr lang="nb-NO" sz="1050" noProof="0" dirty="0" smtClean="0">
                    <a:solidFill>
                      <a:srgbClr val="323232"/>
                    </a:solidFill>
                  </a:rPr>
                  <a:t>            </a:t>
                </a:r>
                <a:r>
                  <a:rPr lang="nb-NO" sz="1050" noProof="0" dirty="0" err="1" smtClean="0">
                    <a:solidFill>
                      <a:srgbClr val="323232"/>
                    </a:solidFill>
                  </a:rPr>
                  <a:t>Contactless</a:t>
                </a:r>
                <a:r>
                  <a:rPr lang="nb-NO" sz="1050" noProof="0" dirty="0" smtClean="0">
                    <a:solidFill>
                      <a:srgbClr val="323232"/>
                    </a:solidFill>
                  </a:rPr>
                  <a:t> </a:t>
                </a:r>
                <a:r>
                  <a:rPr lang="nb-NO" sz="1050" noProof="0" dirty="0" err="1" smtClean="0">
                    <a:solidFill>
                      <a:srgbClr val="323232"/>
                    </a:solidFill>
                  </a:rPr>
                  <a:t>reader</a:t>
                </a:r>
                <a:endParaRPr lang="nb-NO" sz="1050" noProof="0" dirty="0" smtClean="0">
                  <a:solidFill>
                    <a:srgbClr val="323232"/>
                  </a:solidFill>
                </a:endParaRPr>
              </a:p>
              <a:p>
                <a:r>
                  <a:rPr lang="en-US" sz="1050" dirty="0" smtClean="0">
                    <a:solidFill>
                      <a:srgbClr val="323232"/>
                    </a:solidFill>
                  </a:rPr>
                  <a:t> 	                      </a:t>
                </a:r>
                <a:endParaRPr lang="nb-NO" sz="1050" noProof="0" dirty="0" smtClean="0">
                  <a:solidFill>
                    <a:srgbClr val="323232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957" y="4254782"/>
              <a:ext cx="645129" cy="389389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871537" y="1692276"/>
            <a:ext cx="7407275" cy="2312788"/>
          </a:xfrm>
        </p:spPr>
        <p:txBody>
          <a:bodyPr>
            <a:normAutofit/>
          </a:bodyPr>
          <a:lstStyle/>
          <a:p>
            <a:r>
              <a:rPr lang="en-US" dirty="0" err="1" smtClean="0"/>
              <a:t>Komplette</a:t>
            </a:r>
            <a:r>
              <a:rPr lang="en-US" dirty="0" smtClean="0"/>
              <a:t> </a:t>
            </a:r>
            <a:r>
              <a:rPr lang="en-US" dirty="0" err="1" smtClean="0"/>
              <a:t>løsninger</a:t>
            </a:r>
            <a:r>
              <a:rPr lang="en-US" dirty="0" smtClean="0"/>
              <a:t> for </a:t>
            </a:r>
            <a:r>
              <a:rPr lang="en-US" dirty="0" err="1" smtClean="0"/>
              <a:t>betaling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automater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ubetjente</a:t>
            </a:r>
            <a:r>
              <a:rPr lang="en-US" dirty="0" smtClean="0"/>
              <a:t> </a:t>
            </a:r>
            <a:r>
              <a:rPr lang="en-US" dirty="0" err="1" smtClean="0"/>
              <a:t>miljøer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Kontakløse</a:t>
            </a:r>
            <a:r>
              <a:rPr lang="en-US" dirty="0" smtClean="0"/>
              <a:t> </a:t>
            </a:r>
            <a:r>
              <a:rPr lang="en-US" dirty="0" err="1" smtClean="0"/>
              <a:t>lesere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støtter</a:t>
            </a:r>
            <a:r>
              <a:rPr lang="en-US" dirty="0" smtClean="0"/>
              <a:t> </a:t>
            </a:r>
            <a:r>
              <a:rPr lang="en-US" dirty="0" err="1" smtClean="0"/>
              <a:t>både</a:t>
            </a:r>
            <a:r>
              <a:rPr lang="en-US" dirty="0" smtClean="0"/>
              <a:t> </a:t>
            </a:r>
            <a:r>
              <a:rPr lang="en-US" dirty="0" err="1" smtClean="0"/>
              <a:t>kortbaserte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mobilbaserte</a:t>
            </a:r>
            <a:r>
              <a:rPr lang="en-US" dirty="0" smtClean="0"/>
              <a:t> </a:t>
            </a:r>
            <a:r>
              <a:rPr lang="en-US" dirty="0" err="1" smtClean="0"/>
              <a:t>løsninger</a:t>
            </a:r>
            <a:r>
              <a:rPr lang="en-US" dirty="0" smtClean="0"/>
              <a:t> (</a:t>
            </a:r>
            <a:r>
              <a:rPr lang="en-US" dirty="0" err="1" smtClean="0"/>
              <a:t>eks</a:t>
            </a:r>
            <a:r>
              <a:rPr lang="en-US" dirty="0" smtClean="0"/>
              <a:t>. </a:t>
            </a:r>
            <a:r>
              <a:rPr lang="en-US" dirty="0" err="1" smtClean="0"/>
              <a:t>Valyou</a:t>
            </a:r>
            <a:r>
              <a:rPr lang="en-US" dirty="0" smtClean="0"/>
              <a:t>)</a:t>
            </a:r>
          </a:p>
          <a:p>
            <a:r>
              <a:rPr lang="en-US" dirty="0" err="1"/>
              <a:t>Mulighet</a:t>
            </a:r>
            <a:r>
              <a:rPr lang="en-US" dirty="0"/>
              <a:t> for standalone </a:t>
            </a:r>
            <a:r>
              <a:rPr lang="en-US" dirty="0" err="1"/>
              <a:t>kontakløse</a:t>
            </a:r>
            <a:r>
              <a:rPr lang="en-US" dirty="0"/>
              <a:t> </a:t>
            </a:r>
            <a:r>
              <a:rPr lang="en-US" dirty="0" err="1"/>
              <a:t>lesere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busser for “Pay &amp; Ride”</a:t>
            </a:r>
          </a:p>
          <a:p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Betaling i billettautomat og buss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753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871537" y="1692276"/>
            <a:ext cx="7876927" cy="2312788"/>
          </a:xfrm>
        </p:spPr>
        <p:txBody>
          <a:bodyPr>
            <a:normAutofit/>
          </a:bodyPr>
          <a:lstStyle/>
          <a:p>
            <a:r>
              <a:rPr lang="nb-NO" dirty="0" smtClean="0"/>
              <a:t>Nets abonnementsbetaling:</a:t>
            </a:r>
          </a:p>
          <a:p>
            <a:pPr lvl="1"/>
            <a:r>
              <a:rPr lang="nb-NO" dirty="0" smtClean="0"/>
              <a:t>Automatisk betaling av periodekort eller automatisk påfylling ved lav saldo.</a:t>
            </a:r>
            <a:endParaRPr lang="nb-NO" dirty="0"/>
          </a:p>
          <a:p>
            <a:pPr lvl="1"/>
            <a:r>
              <a:rPr lang="nb-NO" dirty="0" smtClean="0"/>
              <a:t>Faktura støttes i samme API for både engangsfaktura for periodekort eller samlefaktura for alle månedens billettkjøp. </a:t>
            </a:r>
          </a:p>
          <a:p>
            <a:pPr lvl="1"/>
            <a:r>
              <a:rPr lang="nb-NO" dirty="0" smtClean="0"/>
              <a:t>Kan Reisekortet på sikt erstattes med:</a:t>
            </a:r>
          </a:p>
          <a:p>
            <a:pPr lvl="2"/>
            <a:r>
              <a:rPr lang="nb-NO" dirty="0" smtClean="0"/>
              <a:t>Mobiltelefon som identifikator (NFC)</a:t>
            </a:r>
          </a:p>
          <a:p>
            <a:pPr lvl="2"/>
            <a:r>
              <a:rPr lang="nb-NO" dirty="0" err="1" smtClean="0"/>
              <a:t>Betalingsskort</a:t>
            </a:r>
            <a:r>
              <a:rPr lang="nb-NO" dirty="0" smtClean="0"/>
              <a:t> som identifikator </a:t>
            </a:r>
          </a:p>
          <a:p>
            <a:pPr lvl="1"/>
            <a:endParaRPr lang="nb-NO" dirty="0" smtClean="0"/>
          </a:p>
          <a:p>
            <a:pPr marL="216000" lvl="1" indent="0">
              <a:buNone/>
            </a:pPr>
            <a:endParaRPr lang="nb-NO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Reisekortet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28644"/>
            <a:ext cx="41814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81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871537" y="1692276"/>
            <a:ext cx="7876927" cy="2312788"/>
          </a:xfrm>
        </p:spPr>
        <p:txBody>
          <a:bodyPr>
            <a:normAutofit/>
          </a:bodyPr>
          <a:lstStyle/>
          <a:p>
            <a:r>
              <a:rPr lang="nb-NO" dirty="0" smtClean="0"/>
              <a:t>Nets </a:t>
            </a:r>
            <a:r>
              <a:rPr lang="nb-NO" dirty="0" err="1" smtClean="0"/>
              <a:t>EasyPayment</a:t>
            </a:r>
            <a:r>
              <a:rPr lang="nb-NO" dirty="0" smtClean="0"/>
              <a:t> (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click</a:t>
            </a:r>
            <a:r>
              <a:rPr lang="nb-NO" dirty="0" smtClean="0"/>
              <a:t> shopping):</a:t>
            </a:r>
          </a:p>
          <a:p>
            <a:pPr lvl="1"/>
            <a:r>
              <a:rPr lang="nb-NO" dirty="0" smtClean="0"/>
              <a:t>Lagring av kundens prefererte betalingsmåte i </a:t>
            </a:r>
            <a:r>
              <a:rPr lang="nb-NO" dirty="0" err="1" smtClean="0"/>
              <a:t>App</a:t>
            </a:r>
            <a:endParaRPr lang="nb-NO" dirty="0" smtClean="0"/>
          </a:p>
          <a:p>
            <a:pPr lvl="2"/>
            <a:r>
              <a:rPr lang="nb-NO" dirty="0" smtClean="0"/>
              <a:t>Kort, faktura eller SMS</a:t>
            </a:r>
          </a:p>
          <a:p>
            <a:pPr lvl="1"/>
            <a:r>
              <a:rPr lang="nb-NO" smtClean="0"/>
              <a:t>Avansert </a:t>
            </a:r>
            <a:r>
              <a:rPr lang="nb-NO" dirty="0" smtClean="0"/>
              <a:t>mobiltilpasset antisvindel løsning</a:t>
            </a:r>
          </a:p>
          <a:p>
            <a:pPr lvl="2"/>
            <a:r>
              <a:rPr lang="nb-NO" dirty="0" smtClean="0"/>
              <a:t>IP </a:t>
            </a:r>
            <a:r>
              <a:rPr lang="nb-NO" dirty="0" err="1" smtClean="0"/>
              <a:t>reputation</a:t>
            </a:r>
            <a:r>
              <a:rPr lang="nb-NO" dirty="0" smtClean="0"/>
              <a:t>, atferdsmønster, </a:t>
            </a:r>
            <a:r>
              <a:rPr lang="nb-NO" dirty="0" err="1" smtClean="0"/>
              <a:t>device</a:t>
            </a:r>
            <a:r>
              <a:rPr lang="nb-NO" dirty="0" smtClean="0"/>
              <a:t> </a:t>
            </a:r>
            <a:r>
              <a:rPr lang="nb-NO" dirty="0" err="1" smtClean="0"/>
              <a:t>fingerprint</a:t>
            </a:r>
            <a:r>
              <a:rPr lang="nb-NO" dirty="0" smtClean="0"/>
              <a:t> teknologi </a:t>
            </a:r>
            <a:r>
              <a:rPr lang="nb-NO" dirty="0" err="1" smtClean="0"/>
              <a:t>etc</a:t>
            </a:r>
            <a:endParaRPr lang="nb-NO" dirty="0" smtClean="0"/>
          </a:p>
          <a:p>
            <a:pPr lvl="2"/>
            <a:r>
              <a:rPr lang="nb-NO" dirty="0" smtClean="0"/>
              <a:t>Kan også brukes til å identifisere «betrodde» kunder i </a:t>
            </a:r>
            <a:r>
              <a:rPr lang="nb-NO" dirty="0" err="1" smtClean="0"/>
              <a:t>feks</a:t>
            </a:r>
            <a:r>
              <a:rPr lang="nb-NO" dirty="0" smtClean="0"/>
              <a:t> offline situasjoner </a:t>
            </a:r>
          </a:p>
          <a:p>
            <a:pPr lvl="2"/>
            <a:endParaRPr lang="nb-NO" dirty="0" smtClean="0"/>
          </a:p>
          <a:p>
            <a:pPr marL="216000" lvl="1" indent="0">
              <a:buNone/>
            </a:pPr>
            <a:endParaRPr lang="nb-NO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Mobil Betaling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7502"/>
            <a:ext cx="453650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61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04048" y="3356992"/>
            <a:ext cx="1337757" cy="811091"/>
          </a:xfrm>
        </p:spPr>
        <p:txBody>
          <a:bodyPr/>
          <a:lstStyle/>
          <a:p>
            <a:r>
              <a:rPr lang="da-DK" dirty="0" smtClean="0"/>
              <a:t>Rune Marcussen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04048" y="3501008"/>
            <a:ext cx="2448272" cy="687925"/>
          </a:xfrm>
        </p:spPr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Senior Partner Manager North European Sale</a:t>
            </a:r>
          </a:p>
          <a:p>
            <a:r>
              <a:rPr lang="da-DK" dirty="0" smtClean="0"/>
              <a:t>rmarc@nets.eu</a:t>
            </a:r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www.nets.eu</a:t>
            </a:r>
            <a:endParaRPr lang="da-DK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1462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s Standard">
  <a:themeElements>
    <a:clrScheme name="Nets Blue NEW">
      <a:dk1>
        <a:sysClr val="windowText" lastClr="000000"/>
      </a:dk1>
      <a:lt1>
        <a:sysClr val="window" lastClr="FFFFFF"/>
      </a:lt1>
      <a:dk2>
        <a:srgbClr val="0078BF"/>
      </a:dk2>
      <a:lt2>
        <a:srgbClr val="706F6F"/>
      </a:lt2>
      <a:accent1>
        <a:srgbClr val="0078BF"/>
      </a:accent1>
      <a:accent2>
        <a:srgbClr val="80388D"/>
      </a:accent2>
      <a:accent3>
        <a:srgbClr val="E6007E"/>
      </a:accent3>
      <a:accent4>
        <a:srgbClr val="80BA27"/>
      </a:accent4>
      <a:accent5>
        <a:srgbClr val="F49712"/>
      </a:accent5>
      <a:accent6>
        <a:srgbClr val="FFED00"/>
      </a:accent6>
      <a:hlink>
        <a:srgbClr val="0000FF"/>
      </a:hlink>
      <a:folHlink>
        <a:srgbClr val="800080"/>
      </a:folHlink>
    </a:clrScheme>
    <a:fontScheme name="N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8BF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78BF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noProof="0" smtClean="0">
            <a:solidFill>
              <a:srgbClr val="32323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ets_ppt_new2012">
  <a:themeElements>
    <a:clrScheme name="Nets Blue NEW">
      <a:dk1>
        <a:sysClr val="windowText" lastClr="000000"/>
      </a:dk1>
      <a:lt1>
        <a:sysClr val="window" lastClr="FFFFFF"/>
      </a:lt1>
      <a:dk2>
        <a:srgbClr val="0078BF"/>
      </a:dk2>
      <a:lt2>
        <a:srgbClr val="706F6F"/>
      </a:lt2>
      <a:accent1>
        <a:srgbClr val="0078BF"/>
      </a:accent1>
      <a:accent2>
        <a:srgbClr val="80388D"/>
      </a:accent2>
      <a:accent3>
        <a:srgbClr val="E6007E"/>
      </a:accent3>
      <a:accent4>
        <a:srgbClr val="80BA27"/>
      </a:accent4>
      <a:accent5>
        <a:srgbClr val="F49712"/>
      </a:accent5>
      <a:accent6>
        <a:srgbClr val="FFED00"/>
      </a:accent6>
      <a:hlink>
        <a:srgbClr val="0000FF"/>
      </a:hlink>
      <a:folHlink>
        <a:srgbClr val="800080"/>
      </a:folHlink>
    </a:clrScheme>
    <a:fontScheme name="N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8BF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78BF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noProof="0" smtClean="0">
            <a:solidFill>
              <a:srgbClr val="32323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242</Words>
  <Application>Microsoft Office PowerPoint</Application>
  <PresentationFormat>On-screen Show (4:3)</PresentationFormat>
  <Paragraphs>57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Nets Standard</vt:lpstr>
      <vt:lpstr>Nets_ppt_new2012</vt:lpstr>
      <vt:lpstr>Presentasjon for Ruter AS  </vt:lpstr>
      <vt:lpstr>Hvem er Nets?</vt:lpstr>
      <vt:lpstr>En felles plattform for betalinger i alle kanaler</vt:lpstr>
      <vt:lpstr>Betaling i billettautomat og buss</vt:lpstr>
      <vt:lpstr>Reisekortet</vt:lpstr>
      <vt:lpstr>Mobil Betaling</vt:lpstr>
      <vt:lpstr>www.nets.eu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Rune Marcussen</dc:creator>
  <cp:lastModifiedBy>Rune Marcussen</cp:lastModifiedBy>
  <cp:revision>71</cp:revision>
  <dcterms:created xsi:type="dcterms:W3CDTF">2014-09-18T13:36:49Z</dcterms:created>
  <dcterms:modified xsi:type="dcterms:W3CDTF">2015-03-23T12:09:08Z</dcterms:modified>
</cp:coreProperties>
</file>