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78" r:id="rId5"/>
    <p:sldId id="275" r:id="rId6"/>
    <p:sldId id="276" r:id="rId7"/>
    <p:sldId id="268" r:id="rId8"/>
    <p:sldId id="277" r:id="rId9"/>
    <p:sldId id="269" r:id="rId10"/>
    <p:sldId id="266" r:id="rId11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B0FC49-06B8-405B-B042-67BA2AB5BBA2}" v="3" dt="2023-03-01T14:37:26.6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t Kjersem-Drageset" userId="74a5cd6c-5619-4bfd-aabf-9a60858cef51" providerId="ADAL" clId="{A3B0FC49-06B8-405B-B042-67BA2AB5BBA2}"/>
    <pc:docChg chg="undo custSel addSld delSld modSld sldOrd">
      <pc:chgData name="Bent Kjersem-Drageset" userId="74a5cd6c-5619-4bfd-aabf-9a60858cef51" providerId="ADAL" clId="{A3B0FC49-06B8-405B-B042-67BA2AB5BBA2}" dt="2023-03-01T14:45:55.822" v="475" actId="20577"/>
      <pc:docMkLst>
        <pc:docMk/>
      </pc:docMkLst>
      <pc:sldChg chg="modSp mod">
        <pc:chgData name="Bent Kjersem-Drageset" userId="74a5cd6c-5619-4bfd-aabf-9a60858cef51" providerId="ADAL" clId="{A3B0FC49-06B8-405B-B042-67BA2AB5BBA2}" dt="2023-03-01T14:45:00.782" v="443" actId="20577"/>
        <pc:sldMkLst>
          <pc:docMk/>
          <pc:sldMk cId="3043639781" sldId="269"/>
        </pc:sldMkLst>
        <pc:spChg chg="mod">
          <ac:chgData name="Bent Kjersem-Drageset" userId="74a5cd6c-5619-4bfd-aabf-9a60858cef51" providerId="ADAL" clId="{A3B0FC49-06B8-405B-B042-67BA2AB5BBA2}" dt="2023-03-01T14:45:00.782" v="443" actId="20577"/>
          <ac:spMkLst>
            <pc:docMk/>
            <pc:sldMk cId="3043639781" sldId="269"/>
            <ac:spMk id="10" creationId="{046B71EF-2B6D-88EB-414A-170F976B2D27}"/>
          </ac:spMkLst>
        </pc:spChg>
      </pc:sldChg>
      <pc:sldChg chg="modSp mod">
        <pc:chgData name="Bent Kjersem-Drageset" userId="74a5cd6c-5619-4bfd-aabf-9a60858cef51" providerId="ADAL" clId="{A3B0FC49-06B8-405B-B042-67BA2AB5BBA2}" dt="2023-03-01T14:42:54.454" v="398" actId="20577"/>
        <pc:sldMkLst>
          <pc:docMk/>
          <pc:sldMk cId="638373259" sldId="275"/>
        </pc:sldMkLst>
        <pc:spChg chg="mod">
          <ac:chgData name="Bent Kjersem-Drageset" userId="74a5cd6c-5619-4bfd-aabf-9a60858cef51" providerId="ADAL" clId="{A3B0FC49-06B8-405B-B042-67BA2AB5BBA2}" dt="2023-03-01T14:42:54.454" v="398" actId="20577"/>
          <ac:spMkLst>
            <pc:docMk/>
            <pc:sldMk cId="638373259" sldId="275"/>
            <ac:spMk id="6" creationId="{B22ACF00-2BC5-D16A-AD13-56F928F0D682}"/>
          </ac:spMkLst>
        </pc:spChg>
      </pc:sldChg>
      <pc:sldChg chg="modSp mod">
        <pc:chgData name="Bent Kjersem-Drageset" userId="74a5cd6c-5619-4bfd-aabf-9a60858cef51" providerId="ADAL" clId="{A3B0FC49-06B8-405B-B042-67BA2AB5BBA2}" dt="2023-03-01T14:45:55.822" v="475" actId="20577"/>
        <pc:sldMkLst>
          <pc:docMk/>
          <pc:sldMk cId="696931849" sldId="277"/>
        </pc:sldMkLst>
        <pc:spChg chg="mod">
          <ac:chgData name="Bent Kjersem-Drageset" userId="74a5cd6c-5619-4bfd-aabf-9a60858cef51" providerId="ADAL" clId="{A3B0FC49-06B8-405B-B042-67BA2AB5BBA2}" dt="2023-03-01T14:45:55.822" v="475" actId="20577"/>
          <ac:spMkLst>
            <pc:docMk/>
            <pc:sldMk cId="696931849" sldId="277"/>
            <ac:spMk id="10" creationId="{681F0995-EF1C-A428-0BC7-786D31305BF2}"/>
          </ac:spMkLst>
        </pc:spChg>
        <pc:picChg chg="mod">
          <ac:chgData name="Bent Kjersem-Drageset" userId="74a5cd6c-5619-4bfd-aabf-9a60858cef51" providerId="ADAL" clId="{A3B0FC49-06B8-405B-B042-67BA2AB5BBA2}" dt="2023-03-01T14:35:11.546" v="44" actId="1076"/>
          <ac:picMkLst>
            <pc:docMk/>
            <pc:sldMk cId="696931849" sldId="277"/>
            <ac:picMk id="9" creationId="{8916B886-93B3-0E12-8B60-AF45A86708A0}"/>
          </ac:picMkLst>
        </pc:picChg>
      </pc:sldChg>
      <pc:sldChg chg="modSp add del mod ord">
        <pc:chgData name="Bent Kjersem-Drageset" userId="74a5cd6c-5619-4bfd-aabf-9a60858cef51" providerId="ADAL" clId="{A3B0FC49-06B8-405B-B042-67BA2AB5BBA2}" dt="2023-03-01T14:40:18.697" v="210" actId="27636"/>
        <pc:sldMkLst>
          <pc:docMk/>
          <pc:sldMk cId="42137858" sldId="278"/>
        </pc:sldMkLst>
        <pc:spChg chg="mod">
          <ac:chgData name="Bent Kjersem-Drageset" userId="74a5cd6c-5619-4bfd-aabf-9a60858cef51" providerId="ADAL" clId="{A3B0FC49-06B8-405B-B042-67BA2AB5BBA2}" dt="2023-03-01T14:40:18.697" v="210" actId="27636"/>
          <ac:spMkLst>
            <pc:docMk/>
            <pc:sldMk cId="42137858" sldId="278"/>
            <ac:spMk id="6" creationId="{B22ACF00-2BC5-D16A-AD13-56F928F0D68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5AC1A-0B90-488F-9F57-04DD01096B74}" type="datetimeFigureOut">
              <a:rPr lang="nb-NO" smtClean="0"/>
              <a:t>01.03.2023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92E8D-BE32-48AE-A3BA-BA742729D1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860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B88E03A-592A-4C86-881E-6B280BE27EC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5624167-D7DB-437B-9B1B-E0C05EDD93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94" y="1485901"/>
            <a:ext cx="9689412" cy="38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0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64DE4F3B-50A3-4A8B-B094-FDE0854173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3429000"/>
          </a:xfrm>
          <a:solidFill>
            <a:schemeClr val="bg2"/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E8781D6E-E9D2-4C61-9CCF-3229091F75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3429000"/>
          </a:xfrm>
          <a:solidFill>
            <a:schemeClr val="bg2">
              <a:lumMod val="90000"/>
            </a:schemeClr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AE4C3BF3-142E-4BB8-9312-55E5363001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29000"/>
            <a:ext cx="6096000" cy="3429000"/>
          </a:xfrm>
          <a:solidFill>
            <a:schemeClr val="bg2">
              <a:lumMod val="75000"/>
            </a:schemeClr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2" name="Plassholder for bilde 6">
            <a:extLst>
              <a:ext uri="{FF2B5EF4-FFF2-40B4-BE49-F238E27FC236}">
                <a16:creationId xmlns:a16="http://schemas.microsoft.com/office/drawing/2014/main" id="{192A5097-0940-4E62-9F1C-AB6F64AD9A3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3429000"/>
            <a:ext cx="6096000" cy="3429000"/>
          </a:xfrm>
          <a:solidFill>
            <a:schemeClr val="bg2">
              <a:lumMod val="50000"/>
            </a:schemeClr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tekst 1">
            <a:extLst>
              <a:ext uri="{FF2B5EF4-FFF2-40B4-BE49-F238E27FC236}">
                <a16:creationId xmlns:a16="http://schemas.microsoft.com/office/drawing/2014/main" id="{C63C9E2E-7A65-4336-8AD5-C6E88E6E45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6527" y="681438"/>
            <a:ext cx="3941072" cy="49834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0063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AF0987-544D-40E1-B032-F59186096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6ED21B6-963B-46D0-8151-B847C3C57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7A5C-2551-4542-B55C-B20BEA6C1CD1}" type="datetime1">
              <a:rPr lang="nb-NO" smtClean="0"/>
              <a:t>01.03.2023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DC7A85B-9D2A-4AB6-B70A-CA4F8803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C4D9B80-8892-4044-A31C-B7D2F39E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E8AD-FC10-4745-BC0C-6827073D51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2821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5A2A9BC-208D-4CDB-B20E-6657382A5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9D3B-8833-4118-A82F-2D8434DF74B6}" type="datetime1">
              <a:rPr lang="nb-NO" smtClean="0"/>
              <a:t>01.03.2023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D50396D-5B7C-4DE2-814C-5A4D7C763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EA3B074-FDB6-47EB-A425-CF4DBC556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E8AD-FC10-4745-BC0C-6827073D51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2511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266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AFC9615-1136-47B0-B2CA-66A1BC269D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A6AC044-032C-470F-8A4E-560C48CCCC59}"/>
              </a:ext>
            </a:extLst>
          </p:cNvPr>
          <p:cNvSpPr txBox="1"/>
          <p:nvPr userDrawn="1"/>
        </p:nvSpPr>
        <p:spPr>
          <a:xfrm>
            <a:off x="838200" y="2894228"/>
            <a:ext cx="7990100" cy="18466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nb-NO" sz="6000" b="1" dirty="0">
                <a:solidFill>
                  <a:schemeClr val="bg1"/>
                </a:solidFill>
              </a:rPr>
              <a:t>Takk for oppmerksomheten!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C66DADA-3598-498C-AF46-AA394B09CB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365" y="83992"/>
            <a:ext cx="4247397" cy="170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4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5F52B70-F8C9-44B5-ABEA-0A1716B056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0D44E989-048E-4F8B-8826-525A608F98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91647"/>
            <a:ext cx="7990100" cy="276999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lt1"/>
                </a:solidFill>
              </a:defRPr>
            </a:lvl1pPr>
          </a:lstStyle>
          <a:p>
            <a:fld id="{C0913768-F6CC-4249-995A-1065459F5258}" type="datetime1">
              <a:rPr lang="nb-NO" smtClean="0"/>
              <a:t>01.03.2023</a:t>
            </a:fld>
            <a:endParaRPr lang="nb-NO" dirty="0"/>
          </a:p>
        </p:txBody>
      </p:sp>
      <p:sp>
        <p:nvSpPr>
          <p:cNvPr id="20" name="Tittel 1">
            <a:extLst>
              <a:ext uri="{FF2B5EF4-FFF2-40B4-BE49-F238E27FC236}">
                <a16:creationId xmlns:a16="http://schemas.microsoft.com/office/drawing/2014/main" id="{EE93F576-DD2F-4FF5-BB77-4C1436414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94227"/>
            <a:ext cx="7990100" cy="1846659"/>
          </a:xfrm>
        </p:spPr>
        <p:txBody>
          <a:bodyPr anchor="b">
            <a:normAutofit/>
          </a:bodyPr>
          <a:lstStyle>
            <a:lvl1pPr algn="l">
              <a:defRPr sz="6000" b="1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Undertittel 2">
            <a:extLst>
              <a:ext uri="{FF2B5EF4-FFF2-40B4-BE49-F238E27FC236}">
                <a16:creationId xmlns:a16="http://schemas.microsoft.com/office/drawing/2014/main" id="{1355E1EA-953F-4EE3-A9FD-6D304E9C2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832961"/>
            <a:ext cx="7990100" cy="36933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21B1B6E-5146-4E84-8E0B-DA2BA29AAD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365" y="83992"/>
            <a:ext cx="4247397" cy="170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klokke&#10;&#10;Beskrivelse som er generert med høy visshet">
            <a:extLst>
              <a:ext uri="{FF2B5EF4-FFF2-40B4-BE49-F238E27FC236}">
                <a16:creationId xmlns:a16="http://schemas.microsoft.com/office/drawing/2014/main" id="{F26557E0-74D7-4339-ABC0-0E7F35FA04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527" y="681437"/>
            <a:ext cx="3941072" cy="498349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1AC70036-EC51-4A9A-9C73-B135D7564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94227"/>
            <a:ext cx="7990100" cy="1846659"/>
          </a:xfrm>
        </p:spPr>
        <p:txBody>
          <a:bodyPr anchor="b">
            <a:normAutofit/>
          </a:bodyPr>
          <a:lstStyle>
            <a:lvl1pPr algn="l">
              <a:defRPr sz="6000" b="1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7ED511E0-C25D-454D-B70B-2427BA906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832961"/>
            <a:ext cx="7990100" cy="36933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DAAC1440-2578-4C0C-B18C-B61E2BAE3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2BC2-7E10-4B5D-A407-935E76F203E6}" type="datetime1">
              <a:rPr lang="nb-NO" smtClean="0"/>
              <a:t>01.03.2023</a:t>
            </a:fld>
            <a:endParaRPr lang="nb-NO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D4D2784A-0164-4AE6-BD6E-510CC3F8A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36031160-388B-4AC4-BB56-E9E059541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E8AD-FC10-4745-BC0C-6827073D515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685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7C623B-3770-4EF4-8583-0CE632FD8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FAF6B7-1241-4E6A-BFE8-0A656CF52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059D7D9-C674-4376-AA9E-63F3DA20F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CCC7-1625-4DD6-8228-3ADB1B08C3D0}" type="datetime1">
              <a:rPr lang="nb-NO" smtClean="0"/>
              <a:t>01.03.2023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7D3DC6-5B89-44BB-A939-9B8F73BD9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FFBF95-1F96-49CF-A082-5EFE04488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E8AD-FC10-4745-BC0C-6827073D51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405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286FEB-AEE7-42B2-B568-76D55C96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F81B385-8191-4664-9628-9B9073EE7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10664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43DC232-7B73-45FF-A464-C8E680D72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3174" y="1825625"/>
            <a:ext cx="5310664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EEFE8F9-15B5-41E3-8905-48E4940D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0DB3-0673-443A-8E2C-4B0F52D62E0E}" type="datetime1">
              <a:rPr lang="nb-NO" smtClean="0"/>
              <a:t>01.03.2023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49316CB-0F1E-4BDD-A79B-C581399DA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5492509-9834-4B0D-B460-C879ECA1B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E8AD-FC10-4745-BC0C-6827073D51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049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E5D0699B-11DB-4D92-B992-D43D29C7B07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344615"/>
            <a:ext cx="5310664" cy="383234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70F20644-C4A3-4AAA-BA85-272950A5D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3173" y="2344615"/>
            <a:ext cx="5310664" cy="383234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5C668D5-EF6A-46D8-ADF6-C134792C4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310664" cy="430887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C933333-F226-490A-A38D-C94ED1023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3174" y="1825625"/>
            <a:ext cx="5310664" cy="430887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EDDBA5D-37F7-48F3-AD78-86B98C0D1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9A168E15-1F8C-43AC-9900-50F3809C03EA}" type="datetime1">
              <a:rPr lang="nb-NO" smtClean="0"/>
              <a:t>01.03.2023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DA57B8D-4ECF-49BD-BF8C-A977BDE9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nb-NO"/>
              <a:t>Bunntekst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03937A6-1B7D-4C6E-B38B-CFBB90D18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A02E8AD-FC10-4745-BC0C-6827073D515D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24783D3A-1377-4DA6-A7BC-BB5F064DB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50762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5C668D5-EF6A-46D8-ADF6-C134792C4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310664" cy="430887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C933333-F226-490A-A38D-C94ED1023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3174" y="1825625"/>
            <a:ext cx="5310664" cy="430887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EDDBA5D-37F7-48F3-AD78-86B98C0D1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492DB3D-D6A5-4C0F-ADE2-0AF5DF66E775}" type="datetime1">
              <a:rPr lang="nb-NO" smtClean="0"/>
              <a:t>01.03.2023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DA57B8D-4ECF-49BD-BF8C-A977BDE9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nb-NO"/>
              <a:t>Bunntekst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03937A6-1B7D-4C6E-B38B-CFBB90D18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A02E8AD-FC10-4745-BC0C-6827073D515D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24783D3A-1377-4DA6-A7BC-BB5F064DB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bilde 6">
            <a:extLst>
              <a:ext uri="{FF2B5EF4-FFF2-40B4-BE49-F238E27FC236}">
                <a16:creationId xmlns:a16="http://schemas.microsoft.com/office/drawing/2014/main" id="{8103455E-CC23-4D0F-BBAB-694CECE820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1" y="2344615"/>
            <a:ext cx="5310664" cy="3832348"/>
          </a:xfrm>
          <a:solidFill>
            <a:schemeClr val="bg2"/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5" name="Plassholder for bilde 6">
            <a:extLst>
              <a:ext uri="{FF2B5EF4-FFF2-40B4-BE49-F238E27FC236}">
                <a16:creationId xmlns:a16="http://schemas.microsoft.com/office/drawing/2014/main" id="{72A21213-D9EE-45E3-862B-FD6624B008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63174" y="2344615"/>
            <a:ext cx="5310664" cy="3832348"/>
          </a:xfrm>
          <a:solidFill>
            <a:schemeClr val="bg2"/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546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0B5DE120-EBCC-4E06-9295-864A971378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825626"/>
            <a:ext cx="10935638" cy="4343023"/>
          </a:xfrm>
          <a:solidFill>
            <a:schemeClr val="bg2"/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77C623B-3770-4EF4-8583-0CE632FD8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059D7D9-C674-4376-AA9E-63F3DA20F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10401-9EC4-4F01-8EE3-B8E9B30EB2FE}" type="datetime1">
              <a:rPr lang="nb-NO" smtClean="0"/>
              <a:t>01.03.2023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7D3DC6-5B89-44BB-A939-9B8F73BD9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FFBF95-1F96-49CF-A082-5EFE04488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E8AD-FC10-4745-BC0C-6827073D51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224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9AC93D3C-6331-48CB-ACFD-CDA3802FB1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A9D56AB7-AF50-4D26-B140-26C76547987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3F7332-254C-4C9C-B63F-06799035A086}" type="datetime1">
              <a:rPr lang="nb-NO" smtClean="0"/>
              <a:t>01.03.2023</a:t>
            </a:fld>
            <a:endParaRPr lang="nb-NO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E0D16B7D-BD61-476F-810E-A7CA09DB575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421DB8FC-70F6-4FCF-A31A-475999F20E2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A02E8AD-FC10-4745-BC0C-6827073D515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Tittel 12">
            <a:extLst>
              <a:ext uri="{FF2B5EF4-FFF2-40B4-BE49-F238E27FC236}">
                <a16:creationId xmlns:a16="http://schemas.microsoft.com/office/drawing/2014/main" id="{679C14CF-ADE4-42D0-96F9-F70940A53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9352"/>
            <a:ext cx="6798966" cy="67710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2CB056B-99F5-4797-98C2-5AF0ED0160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6527" y="681438"/>
            <a:ext cx="3941072" cy="49834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0248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3377AB2-C883-445F-93C8-FF9072160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9352"/>
            <a:ext cx="10935639" cy="67710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33C3DFC-8167-4116-B733-01496B82E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935639" cy="434302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E8EBE80-FF12-4DEF-B713-67FE531319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9302" y="6446579"/>
            <a:ext cx="1813560" cy="18466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3"/>
                </a:solidFill>
              </a:defRPr>
            </a:lvl1pPr>
          </a:lstStyle>
          <a:p>
            <a:fld id="{BABF151D-879A-45E1-B03F-A4CF5A0170D9}" type="datetime1">
              <a:rPr lang="nb-NO" smtClean="0"/>
              <a:t>01.03.2023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55B306-4C3B-490A-B0E3-1D8ABDBF5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54835" y="6446579"/>
            <a:ext cx="3082330" cy="18466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3"/>
                </a:solidFill>
              </a:defRPr>
            </a:lvl1pPr>
          </a:lstStyle>
          <a:p>
            <a:pPr algn="ctr"/>
            <a:r>
              <a:rPr lang="nb-NO" dirty="0"/>
              <a:t>Bunntekst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A39D035-976B-472D-867E-6441CA577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49" y="6446579"/>
            <a:ext cx="781989" cy="18466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3"/>
                </a:solidFill>
              </a:defRPr>
            </a:lvl1pPr>
          </a:lstStyle>
          <a:p>
            <a:fld id="{BA02E8AD-FC10-4745-BC0C-6827073D515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 descr="Et bilde som inneholder klokke&#10;&#10;Beskrivelse som er generert med høy visshet">
            <a:extLst>
              <a:ext uri="{FF2B5EF4-FFF2-40B4-BE49-F238E27FC236}">
                <a16:creationId xmlns:a16="http://schemas.microsoft.com/office/drawing/2014/main" id="{2B706ABF-BF0D-4540-A1D0-993A3DACA4A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68091"/>
            <a:ext cx="1263123" cy="15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7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1" r:id="rId3"/>
    <p:sldLayoutId id="2147483650" r:id="rId4"/>
    <p:sldLayoutId id="2147483652" r:id="rId5"/>
    <p:sldLayoutId id="2147483653" r:id="rId6"/>
    <p:sldLayoutId id="2147483664" r:id="rId7"/>
    <p:sldLayoutId id="2147483663" r:id="rId8"/>
    <p:sldLayoutId id="2147483662" r:id="rId9"/>
    <p:sldLayoutId id="2147483665" r:id="rId10"/>
    <p:sldLayoutId id="2147483654" r:id="rId11"/>
    <p:sldLayoutId id="2147483655" r:id="rId12"/>
    <p:sldLayoutId id="2147483661" r:id="rId13"/>
    <p:sldLayoutId id="2147483666" r:id="rId1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DEA23D6-9441-089D-0AEA-4A28D8160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4983"/>
            <a:ext cx="12192000" cy="685800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8FF19EDF-48FC-C1A9-8D8E-8D5B9A8356C9}"/>
              </a:ext>
            </a:extLst>
          </p:cNvPr>
          <p:cNvSpPr txBox="1"/>
          <p:nvPr/>
        </p:nvSpPr>
        <p:spPr>
          <a:xfrm>
            <a:off x="960896" y="1720312"/>
            <a:ext cx="45022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solidFill>
                  <a:srgbClr val="92D050"/>
                </a:solidFill>
              </a:rPr>
              <a:t>DRØBAK – FROGN KOMMUNE</a:t>
            </a:r>
          </a:p>
        </p:txBody>
      </p:sp>
    </p:spTree>
    <p:extLst>
      <p:ext uri="{BB962C8B-B14F-4D97-AF65-F5344CB8AC3E}">
        <p14:creationId xmlns:p14="http://schemas.microsoft.com/office/powerpoint/2010/main" val="3483535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328D3A2-3211-32A0-C686-47D242340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FA726C86-AE73-6D70-9385-6253E0FDDDEC}"/>
              </a:ext>
            </a:extLst>
          </p:cNvPr>
          <p:cNvSpPr txBox="1"/>
          <p:nvPr/>
        </p:nvSpPr>
        <p:spPr>
          <a:xfrm>
            <a:off x="794327" y="3999345"/>
            <a:ext cx="7001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solidFill>
                  <a:schemeClr val="bg1"/>
                </a:solidFill>
              </a:rPr>
              <a:t>TAKK FOR OPPMIRKSOMHETEN!</a:t>
            </a:r>
          </a:p>
        </p:txBody>
      </p:sp>
    </p:spTree>
    <p:extLst>
      <p:ext uri="{BB962C8B-B14F-4D97-AF65-F5344CB8AC3E}">
        <p14:creationId xmlns:p14="http://schemas.microsoft.com/office/powerpoint/2010/main" val="259086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C80BDB95-C1F7-29AF-FB4E-28A629754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81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D7B0A90E-3375-83DB-FD45-5B09D9CD2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3031B5B-515D-22FB-F593-36AD4C009D07}"/>
              </a:ext>
            </a:extLst>
          </p:cNvPr>
          <p:cNvSpPr txBox="1"/>
          <p:nvPr/>
        </p:nvSpPr>
        <p:spPr>
          <a:xfrm>
            <a:off x="1828800" y="1274618"/>
            <a:ext cx="7333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>
                <a:solidFill>
                  <a:srgbClr val="92D050"/>
                </a:solidFill>
              </a:rPr>
              <a:t>FAKTA OM DRØBAK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A9890A72-5AE2-C92E-7E36-AB627BF9986F}"/>
              </a:ext>
            </a:extLst>
          </p:cNvPr>
          <p:cNvSpPr txBox="1"/>
          <p:nvPr/>
        </p:nvSpPr>
        <p:spPr>
          <a:xfrm>
            <a:off x="655783" y="2290618"/>
            <a:ext cx="85066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BUSSER: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23 SCANIA 2015 12 M HØYGULV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7 SCANIA 2015: 13 M (5) SCANIA 12 (2) M LAVENTRE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11 SCANIA 2019 13,2 M INTERLINK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3 VOLVO 2010 13 M LAVENTRE ( Res.)</a:t>
            </a:r>
          </a:p>
          <a:p>
            <a:endParaRPr lang="nb-NO" sz="2000" dirty="0">
              <a:solidFill>
                <a:schemeClr val="bg1"/>
              </a:solidFill>
            </a:endParaRPr>
          </a:p>
          <a:p>
            <a:r>
              <a:rPr lang="nb-NO" sz="2000" dirty="0">
                <a:solidFill>
                  <a:schemeClr val="bg1"/>
                </a:solidFill>
              </a:rPr>
              <a:t>ANSATTE:</a:t>
            </a:r>
          </a:p>
          <a:p>
            <a:endParaRPr lang="nb-NO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CA 100 ANSATTE INKL. ADMINISTRASJON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GODT ARBEIDSMILJØ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OVER 30 FORSKJELLIGE NASJONALITETER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VI KJØRER 7,5 GANGER RUNDT JORDEN HVER MÅNED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VI BETJENER 5000 PASSASJERER HVER DAG (Opp til </a:t>
            </a:r>
          </a:p>
          <a:p>
            <a:r>
              <a:rPr lang="nb-NO" sz="2000" dirty="0">
                <a:solidFill>
                  <a:schemeClr val="bg1"/>
                </a:solidFill>
              </a:rPr>
              <a:t>	90 % Av pass tall før </a:t>
            </a:r>
            <a:r>
              <a:rPr lang="nb-NO" sz="2000" dirty="0" err="1">
                <a:solidFill>
                  <a:schemeClr val="bg1"/>
                </a:solidFill>
              </a:rPr>
              <a:t>Covid</a:t>
            </a:r>
            <a:r>
              <a:rPr lang="nb-NO" sz="2000" dirty="0">
                <a:solidFill>
                  <a:schemeClr val="bg1"/>
                </a:solidFill>
              </a:rPr>
              <a:t> 19)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95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CBB44EF-1244-38BC-46EA-761B4891C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E8AD-FC10-4745-BC0C-6827073D515D}" type="slidenum">
              <a:rPr lang="nb-NO" smtClean="0"/>
              <a:t>4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ACA025D-BAF0-7C25-A192-60B55B263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B22ACF00-2BC5-D16A-AD13-56F928F0D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48534"/>
            <a:ext cx="10935639" cy="4741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600" dirty="0">
                <a:solidFill>
                  <a:schemeClr val="bg1"/>
                </a:solidFill>
              </a:rPr>
              <a:t>Linjer:</a:t>
            </a:r>
          </a:p>
          <a:p>
            <a:r>
              <a:rPr lang="nb-NO" sz="3600" dirty="0">
                <a:solidFill>
                  <a:schemeClr val="bg1"/>
                </a:solidFill>
              </a:rPr>
              <a:t>500 – DRØBAK-OSLO(IKKE VIA SKORKEBERG OG VINTERBRO)</a:t>
            </a:r>
          </a:p>
          <a:p>
            <a:r>
              <a:rPr lang="nb-NO" sz="3600" dirty="0">
                <a:solidFill>
                  <a:schemeClr val="bg1"/>
                </a:solidFill>
              </a:rPr>
              <a:t>505 – DRØBAK(SEI)-OSLO VIA SKORKEBERG OG VINTERBRO</a:t>
            </a:r>
          </a:p>
          <a:p>
            <a:pPr lvl="1"/>
            <a:endParaRPr lang="nb-NO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</a:rPr>
              <a:t>Utfordringer med fra kjøring og antall passasjerer ved Tusenfryd og innfartsparkering.</a:t>
            </a: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D599007A-D4E5-753E-D68E-D47351B1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9420"/>
            <a:ext cx="4925291" cy="67710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b-NO" dirty="0">
                <a:solidFill>
                  <a:srgbClr val="92D050"/>
                </a:solidFill>
              </a:rPr>
              <a:t>Fakta om DRØBAK</a:t>
            </a:r>
          </a:p>
        </p:txBody>
      </p:sp>
    </p:spTree>
    <p:extLst>
      <p:ext uri="{BB962C8B-B14F-4D97-AF65-F5344CB8AC3E}">
        <p14:creationId xmlns:p14="http://schemas.microsoft.com/office/powerpoint/2010/main" val="4213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CBB44EF-1244-38BC-46EA-761B4891C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E8AD-FC10-4745-BC0C-6827073D515D}" type="slidenum">
              <a:rPr lang="nb-NO" smtClean="0"/>
              <a:t>5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ACA025D-BAF0-7C25-A192-60B55B263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B22ACF00-2BC5-D16A-AD13-56F928F0D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48534"/>
            <a:ext cx="10935639" cy="47414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3600" dirty="0">
                <a:solidFill>
                  <a:schemeClr val="bg1"/>
                </a:solidFill>
              </a:rPr>
              <a:t>Linjer:</a:t>
            </a:r>
          </a:p>
          <a:p>
            <a:r>
              <a:rPr lang="nb-NO" sz="3600" dirty="0">
                <a:solidFill>
                  <a:schemeClr val="bg1"/>
                </a:solidFill>
              </a:rPr>
              <a:t>500N – DRØBAK-OSLO</a:t>
            </a:r>
          </a:p>
          <a:p>
            <a:r>
              <a:rPr lang="nb-NO" sz="3600" dirty="0">
                <a:solidFill>
                  <a:schemeClr val="bg1"/>
                </a:solidFill>
              </a:rPr>
              <a:t>505E – DRØBAK-OSLO EKPRESS</a:t>
            </a:r>
          </a:p>
          <a:p>
            <a:r>
              <a:rPr lang="nb-NO" sz="3600" dirty="0">
                <a:solidFill>
                  <a:schemeClr val="bg1"/>
                </a:solidFill>
              </a:rPr>
              <a:t>506 – DRØBAK(TANTETUR)</a:t>
            </a:r>
          </a:p>
          <a:p>
            <a:r>
              <a:rPr lang="nb-NO" sz="3600" dirty="0">
                <a:solidFill>
                  <a:schemeClr val="bg1"/>
                </a:solidFill>
              </a:rPr>
              <a:t>1533 – SKOLERUTE</a:t>
            </a:r>
          </a:p>
          <a:p>
            <a:r>
              <a:rPr lang="nb-NO" sz="3600" dirty="0">
                <a:solidFill>
                  <a:schemeClr val="bg1"/>
                </a:solidFill>
              </a:rPr>
              <a:t>1436 – SKOLERUTE</a:t>
            </a:r>
          </a:p>
          <a:p>
            <a:r>
              <a:rPr lang="nb-NO" sz="3600" dirty="0">
                <a:solidFill>
                  <a:schemeClr val="bg1"/>
                </a:solidFill>
              </a:rPr>
              <a:t>1599 - BADEKJØRING</a:t>
            </a:r>
          </a:p>
          <a:p>
            <a:pPr marL="457200" lvl="1" indent="0">
              <a:buNone/>
            </a:pPr>
            <a:r>
              <a:rPr lang="nb-NO" dirty="0">
                <a:solidFill>
                  <a:schemeClr val="bg1"/>
                </a:solidFill>
              </a:rPr>
              <a:t>Store trafikale problemer ved stenging av Oslofjord tunnelen(4-6 ganger i uka)</a:t>
            </a:r>
          </a:p>
          <a:p>
            <a:pPr marL="457200" lvl="1" indent="0">
              <a:buNone/>
            </a:pPr>
            <a:r>
              <a:rPr lang="nb-NO" dirty="0">
                <a:solidFill>
                  <a:schemeClr val="bg1"/>
                </a:solidFill>
              </a:rPr>
              <a:t>Trangt i Drøbak sentrum (passer kun for solo busser)</a:t>
            </a: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D599007A-D4E5-753E-D68E-D47351B1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9420"/>
            <a:ext cx="4925291" cy="67710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b-NO" dirty="0">
                <a:solidFill>
                  <a:srgbClr val="92D050"/>
                </a:solidFill>
              </a:rPr>
              <a:t>Fakta om DRØBAK</a:t>
            </a:r>
          </a:p>
        </p:txBody>
      </p:sp>
    </p:spTree>
    <p:extLst>
      <p:ext uri="{BB962C8B-B14F-4D97-AF65-F5344CB8AC3E}">
        <p14:creationId xmlns:p14="http://schemas.microsoft.com/office/powerpoint/2010/main" val="638373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56ED2A6-5548-8E9A-0BF5-772521E78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E8AD-FC10-4745-BC0C-6827073D515D}" type="slidenum">
              <a:rPr lang="nb-NO" smtClean="0"/>
              <a:t>6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CB0E7A3-3ECB-7D0B-0A2F-416592106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545" y="120074"/>
            <a:ext cx="5532015" cy="6326506"/>
          </a:xfrm>
          <a:prstGeom prst="rect">
            <a:avLst/>
          </a:prstGeom>
        </p:spPr>
      </p:pic>
      <p:sp>
        <p:nvSpPr>
          <p:cNvPr id="7" name="Pil: høyre 6">
            <a:extLst>
              <a:ext uri="{FF2B5EF4-FFF2-40B4-BE49-F238E27FC236}">
                <a16:creationId xmlns:a16="http://schemas.microsoft.com/office/drawing/2014/main" id="{4D0EF844-4493-E705-94C7-636932B891FD}"/>
              </a:ext>
            </a:extLst>
          </p:cNvPr>
          <p:cNvSpPr/>
          <p:nvPr/>
        </p:nvSpPr>
        <p:spPr>
          <a:xfrm>
            <a:off x="8996219" y="4257964"/>
            <a:ext cx="960580" cy="350979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ADM</a:t>
            </a:r>
          </a:p>
        </p:txBody>
      </p:sp>
      <p:sp>
        <p:nvSpPr>
          <p:cNvPr id="8" name="Pil: høyre 7">
            <a:extLst>
              <a:ext uri="{FF2B5EF4-FFF2-40B4-BE49-F238E27FC236}">
                <a16:creationId xmlns:a16="http://schemas.microsoft.com/office/drawing/2014/main" id="{44F23CBE-ED70-35E9-DA5A-B3A449B799FB}"/>
              </a:ext>
            </a:extLst>
          </p:cNvPr>
          <p:cNvSpPr/>
          <p:nvPr/>
        </p:nvSpPr>
        <p:spPr>
          <a:xfrm>
            <a:off x="7740073" y="766615"/>
            <a:ext cx="1148479" cy="378694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SERVICE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FD74455D-43C9-32F4-0EE6-15EB54393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1" y="6161125"/>
            <a:ext cx="3302722" cy="576801"/>
          </a:xfrm>
          <a:prstGeom prst="rect">
            <a:avLst/>
          </a:prstGeom>
        </p:spPr>
      </p:pic>
      <p:sp>
        <p:nvSpPr>
          <p:cNvPr id="11" name="Pil: høyre 10">
            <a:extLst>
              <a:ext uri="{FF2B5EF4-FFF2-40B4-BE49-F238E27FC236}">
                <a16:creationId xmlns:a16="http://schemas.microsoft.com/office/drawing/2014/main" id="{B529D83A-8330-6DE3-B576-3C7BE0537DC3}"/>
              </a:ext>
            </a:extLst>
          </p:cNvPr>
          <p:cNvSpPr/>
          <p:nvPr/>
        </p:nvSpPr>
        <p:spPr>
          <a:xfrm>
            <a:off x="8866910" y="4738252"/>
            <a:ext cx="960579" cy="378694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VASK</a:t>
            </a:r>
          </a:p>
        </p:txBody>
      </p:sp>
      <p:sp>
        <p:nvSpPr>
          <p:cNvPr id="13" name="Pil: venstre 12">
            <a:extLst>
              <a:ext uri="{FF2B5EF4-FFF2-40B4-BE49-F238E27FC236}">
                <a16:creationId xmlns:a16="http://schemas.microsoft.com/office/drawing/2014/main" id="{02874E71-1E45-4C91-FE80-C500DC491C0A}"/>
              </a:ext>
            </a:extLst>
          </p:cNvPr>
          <p:cNvSpPr/>
          <p:nvPr/>
        </p:nvSpPr>
        <p:spPr>
          <a:xfrm>
            <a:off x="10233891" y="4608943"/>
            <a:ext cx="960579" cy="37869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b="1" dirty="0">
                <a:solidFill>
                  <a:schemeClr val="tx1"/>
                </a:solidFill>
              </a:rPr>
              <a:t>SJÅFØRROM</a:t>
            </a:r>
          </a:p>
        </p:txBody>
      </p:sp>
      <p:sp>
        <p:nvSpPr>
          <p:cNvPr id="14" name="Pil: høyre 13">
            <a:extLst>
              <a:ext uri="{FF2B5EF4-FFF2-40B4-BE49-F238E27FC236}">
                <a16:creationId xmlns:a16="http://schemas.microsoft.com/office/drawing/2014/main" id="{35C2416A-590A-45AB-0E3D-F5AA4621B423}"/>
              </a:ext>
            </a:extLst>
          </p:cNvPr>
          <p:cNvSpPr/>
          <p:nvPr/>
        </p:nvSpPr>
        <p:spPr>
          <a:xfrm>
            <a:off x="8525164" y="1274618"/>
            <a:ext cx="1148479" cy="378694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PARKERING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E5821479-FD4D-91A0-4734-14FB33C29A98}"/>
              </a:ext>
            </a:extLst>
          </p:cNvPr>
          <p:cNvSpPr txBox="1"/>
          <p:nvPr/>
        </p:nvSpPr>
        <p:spPr>
          <a:xfrm>
            <a:off x="317715" y="581186"/>
            <a:ext cx="5527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Nytt anlegg bygges til anbuds oppstart i 2025. Det nye anlegget bygges på nabotomten ca. 100 fra eksisterende anlegg. </a:t>
            </a:r>
          </a:p>
        </p:txBody>
      </p:sp>
    </p:spTree>
    <p:extLst>
      <p:ext uri="{BB962C8B-B14F-4D97-AF65-F5344CB8AC3E}">
        <p14:creationId xmlns:p14="http://schemas.microsoft.com/office/powerpoint/2010/main" val="2784724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DDAE690-6D4A-478B-8BA9-BE6BA3A5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E8AD-FC10-4745-BC0C-6827073D515D}" type="slidenum">
              <a:rPr lang="nb-NO" smtClean="0"/>
              <a:t>7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8916B886-93B3-0E12-8B60-AF45A867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681F0995-EF1C-A428-0BC7-786D31305BF2}"/>
              </a:ext>
            </a:extLst>
          </p:cNvPr>
          <p:cNvSpPr txBox="1"/>
          <p:nvPr/>
        </p:nvSpPr>
        <p:spPr>
          <a:xfrm>
            <a:off x="1191491" y="1277905"/>
            <a:ext cx="995179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solidFill>
                  <a:srgbClr val="92D050"/>
                </a:solidFill>
              </a:rPr>
              <a:t>UTFORDRINGER: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000" dirty="0">
                <a:solidFill>
                  <a:schemeClr val="bg1"/>
                </a:solidFill>
              </a:rPr>
              <a:t>Rekruttering. (vurderer utlandet)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000" dirty="0">
                <a:solidFill>
                  <a:schemeClr val="bg1"/>
                </a:solidFill>
              </a:rPr>
              <a:t>Ferie avvikling </a:t>
            </a:r>
            <a:r>
              <a:rPr lang="nb-NO" sz="4000" dirty="0" err="1">
                <a:solidFill>
                  <a:schemeClr val="bg1"/>
                </a:solidFill>
              </a:rPr>
              <a:t>pga</a:t>
            </a:r>
            <a:r>
              <a:rPr lang="nb-NO" sz="4000" dirty="0">
                <a:solidFill>
                  <a:schemeClr val="bg1"/>
                </a:solidFill>
              </a:rPr>
              <a:t> Tusenfryd.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000" dirty="0">
                <a:solidFill>
                  <a:schemeClr val="bg1"/>
                </a:solidFill>
              </a:rPr>
              <a:t>Verksted ( mangler et eget fullverdig verksted på anlegget 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000" dirty="0">
                <a:solidFill>
                  <a:schemeClr val="bg1"/>
                </a:solidFill>
              </a:rPr>
              <a:t>Språk ( nye sjåfører 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000" dirty="0">
                <a:solidFill>
                  <a:schemeClr val="bg1"/>
                </a:solidFill>
              </a:rPr>
              <a:t>Mange eldre sjåfører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000" dirty="0">
                <a:solidFill>
                  <a:schemeClr val="bg1"/>
                </a:solidFill>
              </a:rPr>
              <a:t>Høyt sykefravær (etter Covid-19)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4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8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DDAE690-6D4A-478B-8BA9-BE6BA3A5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E8AD-FC10-4745-BC0C-6827073D515D}" type="slidenum">
              <a:rPr lang="nb-NO" smtClean="0"/>
              <a:t>8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8916B886-93B3-0E12-8B60-AF45A867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4984"/>
            <a:ext cx="12192000" cy="6857999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681F0995-EF1C-A428-0BC7-786D31305BF2}"/>
              </a:ext>
            </a:extLst>
          </p:cNvPr>
          <p:cNvSpPr txBox="1"/>
          <p:nvPr/>
        </p:nvSpPr>
        <p:spPr>
          <a:xfrm>
            <a:off x="1191491" y="1277905"/>
            <a:ext cx="725054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solidFill>
                  <a:srgbClr val="92D050"/>
                </a:solidFill>
              </a:rPr>
              <a:t>POSITIVT: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bg1"/>
                </a:solidFill>
              </a:rPr>
              <a:t>Samarbeid med Ruter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bg1"/>
                </a:solidFill>
              </a:rPr>
              <a:t>Ruteplanlegger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bg1"/>
                </a:solidFill>
              </a:rPr>
              <a:t>Fremkommelighetsmøter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bg1"/>
                </a:solidFill>
              </a:rPr>
              <a:t>IOSS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bg1"/>
                </a:solidFill>
              </a:rPr>
              <a:t>Samarbeid med </a:t>
            </a:r>
            <a:r>
              <a:rPr lang="nb-NO" sz="2400" dirty="0" err="1">
                <a:solidFill>
                  <a:schemeClr val="bg1"/>
                </a:solidFill>
              </a:rPr>
              <a:t>Nobina</a:t>
            </a:r>
            <a:r>
              <a:rPr lang="nb-NO" sz="2400" dirty="0">
                <a:solidFill>
                  <a:schemeClr val="bg1"/>
                </a:solidFill>
              </a:rPr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dirty="0" err="1">
                <a:solidFill>
                  <a:schemeClr val="bg1"/>
                </a:solidFill>
              </a:rPr>
              <a:t>F.eks</a:t>
            </a:r>
            <a:r>
              <a:rPr lang="nb-NO" sz="2400" dirty="0">
                <a:solidFill>
                  <a:schemeClr val="bg1"/>
                </a:solidFill>
              </a:rPr>
              <a:t>: delt toalett løsning Seiersten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bg1"/>
                </a:solidFill>
              </a:rPr>
              <a:t>Godt samarbeid </a:t>
            </a:r>
            <a:r>
              <a:rPr lang="nb-NO" sz="2400">
                <a:solidFill>
                  <a:schemeClr val="bg1"/>
                </a:solidFill>
              </a:rPr>
              <a:t>ved behov</a:t>
            </a:r>
            <a:endParaRPr lang="nb-N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31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DDAE690-6D4A-478B-8BA9-BE6BA3A5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E8AD-FC10-4745-BC0C-6827073D515D}" type="slidenum">
              <a:rPr lang="nb-NO" smtClean="0"/>
              <a:t>9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798EB2C-80DD-5CB7-CD0E-25FB14285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6B71EF-2B6D-88EB-414A-170F976B2D27}"/>
              </a:ext>
            </a:extLst>
          </p:cNvPr>
          <p:cNvSpPr txBox="1"/>
          <p:nvPr/>
        </p:nvSpPr>
        <p:spPr>
          <a:xfrm>
            <a:off x="932872" y="1173018"/>
            <a:ext cx="868218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solidFill>
                  <a:srgbClr val="92D050"/>
                </a:solidFill>
              </a:rPr>
              <a:t>PAUSEFASILITETER: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bg1"/>
                </a:solidFill>
              </a:rPr>
              <a:t>DRØBAK BRYGGE (privat leie)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bg1"/>
                </a:solidFill>
              </a:rPr>
              <a:t>DRØBAKSGARASJEN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bg1"/>
                </a:solidFill>
              </a:rPr>
              <a:t>OSLO BUSSTERMINAL (Ruter)</a:t>
            </a:r>
          </a:p>
        </p:txBody>
      </p:sp>
    </p:spTree>
    <p:extLst>
      <p:ext uri="{BB962C8B-B14F-4D97-AF65-F5344CB8AC3E}">
        <p14:creationId xmlns:p14="http://schemas.microsoft.com/office/powerpoint/2010/main" val="3043639781"/>
      </p:ext>
    </p:extLst>
  </p:cSld>
  <p:clrMapOvr>
    <a:masterClrMapping/>
  </p:clrMapOvr>
</p:sld>
</file>

<file path=ppt/theme/theme1.xml><?xml version="1.0" encoding="utf-8"?>
<a:theme xmlns:a="http://schemas.openxmlformats.org/drawingml/2006/main" name="Norgesbuss">
  <a:themeElements>
    <a:clrScheme name="N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988BA"/>
      </a:accent1>
      <a:accent2>
        <a:srgbClr val="06435C"/>
      </a:accent2>
      <a:accent3>
        <a:srgbClr val="0A658A"/>
      </a:accent3>
      <a:accent4>
        <a:srgbClr val="51C2F1"/>
      </a:accent4>
      <a:accent5>
        <a:srgbClr val="8BD6F6"/>
      </a:accent5>
      <a:accent6>
        <a:srgbClr val="C5EAF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gesbuss_PPT  -  Skrivebeskyttet" id="{184E4F1B-5F72-426D-BBAC-3184104EEAAD}" vid="{BFF8E093-8B52-4495-B14B-DB3666340F0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E7F0CB0AC36D746A5C94E5806D275A2" ma:contentTypeVersion="9" ma:contentTypeDescription="Opprett et nytt dokument." ma:contentTypeScope="" ma:versionID="ef30789be418e9b61389b39e538eefee">
  <xsd:schema xmlns:xsd="http://www.w3.org/2001/XMLSchema" xmlns:xs="http://www.w3.org/2001/XMLSchema" xmlns:p="http://schemas.microsoft.com/office/2006/metadata/properties" xmlns:ns2="0c987355-0ff5-4a1c-89f8-21758de8ee0b" xmlns:ns3="12fcaad8-d2e3-4705-bf49-bb759ba5c4b1" targetNamespace="http://schemas.microsoft.com/office/2006/metadata/properties" ma:root="true" ma:fieldsID="01f81989a19e2c95ab167c5d567a424f" ns2:_="" ns3:_="">
    <xsd:import namespace="0c987355-0ff5-4a1c-89f8-21758de8ee0b"/>
    <xsd:import namespace="12fcaad8-d2e3-4705-bf49-bb759ba5c4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987355-0ff5-4a1c-89f8-21758de8e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47d55938-41ab-4010-9402-597ab796c0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caad8-d2e3-4705-bf49-bb759ba5c4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f84697d-0010-4dae-a591-48e6e797094e}" ma:internalName="TaxCatchAll" ma:showField="CatchAllData" ma:web="12fcaad8-d2e3-4705-bf49-bb759ba5c4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44E7A6-8DD8-4C78-A34F-DCB5E087B464}"/>
</file>

<file path=customXml/itemProps2.xml><?xml version="1.0" encoding="utf-8"?>
<ds:datastoreItem xmlns:ds="http://schemas.openxmlformats.org/officeDocument/2006/customXml" ds:itemID="{93D93A56-36C1-4648-A6CC-FA6F8225430B}"/>
</file>

<file path=docProps/app.xml><?xml version="1.0" encoding="utf-8"?>
<Properties xmlns="http://schemas.openxmlformats.org/officeDocument/2006/extended-properties" xmlns:vt="http://schemas.openxmlformats.org/officeDocument/2006/docPropsVTypes">
  <Template>Norgesbuss_PPT</Template>
  <TotalTime>5557</TotalTime>
  <Words>289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3" baseType="lpstr">
      <vt:lpstr>Arial</vt:lpstr>
      <vt:lpstr>Calibri</vt:lpstr>
      <vt:lpstr>Norgesbuss</vt:lpstr>
      <vt:lpstr>PowerPoint-presentasjon</vt:lpstr>
      <vt:lpstr>PowerPoint-presentasjon</vt:lpstr>
      <vt:lpstr>PowerPoint-presentasjon</vt:lpstr>
      <vt:lpstr>Fakta om DRØBAK</vt:lpstr>
      <vt:lpstr>Fakta om DRØBAK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Bent Kjersem-Drageset</dc:creator>
  <cp:lastModifiedBy>Bent Kjersem-Drageset</cp:lastModifiedBy>
  <cp:revision>95</cp:revision>
  <cp:lastPrinted>2018-05-15T13:22:51Z</cp:lastPrinted>
  <dcterms:created xsi:type="dcterms:W3CDTF">2018-05-11T11:33:59Z</dcterms:created>
  <dcterms:modified xsi:type="dcterms:W3CDTF">2023-03-01T14:46:02Z</dcterms:modified>
</cp:coreProperties>
</file>