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6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21F3-AFD8-49A4-8F70-84A05FB7B845}" type="datetimeFigureOut">
              <a:rPr lang="nb-NO" smtClean="0"/>
              <a:pPr/>
              <a:t>13.11.2017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B918-520D-4047-A369-2CA01E8EBB1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7117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21F3-AFD8-49A4-8F70-84A05FB7B845}" type="datetimeFigureOut">
              <a:rPr lang="nb-NO" smtClean="0"/>
              <a:pPr/>
              <a:t>13.11.2017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B918-520D-4047-A369-2CA01E8EBB1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137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21F3-AFD8-49A4-8F70-84A05FB7B845}" type="datetimeFigureOut">
              <a:rPr lang="nb-NO" smtClean="0"/>
              <a:pPr/>
              <a:t>13.11.2017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B918-520D-4047-A369-2CA01E8EBB1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5573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21F3-AFD8-49A4-8F70-84A05FB7B845}" type="datetimeFigureOut">
              <a:rPr lang="nb-NO" smtClean="0"/>
              <a:pPr/>
              <a:t>13.11.2017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B918-520D-4047-A369-2CA01E8EBB1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034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21F3-AFD8-49A4-8F70-84A05FB7B845}" type="datetimeFigureOut">
              <a:rPr lang="nb-NO" smtClean="0"/>
              <a:pPr/>
              <a:t>13.11.2017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B918-520D-4047-A369-2CA01E8EBB1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709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21F3-AFD8-49A4-8F70-84A05FB7B845}" type="datetimeFigureOut">
              <a:rPr lang="nb-NO" smtClean="0"/>
              <a:pPr/>
              <a:t>13.11.2017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B918-520D-4047-A369-2CA01E8EBB1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8336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21F3-AFD8-49A4-8F70-84A05FB7B845}" type="datetimeFigureOut">
              <a:rPr lang="nb-NO" smtClean="0"/>
              <a:pPr/>
              <a:t>13.11.2017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B918-520D-4047-A369-2CA01E8EBB1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0269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21F3-AFD8-49A4-8F70-84A05FB7B845}" type="datetimeFigureOut">
              <a:rPr lang="nb-NO" smtClean="0"/>
              <a:pPr/>
              <a:t>13.11.2017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B918-520D-4047-A369-2CA01E8EBB1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340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21F3-AFD8-49A4-8F70-84A05FB7B845}" type="datetimeFigureOut">
              <a:rPr lang="nb-NO" smtClean="0"/>
              <a:pPr/>
              <a:t>13.11.2017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B918-520D-4047-A369-2CA01E8EBB1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308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21F3-AFD8-49A4-8F70-84A05FB7B845}" type="datetimeFigureOut">
              <a:rPr lang="nb-NO" smtClean="0"/>
              <a:pPr/>
              <a:t>13.11.2017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B918-520D-4047-A369-2CA01E8EBB1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1281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21F3-AFD8-49A4-8F70-84A05FB7B845}" type="datetimeFigureOut">
              <a:rPr lang="nb-NO" smtClean="0"/>
              <a:pPr/>
              <a:t>13.11.2017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B918-520D-4047-A369-2CA01E8EBB1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77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A21F3-AFD8-49A4-8F70-84A05FB7B845}" type="datetimeFigureOut">
              <a:rPr lang="nb-NO" smtClean="0"/>
              <a:pPr/>
              <a:t>13.11.2017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BB918-520D-4047-A369-2CA01E8EBB1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6110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1219199"/>
          </a:xfrm>
        </p:spPr>
        <p:txBody>
          <a:bodyPr>
            <a:normAutofit/>
          </a:bodyPr>
          <a:lstStyle/>
          <a:p>
            <a:r>
              <a:rPr lang="nb-NO" sz="3600" dirty="0" smtClean="0">
                <a:solidFill>
                  <a:schemeClr val="tx2"/>
                </a:solidFill>
                <a:latin typeface="Lucida Sans" pitchFamily="34" charset="0"/>
              </a:rPr>
              <a:t>RUTER – november 2017</a:t>
            </a:r>
            <a:endParaRPr lang="nb-NO" sz="3600" dirty="0">
              <a:solidFill>
                <a:schemeClr val="tx2"/>
              </a:solidFill>
              <a:latin typeface="Lucida Sans" pitchFamily="34" charset="0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838200"/>
          </a:xfrm>
        </p:spPr>
        <p:txBody>
          <a:bodyPr>
            <a:normAutofit/>
          </a:bodyPr>
          <a:lstStyle/>
          <a:p>
            <a:r>
              <a:rPr lang="nb-NO" sz="2800" dirty="0" smtClean="0">
                <a:solidFill>
                  <a:schemeClr val="tx2"/>
                </a:solidFill>
                <a:latin typeface="Lucida Sans" pitchFamily="34" charset="0"/>
              </a:rPr>
              <a:t>Dialogkonferanse</a:t>
            </a:r>
            <a:endParaRPr lang="nb-NO" sz="2800" dirty="0">
              <a:solidFill>
                <a:schemeClr val="tx2"/>
              </a:solidFill>
              <a:latin typeface="Lucida Sans" pitchFamily="34" charset="0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304800" y="6477000"/>
            <a:ext cx="8534400" cy="45719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788" y="6205774"/>
            <a:ext cx="1295412" cy="14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276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 sz="3600" u="sng" dirty="0">
                <a:solidFill>
                  <a:schemeClr val="accent1">
                    <a:lumMod val="50000"/>
                  </a:schemeClr>
                </a:solidFill>
              </a:rPr>
              <a:t>Erfaringer med </a:t>
            </a:r>
            <a:r>
              <a:rPr lang="nb-NO" sz="3600" u="sng" dirty="0" smtClean="0">
                <a:solidFill>
                  <a:schemeClr val="accent1">
                    <a:lumMod val="50000"/>
                  </a:schemeClr>
                </a:solidFill>
              </a:rPr>
              <a:t>dagens kjøring:</a:t>
            </a:r>
            <a:endParaRPr lang="nb-NO" sz="3600" dirty="0">
              <a:solidFill>
                <a:schemeClr val="accent1">
                  <a:lumMod val="50000"/>
                </a:schemeClr>
              </a:solidFill>
              <a:latin typeface="Lucida Sans" pitchFamily="34" charset="0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8579296" cy="427707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/>
            <a:r>
              <a:rPr lang="nb-NO" sz="1800" dirty="0">
                <a:solidFill>
                  <a:schemeClr val="accent1">
                    <a:lumMod val="50000"/>
                  </a:schemeClr>
                </a:solidFill>
              </a:rPr>
              <a:t>Vi ønsker flere heltidssjåfører</a:t>
            </a:r>
          </a:p>
          <a:p>
            <a:pPr lvl="1"/>
            <a:r>
              <a:rPr lang="nb-NO" sz="1800" dirty="0">
                <a:solidFill>
                  <a:schemeClr val="accent1">
                    <a:lumMod val="50000"/>
                  </a:schemeClr>
                </a:solidFill>
              </a:rPr>
              <a:t>kvalitet på sjåfører</a:t>
            </a:r>
          </a:p>
          <a:p>
            <a:pPr lvl="0"/>
            <a:r>
              <a:rPr lang="nb-NO" sz="1800" dirty="0">
                <a:solidFill>
                  <a:schemeClr val="accent1">
                    <a:lumMod val="50000"/>
                  </a:schemeClr>
                </a:solidFill>
              </a:rPr>
              <a:t>Dagens tariff </a:t>
            </a:r>
            <a:r>
              <a:rPr lang="nb-NO" sz="1800" dirty="0" err="1">
                <a:solidFill>
                  <a:schemeClr val="accent1">
                    <a:lumMod val="50000"/>
                  </a:schemeClr>
                </a:solidFill>
              </a:rPr>
              <a:t>mtp</a:t>
            </a:r>
            <a:r>
              <a:rPr lang="nb-NO" sz="1800" dirty="0">
                <a:solidFill>
                  <a:schemeClr val="accent1">
                    <a:lumMod val="50000"/>
                  </a:schemeClr>
                </a:solidFill>
              </a:rPr>
              <a:t> lønn og vilkår må være grunnlag for neste avtaleperiode</a:t>
            </a:r>
          </a:p>
          <a:p>
            <a:pPr lvl="0"/>
            <a:r>
              <a:rPr lang="nb-NO" sz="1800" dirty="0">
                <a:solidFill>
                  <a:schemeClr val="accent1">
                    <a:lumMod val="50000"/>
                  </a:schemeClr>
                </a:solidFill>
              </a:rPr>
              <a:t>Ønsker lenger </a:t>
            </a:r>
            <a:r>
              <a:rPr lang="nb-NO" sz="1800" dirty="0" err="1">
                <a:solidFill>
                  <a:schemeClr val="accent1">
                    <a:lumMod val="50000"/>
                  </a:schemeClr>
                </a:solidFill>
              </a:rPr>
              <a:t>oppetid</a:t>
            </a:r>
            <a:r>
              <a:rPr lang="nb-NO" sz="1800" dirty="0">
                <a:solidFill>
                  <a:schemeClr val="accent1">
                    <a:lumMod val="50000"/>
                  </a:schemeClr>
                </a:solidFill>
              </a:rPr>
              <a:t>/telefontid hos </a:t>
            </a:r>
            <a:r>
              <a:rPr lang="nb-NO" sz="1800" dirty="0" err="1">
                <a:solidFill>
                  <a:schemeClr val="accent1">
                    <a:lumMod val="50000"/>
                  </a:schemeClr>
                </a:solidFill>
              </a:rPr>
              <a:t>Konsentra</a:t>
            </a:r>
            <a:endParaRPr lang="nb-NO" sz="18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nb-NO" sz="1800" dirty="0">
                <a:solidFill>
                  <a:schemeClr val="accent1">
                    <a:lumMod val="50000"/>
                  </a:schemeClr>
                </a:solidFill>
              </a:rPr>
              <a:t>Oppe fra </a:t>
            </a:r>
            <a:r>
              <a:rPr lang="nb-NO" sz="1800" dirty="0" err="1">
                <a:solidFill>
                  <a:schemeClr val="accent1">
                    <a:lumMod val="50000"/>
                  </a:schemeClr>
                </a:solidFill>
              </a:rPr>
              <a:t>kl</a:t>
            </a:r>
            <a:r>
              <a:rPr lang="nb-NO" sz="1800" dirty="0">
                <a:solidFill>
                  <a:schemeClr val="accent1">
                    <a:lumMod val="50000"/>
                  </a:schemeClr>
                </a:solidFill>
              </a:rPr>
              <a:t> 07 til </a:t>
            </a:r>
            <a:r>
              <a:rPr lang="nb-NO" sz="1800" dirty="0" err="1">
                <a:solidFill>
                  <a:schemeClr val="accent1">
                    <a:lumMod val="50000"/>
                  </a:schemeClr>
                </a:solidFill>
              </a:rPr>
              <a:t>kl</a:t>
            </a:r>
            <a:r>
              <a:rPr lang="nb-NO" sz="1800" dirty="0">
                <a:solidFill>
                  <a:schemeClr val="accent1">
                    <a:lumMod val="50000"/>
                  </a:schemeClr>
                </a:solidFill>
              </a:rPr>
              <a:t> 18</a:t>
            </a:r>
          </a:p>
          <a:p>
            <a:pPr lvl="0"/>
            <a:r>
              <a:rPr lang="nb-NO" sz="1800" dirty="0">
                <a:solidFill>
                  <a:schemeClr val="accent1">
                    <a:lumMod val="50000"/>
                  </a:schemeClr>
                </a:solidFill>
              </a:rPr>
              <a:t>Kjørebordet til </a:t>
            </a:r>
            <a:r>
              <a:rPr lang="nb-NO" sz="1800" dirty="0" err="1">
                <a:solidFill>
                  <a:schemeClr val="accent1">
                    <a:lumMod val="50000"/>
                  </a:schemeClr>
                </a:solidFill>
              </a:rPr>
              <a:t>Konsentra</a:t>
            </a:r>
            <a:r>
              <a:rPr lang="nb-NO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1"/>
            <a:r>
              <a:rPr lang="nb-NO" sz="1800" dirty="0">
                <a:solidFill>
                  <a:schemeClr val="accent1">
                    <a:lumMod val="50000"/>
                  </a:schemeClr>
                </a:solidFill>
              </a:rPr>
              <a:t>Bør ha mulighet til å hjelpe til med bestilling av taxi for operatøren ved akutte situasjoner (når kunden må ha en hurtig løsning der og da).</a:t>
            </a:r>
          </a:p>
          <a:p>
            <a:pPr lvl="1"/>
            <a:r>
              <a:rPr lang="nb-NO" sz="1800" dirty="0">
                <a:solidFill>
                  <a:schemeClr val="accent1">
                    <a:lumMod val="50000"/>
                  </a:schemeClr>
                </a:solidFill>
              </a:rPr>
              <a:t>RØD TELEFON hos kjørebord – det burde opprettes en egen linje kun for administrasjonspersonalet hos operatør til kjørebordet hos </a:t>
            </a:r>
            <a:r>
              <a:rPr lang="nb-NO" sz="1800" dirty="0" err="1">
                <a:solidFill>
                  <a:schemeClr val="accent1">
                    <a:lumMod val="50000"/>
                  </a:schemeClr>
                </a:solidFill>
              </a:rPr>
              <a:t>Konsentra</a:t>
            </a:r>
            <a:r>
              <a:rPr lang="nb-NO" sz="1800" dirty="0">
                <a:solidFill>
                  <a:schemeClr val="accent1">
                    <a:lumMod val="50000"/>
                  </a:schemeClr>
                </a:solidFill>
              </a:rPr>
              <a:t> – slik at det akutt kan opprettes en kontakt utenom den vanlige kø-linjen.</a:t>
            </a:r>
          </a:p>
          <a:p>
            <a:pPr lvl="0"/>
            <a:r>
              <a:rPr lang="nb-NO" sz="1800" dirty="0">
                <a:solidFill>
                  <a:schemeClr val="accent1">
                    <a:lumMod val="50000"/>
                  </a:schemeClr>
                </a:solidFill>
              </a:rPr>
              <a:t>Spesifikasjoner rundt krav til busser som også tar med sjåførens komfort og arbeidsplass, eks EL. Heis, Automat girkasse, </a:t>
            </a:r>
            <a:r>
              <a:rPr lang="nb-NO" sz="1800" dirty="0" smtClean="0">
                <a:solidFill>
                  <a:schemeClr val="accent1">
                    <a:lumMod val="50000"/>
                  </a:schemeClr>
                </a:solidFill>
              </a:rPr>
              <a:t>Elektriske </a:t>
            </a:r>
            <a:r>
              <a:rPr lang="nb-NO" sz="1800" dirty="0">
                <a:solidFill>
                  <a:schemeClr val="accent1">
                    <a:lumMod val="50000"/>
                  </a:schemeClr>
                </a:solidFill>
              </a:rPr>
              <a:t>dører osv.</a:t>
            </a:r>
          </a:p>
          <a:p>
            <a:pPr marL="0" indent="0">
              <a:buNone/>
            </a:pPr>
            <a:r>
              <a:rPr lang="nb-NO" sz="1800" dirty="0">
                <a:solidFill>
                  <a:schemeClr val="accent1">
                    <a:lumMod val="50000"/>
                  </a:schemeClr>
                </a:solidFill>
              </a:rPr>
              <a:t> </a:t>
            </a:r>
          </a:p>
          <a:p>
            <a:pPr marL="0" indent="0">
              <a:buNone/>
            </a:pPr>
            <a:endParaRPr lang="nb-NO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b-NO" sz="1800" u="sng" dirty="0">
                <a:solidFill>
                  <a:schemeClr val="accent1">
                    <a:lumMod val="50000"/>
                  </a:schemeClr>
                </a:solidFill>
              </a:rPr>
              <a:t>Ellers er dagens ordning veldig godt lagt opp og således en god mal for ny anbudsperiode</a:t>
            </a:r>
            <a:r>
              <a:rPr lang="nb-NO" sz="18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nb-NO" sz="1800" dirty="0">
              <a:latin typeface="Lucida Sans" pitchFamily="34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304800" y="6477000"/>
            <a:ext cx="8534400" cy="45719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Bild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788" y="6207899"/>
            <a:ext cx="1295412" cy="14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185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132</Words>
  <Application>Microsoft Office PowerPoint</Application>
  <PresentationFormat>Skjermfremvisning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Lucida Sans</vt:lpstr>
      <vt:lpstr>Office-tema</vt:lpstr>
      <vt:lpstr>RUTER – november 2017</vt:lpstr>
      <vt:lpstr>Erfaringer med dagens kjøring: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Lars Dolva</dc:creator>
  <cp:lastModifiedBy>Dyrunn Bråthen</cp:lastModifiedBy>
  <cp:revision>8</cp:revision>
  <dcterms:created xsi:type="dcterms:W3CDTF">2013-10-14T11:24:58Z</dcterms:created>
  <dcterms:modified xsi:type="dcterms:W3CDTF">2017-11-13T12:51:15Z</dcterms:modified>
</cp:coreProperties>
</file>