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63" r:id="rId2"/>
    <p:sldId id="265" r:id="rId3"/>
    <p:sldId id="266" r:id="rId4"/>
  </p:sldIdLst>
  <p:sldSz cx="9144000" cy="6858000" type="screen4x3"/>
  <p:notesSz cx="6724650" cy="987425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FDD4952-49DE-4A98-B0AB-585518A57A50}" type="datetimeFigureOut">
              <a:rPr lang="en-US"/>
              <a:pPr>
                <a:defRPr/>
              </a:pPr>
              <a:t>9/25/2014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90269"/>
            <a:ext cx="537972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378824"/>
            <a:ext cx="291401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618FE80-F68E-46A7-B06B-0DEC1743E3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49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63FFFD-C1ED-40E8-BA1F-2A094E6C486B}" type="slidenum">
              <a:rPr lang="nb-NO" smtClean="0"/>
              <a:pPr eaLnBrk="1" hangingPunct="1"/>
              <a:t>1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14E04-1E2E-4C3B-A9E0-30E01FD1E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9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11A6-768F-4DA1-B296-6C1B849A5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78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62750" y="260350"/>
            <a:ext cx="2057400" cy="5865813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590550" y="260350"/>
            <a:ext cx="6019800" cy="5865813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499C5-DAC2-484E-B519-5A91FF7A7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1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6E9F3-77F6-4F62-9426-CED742F39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5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81441-9CCB-4B65-AE9A-82253656A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6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9055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8155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11C70-5EF7-4DFA-8964-AA3553778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39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753E8-5B46-46C7-A748-DAE4FD738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9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73F9-1751-4B97-ADED-A0A5584A1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47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EF8E9-A8B8-4012-B5E0-1DCB17073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4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276D1-AC87-4E03-9649-93C60D886F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2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A1865-7D0C-457F-A4D0-E0BE944B3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17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11"/>
          <p:cNvSpPr>
            <a:spLocks noChangeShapeType="1"/>
          </p:cNvSpPr>
          <p:nvPr/>
        </p:nvSpPr>
        <p:spPr bwMode="auto">
          <a:xfrm>
            <a:off x="0" y="6237288"/>
            <a:ext cx="9144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260350"/>
            <a:ext cx="7931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055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pic>
        <p:nvPicPr>
          <p:cNvPr id="1030" name="Picture 12" descr="Boreal-logo_H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3050" y="6330950"/>
            <a:ext cx="10509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2627313" y="63309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FF8F160-2469-44D6-AA13-282F54C97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50825" y="115888"/>
            <a:ext cx="2160588" cy="10810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179388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2052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-26988"/>
            <a:ext cx="8856663" cy="6261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107504" y="476672"/>
            <a:ext cx="266429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Dialogkonferanse</a:t>
            </a: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Ruter</a:t>
            </a:r>
            <a:endParaRPr lang="en-GB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26. </a:t>
            </a: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september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2014</a:t>
            </a:r>
          </a:p>
          <a:p>
            <a:pPr algn="ctr">
              <a:lnSpc>
                <a:spcPct val="150000"/>
              </a:lnSpc>
            </a:pP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Parallelle</a:t>
            </a:r>
            <a:r>
              <a:rPr lang="en-GB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rammeavtaler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18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1188" y="44624"/>
            <a:ext cx="7931150" cy="936104"/>
          </a:xfrm>
        </p:spPr>
        <p:txBody>
          <a:bodyPr/>
          <a:lstStyle/>
          <a:p>
            <a:pPr algn="l"/>
            <a:r>
              <a:rPr lang="nb-NO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Parallelle rammeavtaler</a:t>
            </a:r>
            <a:endParaRPr lang="nb-NO" sz="20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90550" y="980728"/>
            <a:ext cx="8229600" cy="525658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b-NO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Krav til gjennomføring av denne type oppdrag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lang="nb-NO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inimumskrav </a:t>
            </a:r>
            <a:r>
              <a:rPr lang="nb-N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til gjennomføring – ikke behov for kvalitetspoeng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nb-N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Vanskelig /</a:t>
            </a:r>
            <a:r>
              <a:rPr lang="nb-NO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b-N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unødvendig å love kvaliteter på ukjent type av oppdrag</a:t>
            </a:r>
          </a:p>
          <a:p>
            <a:pPr marL="0" indent="0">
              <a:lnSpc>
                <a:spcPct val="150000"/>
              </a:lnSpc>
              <a:buNone/>
            </a:pPr>
            <a:endParaRPr lang="nb-NO" sz="18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b-NO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Krav til bussmateriell og kapasitet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Tydelig </a:t>
            </a:r>
            <a:r>
              <a:rPr lang="nb-N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spesifikasjon av hvilket materiell det er behov for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Krav om å dokumentere total bussflåte i området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Ikke tilgjengelig kapasitet da dette avhenger av årstid, tid på døgnet etc. </a:t>
            </a:r>
          </a:p>
          <a:p>
            <a:pPr marL="0" indent="0">
              <a:lnSpc>
                <a:spcPct val="150000"/>
              </a:lnSpc>
              <a:buNone/>
            </a:pPr>
            <a:endParaRPr lang="nb-NO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nb-NO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Spesifikasjon og informasjon i konkurransegrunnlaget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nb-NO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Viktig </a:t>
            </a:r>
            <a:r>
              <a:rPr lang="nb-N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å tydeliggjør omfanget av oppdraget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nb-NO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936E9F3-77F6-4F62-9426-CED742F39D0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3" t="11167" r="1145" b="74833"/>
          <a:stretch/>
        </p:blipFill>
        <p:spPr bwMode="auto">
          <a:xfrm>
            <a:off x="6789390" y="44624"/>
            <a:ext cx="2348739" cy="599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244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1188" y="44624"/>
            <a:ext cx="7931150" cy="936104"/>
          </a:xfrm>
        </p:spPr>
        <p:txBody>
          <a:bodyPr/>
          <a:lstStyle/>
          <a:p>
            <a:pPr algn="l"/>
            <a:r>
              <a:rPr lang="nb-NO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Parallelle rammeavtaler</a:t>
            </a:r>
            <a:endParaRPr lang="nb-NO" sz="20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90550" y="980728"/>
            <a:ext cx="8229600" cy="525658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b-NO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Tildeling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100% pris, fordelt på følgende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Materiell – forskjellige busstyper prises individuelt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Planlagt og ikke-planlagt kjøring prises separat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Skille mellom tidspunkt for gjennomføring, uke og helg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b-NO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Bestilling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nb-NO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å tidlig som mulig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b-NO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Annet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Intensjonen med rammeavtaler er god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Erfaringsmessig vanskelig å få tilstrekkelig kapasitet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Prispress </a:t>
            </a:r>
            <a:r>
              <a:rPr lang="nb-NO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rammeavtaler nedprioritert i høysesonger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Prioriterte leverandører, krav om å stille med </a:t>
            </a:r>
            <a:r>
              <a:rPr lang="nb-NO" sz="1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X</a:t>
            </a:r>
            <a:r>
              <a:rPr lang="nb-NO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 antall busser</a:t>
            </a:r>
            <a:r>
              <a:rPr lang="nb-NO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nb-NO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b-NO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936E9F3-77F6-4F62-9426-CED742F39D0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3" t="11167" r="1145" b="74833"/>
          <a:stretch/>
        </p:blipFill>
        <p:spPr bwMode="auto">
          <a:xfrm>
            <a:off x="6789390" y="44624"/>
            <a:ext cx="2348739" cy="599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448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owerPointMal">
  <a:themeElements>
    <a:clrScheme name="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PointM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M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M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M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M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M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M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M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M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M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M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M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</Template>
  <TotalTime>217</TotalTime>
  <Words>152</Words>
  <Application>Microsoft Office PowerPoint</Application>
  <PresentationFormat>Skjermfremvisning (4:3)</PresentationFormat>
  <Paragraphs>32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4" baseType="lpstr">
      <vt:lpstr>PowerPointMal</vt:lpstr>
      <vt:lpstr>PowerPoint-presentasjon</vt:lpstr>
      <vt:lpstr>Parallelle rammeavtaler</vt:lpstr>
      <vt:lpstr>Parallelle rammeavtaler</vt:lpstr>
    </vt:vector>
  </TitlesOfParts>
  <Company>Boreal Transport Norge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Marit O. Refsland</dc:creator>
  <cp:lastModifiedBy>Kristine Kvalbein Fjetland</cp:lastModifiedBy>
  <cp:revision>62</cp:revision>
  <cp:lastPrinted>2014-09-25T12:30:51Z</cp:lastPrinted>
  <dcterms:created xsi:type="dcterms:W3CDTF">2012-11-27T13:55:08Z</dcterms:created>
  <dcterms:modified xsi:type="dcterms:W3CDTF">2014-09-25T12:30:53Z</dcterms:modified>
</cp:coreProperties>
</file>