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E0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>
      <p:cViewPr varScale="1">
        <p:scale>
          <a:sx n="125" d="100"/>
          <a:sy n="125" d="100"/>
        </p:scale>
        <p:origin x="1440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0AA8-C839-42F7-9BDF-68DABC2A98DD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A18FD-13E2-4B22-A6B2-CF739713236B}" type="slidenum">
              <a:rPr lang="nb-NO" smtClean="0"/>
              <a:t>‹#›</a:t>
            </a:fld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01" y="5785200"/>
            <a:ext cx="4319999" cy="685440"/>
          </a:xfrm>
          <a:prstGeom prst="rect">
            <a:avLst/>
          </a:prstGeom>
        </p:spPr>
      </p:pic>
      <p:sp>
        <p:nvSpPr>
          <p:cNvPr id="10" name="Rektangel 9"/>
          <p:cNvSpPr/>
          <p:nvPr userDrawn="1"/>
        </p:nvSpPr>
        <p:spPr>
          <a:xfrm>
            <a:off x="0" y="44624"/>
            <a:ext cx="9144000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05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0AA8-C839-42F7-9BDF-68DABC2A98DD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A18FD-13E2-4B22-A6B2-CF73971323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2378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620688"/>
            <a:ext cx="2057400" cy="550547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620688"/>
            <a:ext cx="6019800" cy="5505475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0AA8-C839-42F7-9BDF-68DABC2A98DD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A18FD-13E2-4B22-A6B2-CF73971323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7605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0AA8-C839-42F7-9BDF-68DABC2A98DD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A18FD-13E2-4B22-A6B2-CF73971323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939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0AA8-C839-42F7-9BDF-68DABC2A98DD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A18FD-13E2-4B22-A6B2-CF73971323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193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0AA8-C839-42F7-9BDF-68DABC2A98DD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A18FD-13E2-4B22-A6B2-CF73971323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0368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709118"/>
            <a:ext cx="4040188" cy="78377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492895"/>
            <a:ext cx="4040188" cy="36332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709118"/>
            <a:ext cx="4041775" cy="78377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492895"/>
            <a:ext cx="4041775" cy="36332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0AA8-C839-42F7-9BDF-68DABC2A98DD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A18FD-13E2-4B22-A6B2-CF73971323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79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933564"/>
            <a:ext cx="8229600" cy="990872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0AA8-C839-42F7-9BDF-68DABC2A98DD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A18FD-13E2-4B22-A6B2-CF73971323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8817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0AA8-C839-42F7-9BDF-68DABC2A98DD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A18FD-13E2-4B22-A6B2-CF739713236B}" type="slidenum">
              <a:rPr lang="nb-NO" smtClean="0"/>
              <a:t>‹#›</a:t>
            </a:fld>
            <a:endParaRPr lang="nb-NO"/>
          </a:p>
        </p:txBody>
      </p:sp>
      <p:pic>
        <p:nvPicPr>
          <p:cNvPr id="5" name="Bild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01" y="5785200"/>
            <a:ext cx="4319999" cy="685440"/>
          </a:xfrm>
          <a:prstGeom prst="rect">
            <a:avLst/>
          </a:prstGeom>
        </p:spPr>
      </p:pic>
      <p:sp>
        <p:nvSpPr>
          <p:cNvPr id="6" name="Rektangel 5"/>
          <p:cNvSpPr/>
          <p:nvPr userDrawn="1"/>
        </p:nvSpPr>
        <p:spPr>
          <a:xfrm>
            <a:off x="0" y="44624"/>
            <a:ext cx="9144000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2764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3008313" cy="8144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620688"/>
            <a:ext cx="5111750" cy="55054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0AA8-C839-42F7-9BDF-68DABC2A98DD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A18FD-13E2-4B22-A6B2-CF73971323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101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0AA8-C839-42F7-9BDF-68DABC2A98DD}" type="datetimeFigureOut">
              <a:rPr lang="nb-NO" smtClean="0"/>
              <a:t>14.11.2017</a:t>
            </a:fld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A18FD-13E2-4B22-A6B2-CF73971323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1312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565920"/>
            <a:ext cx="8229600" cy="9908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700808"/>
            <a:ext cx="8229600" cy="4425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70AA8-C839-42F7-9BDF-68DABC2A98DD}" type="datetimeFigureOut">
              <a:rPr lang="nb-NO" smtClean="0"/>
              <a:t>14.11.2017</a:t>
            </a:fld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A18FD-13E2-4B22-A6B2-CF739713236B}" type="slidenum">
              <a:rPr lang="nb-NO" smtClean="0"/>
              <a:t>‹#›</a:t>
            </a:fld>
            <a:endParaRPr lang="nb-NO" dirty="0"/>
          </a:p>
        </p:txBody>
      </p:sp>
      <p:cxnSp>
        <p:nvCxnSpPr>
          <p:cNvPr id="10" name="Rett linje 9"/>
          <p:cNvCxnSpPr/>
          <p:nvPr/>
        </p:nvCxnSpPr>
        <p:spPr>
          <a:xfrm>
            <a:off x="0" y="6309320"/>
            <a:ext cx="9144000" cy="0"/>
          </a:xfrm>
          <a:prstGeom prst="line">
            <a:avLst/>
          </a:prstGeom>
          <a:ln w="3175">
            <a:solidFill>
              <a:srgbClr val="D1E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223200"/>
            <a:ext cx="2159999" cy="342720"/>
          </a:xfrm>
          <a:prstGeom prst="rect">
            <a:avLst/>
          </a:prstGeom>
        </p:spPr>
      </p:pic>
      <p:cxnSp>
        <p:nvCxnSpPr>
          <p:cNvPr id="11" name="Rett linje 10"/>
          <p:cNvCxnSpPr/>
          <p:nvPr userDrawn="1"/>
        </p:nvCxnSpPr>
        <p:spPr>
          <a:xfrm>
            <a:off x="0" y="482400"/>
            <a:ext cx="9144000" cy="0"/>
          </a:xfrm>
          <a:prstGeom prst="line">
            <a:avLst/>
          </a:prstGeom>
          <a:ln w="3175">
            <a:solidFill>
              <a:srgbClr val="D1E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953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ller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ller Light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ller Light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ller Light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ller Light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ller Ligh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r>
              <a:rPr lang="nb-NO" dirty="0"/>
              <a:t>Dialogkonferanse 14.11.17</a:t>
            </a:r>
            <a:br>
              <a:rPr lang="nb-NO" dirty="0"/>
            </a:br>
            <a:r>
              <a:rPr lang="nb-NO" dirty="0"/>
              <a:t>Minibuss Asker og Bærum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89538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BA7EB2F-F21F-4368-BBD4-6648C204E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Minibuss Asker og Bærum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5DFE9C0-BB9F-4BBB-9BCD-EA5B12726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Totalt 6 busser-MIDI busser</a:t>
            </a:r>
          </a:p>
          <a:p>
            <a:r>
              <a:rPr lang="nb-NO" dirty="0"/>
              <a:t>Asker 2 busser</a:t>
            </a:r>
          </a:p>
          <a:p>
            <a:r>
              <a:rPr lang="nb-NO" dirty="0"/>
              <a:t>Båtbusser, 3 morgen 3 kveld. </a:t>
            </a:r>
          </a:p>
          <a:p>
            <a:r>
              <a:rPr lang="nb-NO" dirty="0"/>
              <a:t>Skolekjøring mellom båt og rutekjøring</a:t>
            </a:r>
          </a:p>
          <a:p>
            <a:r>
              <a:rPr lang="nb-NO" dirty="0"/>
              <a:t>Rutekjøring utenfor hovedvei</a:t>
            </a:r>
          </a:p>
          <a:p>
            <a:pPr lvl="1"/>
            <a:r>
              <a:rPr lang="nb-NO" dirty="0"/>
              <a:t>Eldre passasjerer ofte med mobiltetsutfordringer</a:t>
            </a:r>
          </a:p>
          <a:p>
            <a:pPr lvl="1"/>
            <a:r>
              <a:rPr lang="nb-NO" dirty="0"/>
              <a:t>Alle linjer til Asker sentrum</a:t>
            </a:r>
          </a:p>
          <a:p>
            <a:pPr marL="0" indent="0">
              <a:buNone/>
            </a:pPr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1734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E754E0F-05DE-4990-AAD7-7D2DD2B94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Minibuss Asker og Bærum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826EE25-97F4-4EA5-8A1F-F5AFD7A44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Bærum 4 busser</a:t>
            </a:r>
          </a:p>
          <a:p>
            <a:r>
              <a:rPr lang="nb-NO" dirty="0"/>
              <a:t>Skolekjøring morgen og ettermiddag</a:t>
            </a:r>
          </a:p>
          <a:p>
            <a:r>
              <a:rPr lang="nb-NO" dirty="0"/>
              <a:t>Rutekjøring 0930-1400</a:t>
            </a:r>
          </a:p>
          <a:p>
            <a:pPr lvl="1"/>
            <a:r>
              <a:rPr lang="nb-NO" dirty="0"/>
              <a:t>Eldre brukere ofte med mobilitetsutfordringer</a:t>
            </a:r>
          </a:p>
          <a:p>
            <a:pPr lvl="1"/>
            <a:r>
              <a:rPr lang="nb-NO" dirty="0"/>
              <a:t>Startholdeplass fra bydelssentra</a:t>
            </a:r>
          </a:p>
          <a:p>
            <a:pPr lvl="1"/>
            <a:r>
              <a:rPr lang="nb-NO" dirty="0"/>
              <a:t>Endeholdeplass Sandvika sentrum</a:t>
            </a:r>
          </a:p>
        </p:txBody>
      </p:sp>
    </p:spTree>
    <p:extLst>
      <p:ext uri="{BB962C8B-B14F-4D97-AF65-F5344CB8AC3E}">
        <p14:creationId xmlns:p14="http://schemas.microsoft.com/office/powerpoint/2010/main" val="1110208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0ADF8C-E236-4E06-88CA-86055391C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Minibuss Asker og Bærum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7114EF5-3249-4856-99EF-6AE096E86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Bosetningsmønstre/endring.</a:t>
            </a:r>
          </a:p>
          <a:p>
            <a:r>
              <a:rPr lang="nb-NO" dirty="0"/>
              <a:t>Tilpassede busser Ruter.</a:t>
            </a:r>
          </a:p>
          <a:p>
            <a:r>
              <a:rPr lang="nb-NO" dirty="0"/>
              <a:t>Utfordringer med busstype.</a:t>
            </a:r>
          </a:p>
          <a:p>
            <a:r>
              <a:rPr lang="nb-NO" dirty="0"/>
              <a:t>Utvidede tilbud-fleksibilitet.</a:t>
            </a:r>
          </a:p>
          <a:p>
            <a:r>
              <a:rPr lang="nb-NO" dirty="0"/>
              <a:t>Svært godt mottatt. Faste sjåfører.</a:t>
            </a:r>
          </a:p>
          <a:p>
            <a:r>
              <a:rPr lang="nb-NO" dirty="0"/>
              <a:t>Sanntid opprop.</a:t>
            </a:r>
          </a:p>
        </p:txBody>
      </p:sp>
    </p:spTree>
    <p:extLst>
      <p:ext uri="{BB962C8B-B14F-4D97-AF65-F5344CB8AC3E}">
        <p14:creationId xmlns:p14="http://schemas.microsoft.com/office/powerpoint/2010/main" val="3368703791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0AC4E48-132E-42E2-B45B-8F7DD6F32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Minibuss Asker og Bærum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C46E000-40DB-4EFA-B2A3-8BB9A8A62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Elbusser og infrastruktur</a:t>
            </a:r>
          </a:p>
          <a:p>
            <a:pPr lvl="1"/>
            <a:r>
              <a:rPr lang="nb-NO" dirty="0"/>
              <a:t>Norgesbuss har 5 el busser i Stavanger.(Nattlading)</a:t>
            </a:r>
          </a:p>
          <a:p>
            <a:pPr lvl="1"/>
            <a:r>
              <a:rPr lang="nb-NO" dirty="0"/>
              <a:t>Norgesbuss vil i desember 2017 starte testing av 2 el busser for Ruter.(</a:t>
            </a:r>
            <a:r>
              <a:rPr lang="nb-NO" dirty="0" err="1"/>
              <a:t>Underveislading</a:t>
            </a:r>
            <a:r>
              <a:rPr lang="nb-NO" dirty="0"/>
              <a:t>)</a:t>
            </a:r>
          </a:p>
          <a:p>
            <a:pPr lvl="1"/>
            <a:r>
              <a:rPr lang="nb-NO" dirty="0"/>
              <a:t>Erfaring fra byggesaksprosesser-tidkrevende</a:t>
            </a:r>
          </a:p>
          <a:p>
            <a:pPr lvl="1"/>
            <a:endParaRPr lang="nb-NO" dirty="0"/>
          </a:p>
          <a:p>
            <a:pPr marL="457200" lvl="1" indent="0">
              <a:buNone/>
            </a:pPr>
            <a:endParaRPr lang="nb-NO" dirty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0568988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sjon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Presentasjon2</Template>
  <TotalTime>669</TotalTime>
  <Words>128</Words>
  <Application>Microsoft Office PowerPoint</Application>
  <PresentationFormat>Skjermfremvisning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0" baseType="lpstr">
      <vt:lpstr>Aller</vt:lpstr>
      <vt:lpstr>Aller Light</vt:lpstr>
      <vt:lpstr>Arial</vt:lpstr>
      <vt:lpstr>Calibri</vt:lpstr>
      <vt:lpstr>Presentasjon2</vt:lpstr>
      <vt:lpstr>Dialogkonferanse 14.11.17 Minibuss Asker og Bærum</vt:lpstr>
      <vt:lpstr>Minibuss Asker og Bærum</vt:lpstr>
      <vt:lpstr>Minibuss Asker og Bærum</vt:lpstr>
      <vt:lpstr>Minibuss Asker og Bærum</vt:lpstr>
      <vt:lpstr>Minibuss Asker og Bærum</vt:lpstr>
    </vt:vector>
  </TitlesOfParts>
  <Company>Norgesbuss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Midibuss Asker og Bærum</dc:title>
  <dc:creator>Jens Haug Onshuus</dc:creator>
  <cp:lastModifiedBy>Jens Haug Onshuus</cp:lastModifiedBy>
  <cp:revision>16</cp:revision>
  <dcterms:created xsi:type="dcterms:W3CDTF">2017-11-09T07:12:53Z</dcterms:created>
  <dcterms:modified xsi:type="dcterms:W3CDTF">2017-11-14T11:12:40Z</dcterms:modified>
</cp:coreProperties>
</file>