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7"/>
  </p:notesMasterIdLst>
  <p:sldIdLst>
    <p:sldId id="336" r:id="rId3"/>
    <p:sldId id="326" r:id="rId4"/>
    <p:sldId id="334" r:id="rId5"/>
    <p:sldId id="338" r:id="rId6"/>
  </p:sldIdLst>
  <p:sldSz cx="16230600" cy="10147300"/>
  <p:notesSz cx="6797675" cy="98726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96">
          <p15:clr>
            <a:srgbClr val="A4A3A4"/>
          </p15:clr>
        </p15:guide>
        <p15:guide id="2" pos="51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7" autoAdjust="0"/>
  </p:normalViewPr>
  <p:slideViewPr>
    <p:cSldViewPr>
      <p:cViewPr varScale="1">
        <p:scale>
          <a:sx n="67" d="100"/>
          <a:sy n="67" d="100"/>
        </p:scale>
        <p:origin x="486" y="90"/>
      </p:cViewPr>
      <p:guideLst>
        <p:guide orient="horz" pos="3196"/>
        <p:guide pos="51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200140BD-4D0C-430E-85E5-63596595C19C}" type="datetimeFigureOut">
              <a:rPr lang="nb-NO" smtClean="0"/>
              <a:pPr/>
              <a:t>09.11.2017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39775"/>
            <a:ext cx="59245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0D8B3B77-7528-4256-AB0D-D1E9B75E940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71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7613" y="3152775"/>
            <a:ext cx="13795375" cy="2174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35225" y="5749925"/>
            <a:ext cx="11360150" cy="2593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309350" y="1985963"/>
            <a:ext cx="3449638" cy="816133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55675" y="1985963"/>
            <a:ext cx="10201275" cy="816133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17613" y="3152775"/>
            <a:ext cx="13795375" cy="217487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435225" y="5749925"/>
            <a:ext cx="11360150" cy="25939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2700" y="6519863"/>
            <a:ext cx="13795375" cy="2016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82700" y="4300538"/>
            <a:ext cx="13795375" cy="22193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62038" y="3132138"/>
            <a:ext cx="7115175" cy="701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29613" y="3132138"/>
            <a:ext cx="7116762" cy="701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6400"/>
            <a:ext cx="14608175" cy="169068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213" y="2271713"/>
            <a:ext cx="7172325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11213" y="3217863"/>
            <a:ext cx="7172325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245475" y="2271713"/>
            <a:ext cx="7173913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245475" y="3217863"/>
            <a:ext cx="7173913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3225"/>
            <a:ext cx="5340350" cy="1720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45238" y="403225"/>
            <a:ext cx="9074150" cy="8661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11213" y="2124075"/>
            <a:ext cx="5340350" cy="694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81350" y="7102475"/>
            <a:ext cx="9737725" cy="839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181350" y="906463"/>
            <a:ext cx="9737725" cy="608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181350" y="7942263"/>
            <a:ext cx="9737725" cy="119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1863388" y="493713"/>
            <a:ext cx="3600450" cy="96535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62038" y="493713"/>
            <a:ext cx="10648950" cy="96535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82700" y="6519863"/>
            <a:ext cx="13795375" cy="201612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82700" y="4300538"/>
            <a:ext cx="13795375" cy="22193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55675" y="3851275"/>
            <a:ext cx="6819900" cy="629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927975" y="3851275"/>
            <a:ext cx="6819900" cy="629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6400"/>
            <a:ext cx="14608175" cy="1690688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213" y="2271713"/>
            <a:ext cx="7172325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11213" y="3217863"/>
            <a:ext cx="7172325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245475" y="2271713"/>
            <a:ext cx="7173913" cy="946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245475" y="3217863"/>
            <a:ext cx="7173913" cy="584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1213" y="403225"/>
            <a:ext cx="5340350" cy="1720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45238" y="403225"/>
            <a:ext cx="9074150" cy="8661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11213" y="2124075"/>
            <a:ext cx="5340350" cy="694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181350" y="7102475"/>
            <a:ext cx="9737725" cy="839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181350" y="906463"/>
            <a:ext cx="9737725" cy="60880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181350" y="7942263"/>
            <a:ext cx="9737725" cy="119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55675" y="1985963"/>
            <a:ext cx="1380331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5675" y="3851275"/>
            <a:ext cx="137922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Regular" charset="0"/>
              </a:rPr>
              <a:t>Click to edit Master text styles</a:t>
            </a:r>
          </a:p>
          <a:p>
            <a:pPr lvl="1"/>
            <a:r>
              <a:rPr lang="en-US" smtClean="0">
                <a:sym typeface="DIN-Regular" charset="0"/>
              </a:rPr>
              <a:t>Second level</a:t>
            </a:r>
          </a:p>
          <a:p>
            <a:pPr lvl="2"/>
            <a:r>
              <a:rPr lang="en-US" smtClean="0">
                <a:sym typeface="DIN-Regular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+mj-lt"/>
          <a:ea typeface="+mj-ea"/>
          <a:cs typeface="+mj-cs"/>
          <a:sym typeface="DIN-Bold" charset="0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9pPr>
    </p:titleStyle>
    <p:bodyStyle>
      <a:lvl1pPr algn="l" rtl="0" fontAlgn="base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1pPr>
      <a:lvl2pPr marL="393700" algn="ctr" rtl="0" fontAlgn="base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2pPr>
      <a:lvl3pPr marL="850900" algn="ctr" rtl="0" fontAlgn="base">
        <a:spcBef>
          <a:spcPts val="80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3pPr>
      <a:lvl4pPr marL="13081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4pPr>
      <a:lvl5pPr marL="17653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5pPr>
      <a:lvl6pPr marL="22225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6pPr>
      <a:lvl7pPr marL="26797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7pPr>
      <a:lvl8pPr marL="31369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8pPr>
      <a:lvl9pPr marL="3594100" algn="ctr" rtl="0" fontAlgn="base">
        <a:spcBef>
          <a:spcPts val="700"/>
        </a:spcBef>
        <a:spcAft>
          <a:spcPct val="0"/>
        </a:spcAft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493713"/>
            <a:ext cx="1438433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3132138"/>
            <a:ext cx="14384337" cy="701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3500" tIns="63500" rIns="63500" bIns="63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DIN-Regular" charset="0"/>
              </a:rPr>
              <a:t>Click to edit Master text styles</a:t>
            </a:r>
          </a:p>
          <a:p>
            <a:pPr lvl="1"/>
            <a:r>
              <a:rPr lang="en-US" smtClean="0">
                <a:sym typeface="DIN-Regular" charset="0"/>
              </a:rPr>
              <a:t>Second level</a:t>
            </a:r>
          </a:p>
          <a:p>
            <a:pPr lvl="2"/>
            <a:r>
              <a:rPr lang="en-US" smtClean="0">
                <a:sym typeface="DIN-Regular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DIN-Bold" charset="0"/>
        </a:defRPr>
      </a:lvl1pPr>
      <a:lvl2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2pPr>
      <a:lvl3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3pPr>
      <a:lvl4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4pPr>
      <a:lvl5pPr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DIN-Bold" charset="0"/>
          <a:ea typeface="ヒラギノ角ゴ ProN W6" charset="0"/>
          <a:cs typeface="ヒラギノ角ゴ ProN W6" charset="0"/>
          <a:sym typeface="DIN-Bold" charset="0"/>
        </a:defRPr>
      </a:lvl9pPr>
    </p:titleStyle>
    <p:bodyStyle>
      <a:lvl1pPr marL="542925" indent="-542925" algn="l" rtl="0" fontAlgn="base">
        <a:spcBef>
          <a:spcPts val="800"/>
        </a:spcBef>
        <a:spcAft>
          <a:spcPct val="0"/>
        </a:spcAft>
        <a:buSzPct val="100000"/>
        <a:buChar char="•"/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1pPr>
      <a:lvl2pPr marL="1006475" indent="-34925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DIN-Bold" charset="0"/>
        <a:buChar char="-"/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2pPr>
      <a:lvl3pPr marL="14605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DIN-Bold" charset="0"/>
        <a:defRPr sz="3400">
          <a:solidFill>
            <a:schemeClr val="tx1"/>
          </a:solidFill>
          <a:latin typeface="+mn-lt"/>
          <a:ea typeface="+mn-ea"/>
          <a:cs typeface="+mn-cs"/>
          <a:sym typeface="DIN-Regular" charset="0"/>
        </a:defRPr>
      </a:lvl3pPr>
      <a:lvl4pPr marL="209550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DIN-Bold" charset="0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4pPr>
      <a:lvl5pPr marL="31750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5pPr>
      <a:lvl6pPr marL="36322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6pPr>
      <a:lvl7pPr marL="40894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7pPr>
      <a:lvl8pPr marL="45466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8pPr>
      <a:lvl9pPr marL="5003800" indent="-358775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3100">
          <a:solidFill>
            <a:schemeClr val="tx1"/>
          </a:solidFill>
          <a:latin typeface="Arial" charset="0"/>
          <a:ea typeface="+mn-ea"/>
          <a:cs typeface="+mn-cs"/>
          <a:sym typeface="Arial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86"/>
            <a:ext cx="16277663" cy="101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802882" y="1722947"/>
            <a:ext cx="14623248" cy="38076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3" rIns="91385" bIns="45693" anchor="ctr"/>
          <a:lstStyle/>
          <a:p>
            <a:pPr defTabSz="1438999">
              <a:defRPr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13315" name="Picture 6" descr="Konsentra_Ruter_hvit_hel_cmy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0394" y="9109724"/>
            <a:ext cx="3433671" cy="4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5"/>
          <p:cNvSpPr>
            <a:spLocks noGrp="1"/>
          </p:cNvSpPr>
          <p:nvPr>
            <p:ph type="ctrTitle"/>
          </p:nvPr>
        </p:nvSpPr>
        <p:spPr>
          <a:xfrm>
            <a:off x="956796" y="1984721"/>
            <a:ext cx="13794978" cy="1718187"/>
          </a:xfrm>
        </p:spPr>
        <p:txBody>
          <a:bodyPr/>
          <a:lstStyle/>
          <a:p>
            <a:r>
              <a:rPr lang="nb-NO" dirty="0" smtClean="0"/>
              <a:t>Dagens kontrakter, minibuss Asker og Bærum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062038" y="3132138"/>
            <a:ext cx="14384337" cy="5829944"/>
          </a:xfrm>
        </p:spPr>
        <p:txBody>
          <a:bodyPr/>
          <a:lstStyle/>
          <a:p>
            <a:r>
              <a:rPr lang="nb-NO" dirty="0" smtClean="0"/>
              <a:t>6 servicelinjebusser</a:t>
            </a:r>
          </a:p>
          <a:p>
            <a:r>
              <a:rPr lang="nb-NO" dirty="0" smtClean="0"/>
              <a:t>20 minibusser med rullestolplass(er)</a:t>
            </a:r>
          </a:p>
          <a:p>
            <a:r>
              <a:rPr lang="nb-NO" dirty="0" smtClean="0"/>
              <a:t>18 minibusser</a:t>
            </a:r>
          </a:p>
          <a:p>
            <a:pPr>
              <a:buFontTx/>
              <a:buNone/>
            </a:pPr>
            <a:endParaRPr lang="nb-NO" dirty="0" smtClean="0"/>
          </a:p>
        </p:txBody>
      </p:sp>
      <p:sp>
        <p:nvSpPr>
          <p:cNvPr id="14337" name="Tittel 3"/>
          <p:cNvSpPr>
            <a:spLocks noGrp="1"/>
          </p:cNvSpPr>
          <p:nvPr>
            <p:ph type="title"/>
          </p:nvPr>
        </p:nvSpPr>
        <p:spPr>
          <a:xfrm>
            <a:off x="1062038" y="753170"/>
            <a:ext cx="10204152" cy="1915641"/>
          </a:xfrm>
        </p:spPr>
        <p:txBody>
          <a:bodyPr/>
          <a:lstStyle/>
          <a:p>
            <a:r>
              <a:rPr lang="en-US" dirty="0" err="1" smtClean="0"/>
              <a:t>Forrige</a:t>
            </a:r>
            <a:r>
              <a:rPr lang="en-US" dirty="0" smtClean="0"/>
              <a:t> </a:t>
            </a:r>
            <a:r>
              <a:rPr lang="en-US" dirty="0" err="1" smtClean="0"/>
              <a:t>oppstart</a:t>
            </a:r>
            <a:r>
              <a:rPr lang="en-US" dirty="0" smtClean="0"/>
              <a:t> </a:t>
            </a:r>
            <a:r>
              <a:rPr lang="en-US" dirty="0" err="1" smtClean="0"/>
              <a:t>sommeren</a:t>
            </a:r>
            <a:r>
              <a:rPr lang="en-US" dirty="0" smtClean="0"/>
              <a:t> 2009</a:t>
            </a:r>
            <a:endParaRPr lang="en-US" dirty="0"/>
          </a:p>
        </p:txBody>
      </p:sp>
      <p:pic>
        <p:nvPicPr>
          <p:cNvPr id="6" name="Picture 4" descr="Konsentra-logo_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5234">
            <a:off x="9016476" y="5621596"/>
            <a:ext cx="6181082" cy="2809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96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7626" y="-645510"/>
            <a:ext cx="16276805" cy="108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 bwMode="auto">
          <a:xfrm>
            <a:off x="802882" y="1722947"/>
            <a:ext cx="14623248" cy="38076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3" rIns="91385" bIns="45693" anchor="ctr"/>
          <a:lstStyle/>
          <a:p>
            <a:pPr defTabSz="1438999">
              <a:defRPr/>
            </a:pP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63491" name="Picture 6" descr="Konsentra_Ruter_hvit_hel_cmyk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0394" y="9109724"/>
            <a:ext cx="3433671" cy="4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Title 5"/>
          <p:cNvSpPr>
            <a:spLocks noGrp="1"/>
          </p:cNvSpPr>
          <p:nvPr>
            <p:ph type="ctrTitle"/>
          </p:nvPr>
        </p:nvSpPr>
        <p:spPr>
          <a:xfrm>
            <a:off x="956796" y="1984721"/>
            <a:ext cx="13794978" cy="1718187"/>
          </a:xfrm>
        </p:spPr>
        <p:txBody>
          <a:bodyPr/>
          <a:lstStyle/>
          <a:p>
            <a:r>
              <a:rPr lang="nb-NO" dirty="0" smtClean="0"/>
              <a:t>Mulige </a:t>
            </a:r>
            <a:r>
              <a:rPr lang="nb-NO" dirty="0" err="1" smtClean="0"/>
              <a:t>kontraktsinndelinger</a:t>
            </a:r>
            <a:endParaRPr lang="nb-NO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1062038" y="3132138"/>
            <a:ext cx="14384337" cy="5829944"/>
          </a:xfrm>
        </p:spPr>
        <p:txBody>
          <a:bodyPr/>
          <a:lstStyle/>
          <a:p>
            <a:r>
              <a:rPr lang="nb-NO" dirty="0" smtClean="0"/>
              <a:t>Geografiske områder?</a:t>
            </a:r>
          </a:p>
          <a:p>
            <a:r>
              <a:rPr lang="nb-NO" dirty="0" smtClean="0"/>
              <a:t>Inndeling i bilgrupper?</a:t>
            </a:r>
          </a:p>
          <a:p>
            <a:pPr>
              <a:buFontTx/>
              <a:buNone/>
            </a:pPr>
            <a:endParaRPr lang="nb-NO" dirty="0" smtClean="0"/>
          </a:p>
        </p:txBody>
      </p:sp>
      <p:sp>
        <p:nvSpPr>
          <p:cNvPr id="14337" name="Tittel 3"/>
          <p:cNvSpPr>
            <a:spLocks noGrp="1"/>
          </p:cNvSpPr>
          <p:nvPr>
            <p:ph type="title"/>
          </p:nvPr>
        </p:nvSpPr>
        <p:spPr>
          <a:xfrm>
            <a:off x="1062038" y="753170"/>
            <a:ext cx="10204152" cy="1915641"/>
          </a:xfrm>
        </p:spPr>
        <p:txBody>
          <a:bodyPr/>
          <a:lstStyle/>
          <a:p>
            <a:r>
              <a:rPr lang="en-US" dirty="0" err="1" smtClean="0"/>
              <a:t>Inndeling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deloppdrag</a:t>
            </a:r>
            <a:endParaRPr lang="en-US" dirty="0"/>
          </a:p>
        </p:txBody>
      </p:sp>
      <p:pic>
        <p:nvPicPr>
          <p:cNvPr id="6" name="Picture 4" descr="Konsentra-logo_2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95234">
            <a:off x="9016476" y="5621596"/>
            <a:ext cx="6181082" cy="2809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553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DIN-Bold"/>
        <a:ea typeface="ヒラギノ角ゴ ProN W6"/>
        <a:cs typeface="ヒラギノ角ゴ ProN W6"/>
      </a:majorFont>
      <a:minorFont>
        <a:latin typeface="DIN-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ECECEC"/>
      </a:accent1>
      <a:accent2>
        <a:srgbClr val="333399"/>
      </a:accent2>
      <a:accent3>
        <a:srgbClr val="FFFFFF"/>
      </a:accent3>
      <a:accent4>
        <a:srgbClr val="000000"/>
      </a:accent4>
      <a:accent5>
        <a:srgbClr val="F4F4F4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DIN-Bold"/>
        <a:ea typeface="ヒラギノ角ゴ ProN W6"/>
        <a:cs typeface="ヒラギノ角ゴ ProN W6"/>
      </a:majorFont>
      <a:minorFont>
        <a:latin typeface="DIN-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</TotalTime>
  <Pages>0</Pages>
  <Words>32</Words>
  <Characters>0</Characters>
  <Application>Microsoft Office PowerPoint</Application>
  <PresentationFormat>Egendefinert</PresentationFormat>
  <Lines>0</Lines>
  <Paragraphs>9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4</vt:i4>
      </vt:variant>
    </vt:vector>
  </HeadingPairs>
  <TitlesOfParts>
    <vt:vector size="13" baseType="lpstr">
      <vt:lpstr>Arial</vt:lpstr>
      <vt:lpstr>Calibri</vt:lpstr>
      <vt:lpstr>DIN-Bold</vt:lpstr>
      <vt:lpstr>DIN-Regular</vt:lpstr>
      <vt:lpstr>Gill Sans</vt:lpstr>
      <vt:lpstr>ヒラギノ角ゴ ProN W3</vt:lpstr>
      <vt:lpstr>ヒラギノ角ゴ ProN W6</vt:lpstr>
      <vt:lpstr>Default - Title Slide</vt:lpstr>
      <vt:lpstr>Default - Title and Content</vt:lpstr>
      <vt:lpstr>Dagens kontrakter, minibuss Asker og Bærum</vt:lpstr>
      <vt:lpstr>Forrige oppstart sommeren 2009</vt:lpstr>
      <vt:lpstr>Mulige kontraktsinndelinger</vt:lpstr>
      <vt:lpstr>Inndeling i deloppdrag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</dc:title>
  <dc:creator>Marit Nordli</dc:creator>
  <cp:lastModifiedBy>Aune John Gunnar</cp:lastModifiedBy>
  <cp:revision>336</cp:revision>
  <dcterms:modified xsi:type="dcterms:W3CDTF">2017-11-09T10:41:43Z</dcterms:modified>
</cp:coreProperties>
</file>