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9" r:id="rId1"/>
  </p:sldMasterIdLst>
  <p:notesMasterIdLst>
    <p:notesMasterId r:id="rId5"/>
  </p:notesMasterIdLst>
  <p:sldIdLst>
    <p:sldId id="256" r:id="rId2"/>
    <p:sldId id="259" r:id="rId3"/>
    <p:sldId id="262" r:id="rId4"/>
  </p:sldIdLst>
  <p:sldSz cx="24384000" cy="13716000"/>
  <p:notesSz cx="6858000" cy="9144000"/>
  <p:embeddedFontLst>
    <p:embeddedFont>
      <p:font typeface="Helvetica Neue" panose="020B0604020202020204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382"/>
    <a:srgbClr val="5582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8296818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9318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1" name="Shape 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1495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1" name="Shape 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88584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1325562" y="1100137"/>
            <a:ext cx="21863050" cy="29702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1200" b="0" i="0" u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1200" b="0" i="0" u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1200" b="0" i="0" u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1200" b="0" i="0" u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1200" b="0" i="0" u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1200" b="0" i="0" u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1200" b="0" i="0" u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1200" b="0" i="0" u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1200" b="0" i="0" u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1416050" y="4713287"/>
            <a:ext cx="21280437" cy="80978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6000" b="0" i="0" u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lvl="1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6000" b="0" i="0" u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lvl="2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6000" b="0" i="0" u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lvl="3" indent="685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6000" b="0" i="0" u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lvl="4" indent="914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6000" b="0" i="0" u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lvl="5" indent="914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6000" b="0" i="0" u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lvl="6" indent="914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6000" b="0" i="0" u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lvl="7" indent="914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6000" b="0" i="0" u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lvl="8" indent="914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6000" b="0" i="0" u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685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914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5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5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  <a:endParaRPr lang="en-US" sz="5000" b="0" i="0" u="none" strike="noStrike" cap="non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2F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325562" y="1100137"/>
            <a:ext cx="21863050" cy="29702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1200" b="0" i="0" u="none" strike="noStrike" cap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1200" b="0" i="0" u="none" strike="noStrike" cap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1200" b="0" i="0" u="none" strike="noStrike" cap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1200" b="0" i="0" u="none" strike="noStrike" cap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1200" b="0" i="0" u="none" strike="noStrike" cap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1200" b="0" i="0" u="none" strike="noStrike" cap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1200" b="0" i="0" u="none" strike="noStrike" cap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1200" b="0" i="0" u="none" strike="noStrike" cap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1200" b="0" i="0" u="none" strike="noStrike" cap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416050" y="4713287"/>
            <a:ext cx="21280437" cy="80978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6000" b="0" i="0" u="none" strike="noStrike" cap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6000" b="0" i="0" u="none" strike="noStrike" cap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6000" b="0" i="0" u="none" strike="noStrike" cap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685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6000" b="0" i="0" u="none" strike="noStrike" cap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914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6000" b="0" i="0" u="none" strike="noStrike" cap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914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6000" b="0" i="0" u="none" strike="noStrike" cap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914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6000" b="0" i="0" u="none" strike="noStrike" cap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914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6000" b="0" i="0" u="none" strike="noStrike" cap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914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6000" b="0" i="0" u="none" strike="noStrike" cap="none">
                <a:solidFill>
                  <a:srgbClr val="56515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Shape 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09575" y="3901985"/>
            <a:ext cx="13164849" cy="253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Shape 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77361" y="8942600"/>
            <a:ext cx="4198800" cy="1458899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1820400" y="10908700"/>
            <a:ext cx="20743200" cy="2121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3D3E"/>
              </a:buClr>
              <a:buSzPct val="25000"/>
              <a:buFont typeface="Helvetica Neue"/>
              <a:buNone/>
            </a:pPr>
            <a:r>
              <a:rPr lang="en-US">
                <a:solidFill>
                  <a:srgbClr val="666666"/>
                </a:solidFill>
              </a:rPr>
              <a:t>Leie og utleie av p</a:t>
            </a:r>
            <a:r>
              <a:rPr lang="en-US" sz="6000" b="0" i="0" u="none" strike="noStrike" cap="none">
                <a:solidFill>
                  <a:srgbClr val="666666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rivate </a:t>
            </a:r>
            <a:r>
              <a:rPr lang="en-US">
                <a:solidFill>
                  <a:srgbClr val="666666"/>
                </a:solidFill>
              </a:rPr>
              <a:t>biler med 1m nok forsikring fra</a:t>
            </a:r>
          </a:p>
        </p:txBody>
      </p:sp>
      <p:pic>
        <p:nvPicPr>
          <p:cNvPr id="21" name="Shape 2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0614800" y="11006336"/>
            <a:ext cx="816000" cy="807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Shape 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018925" y="12380375"/>
            <a:ext cx="4812300" cy="927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Bilde 2"/>
          <p:cNvPicPr>
            <a:picLocks noChangeAspect="1"/>
          </p:cNvPicPr>
          <p:nvPr/>
        </p:nvPicPr>
        <p:blipFill rotWithShape="1">
          <a:blip r:embed="rId4"/>
          <a:srcRect l="60370" t="23791" b="7156"/>
          <a:stretch/>
        </p:blipFill>
        <p:spPr>
          <a:xfrm>
            <a:off x="4463141" y="-7968"/>
            <a:ext cx="14002153" cy="1372396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9542514" y="69565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0" name="Ellipse 19"/>
          <p:cNvSpPr/>
          <p:nvPr/>
        </p:nvSpPr>
        <p:spPr>
          <a:xfrm>
            <a:off x="10272406" y="221007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1" name="Ellipse 20"/>
          <p:cNvSpPr/>
          <p:nvPr/>
        </p:nvSpPr>
        <p:spPr>
          <a:xfrm>
            <a:off x="8812622" y="1170311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2" name="Ellipse 21"/>
          <p:cNvSpPr/>
          <p:nvPr/>
        </p:nvSpPr>
        <p:spPr>
          <a:xfrm>
            <a:off x="8175292" y="1081820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3" name="Ellipse 22"/>
          <p:cNvSpPr/>
          <p:nvPr/>
        </p:nvSpPr>
        <p:spPr>
          <a:xfrm>
            <a:off x="7632899" y="932985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4" name="Ellipse 23"/>
          <p:cNvSpPr/>
          <p:nvPr/>
        </p:nvSpPr>
        <p:spPr>
          <a:xfrm>
            <a:off x="7929742" y="1556472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5" name="Ellipse 24"/>
          <p:cNvSpPr/>
          <p:nvPr/>
        </p:nvSpPr>
        <p:spPr>
          <a:xfrm>
            <a:off x="6690878" y="261835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Ellipse 25"/>
          <p:cNvSpPr/>
          <p:nvPr/>
        </p:nvSpPr>
        <p:spPr>
          <a:xfrm>
            <a:off x="5866141" y="1521470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7" name="Ellipse 26"/>
          <p:cNvSpPr/>
          <p:nvPr/>
        </p:nvSpPr>
        <p:spPr>
          <a:xfrm>
            <a:off x="5823491" y="328823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8" name="Ellipse 27"/>
          <p:cNvSpPr/>
          <p:nvPr/>
        </p:nvSpPr>
        <p:spPr>
          <a:xfrm>
            <a:off x="5286204" y="2813582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9" name="Ellipse 28"/>
          <p:cNvSpPr/>
          <p:nvPr/>
        </p:nvSpPr>
        <p:spPr>
          <a:xfrm>
            <a:off x="4711985" y="4966847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0" name="Ellipse 29"/>
          <p:cNvSpPr/>
          <p:nvPr/>
        </p:nvSpPr>
        <p:spPr>
          <a:xfrm>
            <a:off x="4498009" y="7267595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1" name="Ellipse 30"/>
          <p:cNvSpPr/>
          <p:nvPr/>
        </p:nvSpPr>
        <p:spPr>
          <a:xfrm>
            <a:off x="6801367" y="9627337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2" name="Ellipse 31"/>
          <p:cNvSpPr/>
          <p:nvPr/>
        </p:nvSpPr>
        <p:spPr>
          <a:xfrm>
            <a:off x="6092679" y="1065972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6" name="Ellipse 45"/>
          <p:cNvSpPr/>
          <p:nvPr/>
        </p:nvSpPr>
        <p:spPr>
          <a:xfrm>
            <a:off x="10109890" y="12407385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7" name="Ellipse 46"/>
          <p:cNvSpPr/>
          <p:nvPr/>
        </p:nvSpPr>
        <p:spPr>
          <a:xfrm>
            <a:off x="5179178" y="988416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8" name="Ellipse 47"/>
          <p:cNvSpPr/>
          <p:nvPr/>
        </p:nvSpPr>
        <p:spPr>
          <a:xfrm>
            <a:off x="4420557" y="10897050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9" name="Ellipse 48"/>
          <p:cNvSpPr/>
          <p:nvPr/>
        </p:nvSpPr>
        <p:spPr>
          <a:xfrm>
            <a:off x="4420557" y="897992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0" name="Ellipse 49"/>
          <p:cNvSpPr/>
          <p:nvPr/>
        </p:nvSpPr>
        <p:spPr>
          <a:xfrm>
            <a:off x="14028747" y="13241348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1" name="Ellipse 50"/>
          <p:cNvSpPr/>
          <p:nvPr/>
        </p:nvSpPr>
        <p:spPr>
          <a:xfrm>
            <a:off x="14240249" y="1309110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2" name="Ellipse 51"/>
          <p:cNvSpPr/>
          <p:nvPr/>
        </p:nvSpPr>
        <p:spPr>
          <a:xfrm>
            <a:off x="14134498" y="1295233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3" name="Ellipse 52"/>
          <p:cNvSpPr/>
          <p:nvPr/>
        </p:nvSpPr>
        <p:spPr>
          <a:xfrm>
            <a:off x="14651516" y="1247385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4" name="Ellipse 53"/>
          <p:cNvSpPr/>
          <p:nvPr/>
        </p:nvSpPr>
        <p:spPr>
          <a:xfrm>
            <a:off x="14295760" y="12048058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5" name="Ellipse 54"/>
          <p:cNvSpPr/>
          <p:nvPr/>
        </p:nvSpPr>
        <p:spPr>
          <a:xfrm>
            <a:off x="14651516" y="1189781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6" name="Ellipse 55"/>
          <p:cNvSpPr/>
          <p:nvPr/>
        </p:nvSpPr>
        <p:spPr>
          <a:xfrm>
            <a:off x="14433806" y="11530840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7" name="Ellipse 56"/>
          <p:cNvSpPr/>
          <p:nvPr/>
        </p:nvSpPr>
        <p:spPr>
          <a:xfrm>
            <a:off x="14740008" y="11706360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8" name="Ellipse 57"/>
          <p:cNvSpPr/>
          <p:nvPr/>
        </p:nvSpPr>
        <p:spPr>
          <a:xfrm>
            <a:off x="14003607" y="12097402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9" name="Ellipse 58"/>
          <p:cNvSpPr/>
          <p:nvPr/>
        </p:nvSpPr>
        <p:spPr>
          <a:xfrm>
            <a:off x="13713466" y="12236528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0" name="Ellipse 59"/>
          <p:cNvSpPr/>
          <p:nvPr/>
        </p:nvSpPr>
        <p:spPr>
          <a:xfrm>
            <a:off x="13037229" y="1189781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1" name="Ellipse 60"/>
          <p:cNvSpPr/>
          <p:nvPr/>
        </p:nvSpPr>
        <p:spPr>
          <a:xfrm>
            <a:off x="13998405" y="1034359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2" name="Ellipse 61"/>
          <p:cNvSpPr/>
          <p:nvPr/>
        </p:nvSpPr>
        <p:spPr>
          <a:xfrm>
            <a:off x="13998405" y="10556497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3" name="Ellipse 62"/>
          <p:cNvSpPr/>
          <p:nvPr/>
        </p:nvSpPr>
        <p:spPr>
          <a:xfrm>
            <a:off x="14255285" y="10337807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4" name="Ellipse 63"/>
          <p:cNvSpPr/>
          <p:nvPr/>
        </p:nvSpPr>
        <p:spPr>
          <a:xfrm>
            <a:off x="13799557" y="10731167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5" name="Ellipse 64"/>
          <p:cNvSpPr/>
          <p:nvPr/>
        </p:nvSpPr>
        <p:spPr>
          <a:xfrm>
            <a:off x="13589326" y="1057533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6" name="Ellipse 65"/>
          <p:cNvSpPr/>
          <p:nvPr/>
        </p:nvSpPr>
        <p:spPr>
          <a:xfrm>
            <a:off x="13457367" y="1075705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7" name="Ellipse 66"/>
          <p:cNvSpPr/>
          <p:nvPr/>
        </p:nvSpPr>
        <p:spPr>
          <a:xfrm>
            <a:off x="13457367" y="10996251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8" name="Ellipse 67"/>
          <p:cNvSpPr/>
          <p:nvPr/>
        </p:nvSpPr>
        <p:spPr>
          <a:xfrm>
            <a:off x="13263767" y="1080060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9" name="Ellipse 68"/>
          <p:cNvSpPr/>
          <p:nvPr/>
        </p:nvSpPr>
        <p:spPr>
          <a:xfrm>
            <a:off x="16265803" y="12236528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0" name="Ellipse 69"/>
          <p:cNvSpPr/>
          <p:nvPr/>
        </p:nvSpPr>
        <p:spPr>
          <a:xfrm>
            <a:off x="16414267" y="12236528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1" name="Ellipse 70"/>
          <p:cNvSpPr/>
          <p:nvPr/>
        </p:nvSpPr>
        <p:spPr>
          <a:xfrm>
            <a:off x="17317042" y="1257205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2" name="Ellipse 71"/>
          <p:cNvSpPr/>
          <p:nvPr/>
        </p:nvSpPr>
        <p:spPr>
          <a:xfrm>
            <a:off x="17090504" y="11660490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3" name="Ellipse 72"/>
          <p:cNvSpPr/>
          <p:nvPr/>
        </p:nvSpPr>
        <p:spPr>
          <a:xfrm>
            <a:off x="16433767" y="1170235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4" name="Ellipse 73"/>
          <p:cNvSpPr/>
          <p:nvPr/>
        </p:nvSpPr>
        <p:spPr>
          <a:xfrm>
            <a:off x="17551361" y="11262921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5" name="Ellipse 74"/>
          <p:cNvSpPr/>
          <p:nvPr/>
        </p:nvSpPr>
        <p:spPr>
          <a:xfrm>
            <a:off x="17873739" y="1163650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6" name="Ellipse 75"/>
          <p:cNvSpPr/>
          <p:nvPr/>
        </p:nvSpPr>
        <p:spPr>
          <a:xfrm>
            <a:off x="17770118" y="1043905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7" name="Ellipse 76"/>
          <p:cNvSpPr/>
          <p:nvPr/>
        </p:nvSpPr>
        <p:spPr>
          <a:xfrm>
            <a:off x="17573922" y="10376337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8" name="Ellipse 77"/>
          <p:cNvSpPr/>
          <p:nvPr/>
        </p:nvSpPr>
        <p:spPr>
          <a:xfrm>
            <a:off x="17229080" y="10376337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9" name="Ellipse 78"/>
          <p:cNvSpPr/>
          <p:nvPr/>
        </p:nvSpPr>
        <p:spPr>
          <a:xfrm>
            <a:off x="17032884" y="10179908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0" name="Ellipse 79"/>
          <p:cNvSpPr/>
          <p:nvPr/>
        </p:nvSpPr>
        <p:spPr>
          <a:xfrm>
            <a:off x="16207229" y="8505271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1" name="Ellipse 80"/>
          <p:cNvSpPr/>
          <p:nvPr/>
        </p:nvSpPr>
        <p:spPr>
          <a:xfrm>
            <a:off x="16640805" y="9314772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2" name="Ellipse 81"/>
          <p:cNvSpPr/>
          <p:nvPr/>
        </p:nvSpPr>
        <p:spPr>
          <a:xfrm>
            <a:off x="17347384" y="855815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3" name="Ellipse 82"/>
          <p:cNvSpPr/>
          <p:nvPr/>
        </p:nvSpPr>
        <p:spPr>
          <a:xfrm>
            <a:off x="16158651" y="913668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4" name="Ellipse 83"/>
          <p:cNvSpPr/>
          <p:nvPr/>
        </p:nvSpPr>
        <p:spPr>
          <a:xfrm>
            <a:off x="15860636" y="913668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5" name="Ellipse 84"/>
          <p:cNvSpPr/>
          <p:nvPr/>
        </p:nvSpPr>
        <p:spPr>
          <a:xfrm>
            <a:off x="15860636" y="915388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6" name="Ellipse 85"/>
          <p:cNvSpPr/>
          <p:nvPr/>
        </p:nvSpPr>
        <p:spPr>
          <a:xfrm>
            <a:off x="15925949" y="938236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7" name="Ellipse 86"/>
          <p:cNvSpPr/>
          <p:nvPr/>
        </p:nvSpPr>
        <p:spPr>
          <a:xfrm>
            <a:off x="16100902" y="953598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8" name="Ellipse 87"/>
          <p:cNvSpPr/>
          <p:nvPr/>
        </p:nvSpPr>
        <p:spPr>
          <a:xfrm>
            <a:off x="16230616" y="953598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9" name="Ellipse 88"/>
          <p:cNvSpPr/>
          <p:nvPr/>
        </p:nvSpPr>
        <p:spPr>
          <a:xfrm>
            <a:off x="16405176" y="960249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0" name="Ellipse 89"/>
          <p:cNvSpPr/>
          <p:nvPr/>
        </p:nvSpPr>
        <p:spPr>
          <a:xfrm>
            <a:off x="16601372" y="990618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1" name="Ellipse 90"/>
          <p:cNvSpPr/>
          <p:nvPr/>
        </p:nvSpPr>
        <p:spPr>
          <a:xfrm>
            <a:off x="16671833" y="1018872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2" name="Ellipse 91"/>
          <p:cNvSpPr/>
          <p:nvPr/>
        </p:nvSpPr>
        <p:spPr>
          <a:xfrm>
            <a:off x="15598846" y="10201730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3" name="Ellipse 92"/>
          <p:cNvSpPr/>
          <p:nvPr/>
        </p:nvSpPr>
        <p:spPr>
          <a:xfrm>
            <a:off x="15337871" y="989880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4" name="Ellipse 93"/>
          <p:cNvSpPr/>
          <p:nvPr/>
        </p:nvSpPr>
        <p:spPr>
          <a:xfrm>
            <a:off x="15249287" y="928410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5" name="Ellipse 94"/>
          <p:cNvSpPr/>
          <p:nvPr/>
        </p:nvSpPr>
        <p:spPr>
          <a:xfrm>
            <a:off x="15444881" y="940961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6" name="Ellipse 95"/>
          <p:cNvSpPr/>
          <p:nvPr/>
        </p:nvSpPr>
        <p:spPr>
          <a:xfrm>
            <a:off x="14857185" y="940961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7" name="Ellipse 96"/>
          <p:cNvSpPr/>
          <p:nvPr/>
        </p:nvSpPr>
        <p:spPr>
          <a:xfrm>
            <a:off x="17435248" y="8599050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8" name="Ellipse 97"/>
          <p:cNvSpPr/>
          <p:nvPr/>
        </p:nvSpPr>
        <p:spPr>
          <a:xfrm>
            <a:off x="17543572" y="866436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9" name="Ellipse 98"/>
          <p:cNvSpPr/>
          <p:nvPr/>
        </p:nvSpPr>
        <p:spPr>
          <a:xfrm>
            <a:off x="17652428" y="8814341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0" name="Ellipse 99"/>
          <p:cNvSpPr/>
          <p:nvPr/>
        </p:nvSpPr>
        <p:spPr>
          <a:xfrm>
            <a:off x="17934688" y="935801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1" name="Ellipse 100"/>
          <p:cNvSpPr/>
          <p:nvPr/>
        </p:nvSpPr>
        <p:spPr>
          <a:xfrm>
            <a:off x="17934688" y="966276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2" name="Ellipse 101"/>
          <p:cNvSpPr/>
          <p:nvPr/>
        </p:nvSpPr>
        <p:spPr>
          <a:xfrm>
            <a:off x="15372308" y="112828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3" name="Ellipse 102"/>
          <p:cNvSpPr/>
          <p:nvPr/>
        </p:nvSpPr>
        <p:spPr>
          <a:xfrm>
            <a:off x="15534731" y="28285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4" name="Ellipse 103"/>
          <p:cNvSpPr/>
          <p:nvPr/>
        </p:nvSpPr>
        <p:spPr>
          <a:xfrm>
            <a:off x="15198319" y="598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5" name="Ellipse 104"/>
          <p:cNvSpPr/>
          <p:nvPr/>
        </p:nvSpPr>
        <p:spPr>
          <a:xfrm>
            <a:off x="17616070" y="7288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6" name="Ellipse 105"/>
          <p:cNvSpPr/>
          <p:nvPr/>
        </p:nvSpPr>
        <p:spPr>
          <a:xfrm>
            <a:off x="16893488" y="7288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7" name="Ellipse 106"/>
          <p:cNvSpPr/>
          <p:nvPr/>
        </p:nvSpPr>
        <p:spPr>
          <a:xfrm>
            <a:off x="16598866" y="1368917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8" name="Ellipse 107"/>
          <p:cNvSpPr/>
          <p:nvPr/>
        </p:nvSpPr>
        <p:spPr>
          <a:xfrm>
            <a:off x="18069146" y="308830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9" name="Ellipse 108"/>
          <p:cNvSpPr/>
          <p:nvPr/>
        </p:nvSpPr>
        <p:spPr>
          <a:xfrm>
            <a:off x="17922534" y="609879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0" name="Ellipse 109"/>
          <p:cNvSpPr/>
          <p:nvPr/>
        </p:nvSpPr>
        <p:spPr>
          <a:xfrm>
            <a:off x="18077975" y="531168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1" name="Ellipse 110"/>
          <p:cNvSpPr/>
          <p:nvPr/>
        </p:nvSpPr>
        <p:spPr>
          <a:xfrm>
            <a:off x="18057060" y="6121098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2" name="Ellipse 111"/>
          <p:cNvSpPr/>
          <p:nvPr/>
        </p:nvSpPr>
        <p:spPr>
          <a:xfrm>
            <a:off x="17888324" y="687979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3" name="Ellipse 112"/>
          <p:cNvSpPr/>
          <p:nvPr/>
        </p:nvSpPr>
        <p:spPr>
          <a:xfrm>
            <a:off x="18045097" y="7858927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587782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Shape 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018925" y="12380375"/>
            <a:ext cx="4812300" cy="927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Bilde 2"/>
          <p:cNvPicPr>
            <a:picLocks noChangeAspect="1"/>
          </p:cNvPicPr>
          <p:nvPr/>
        </p:nvPicPr>
        <p:blipFill rotWithShape="1">
          <a:blip r:embed="rId4"/>
          <a:srcRect l="60370" t="23791" b="7156"/>
          <a:stretch/>
        </p:blipFill>
        <p:spPr>
          <a:xfrm>
            <a:off x="4463141" y="-7968"/>
            <a:ext cx="14002153" cy="1372396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9542514" y="69565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0" name="Ellipse 19"/>
          <p:cNvSpPr/>
          <p:nvPr/>
        </p:nvSpPr>
        <p:spPr>
          <a:xfrm>
            <a:off x="10272406" y="221007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1" name="Ellipse 20"/>
          <p:cNvSpPr/>
          <p:nvPr/>
        </p:nvSpPr>
        <p:spPr>
          <a:xfrm>
            <a:off x="8812622" y="1170311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2" name="Ellipse 21"/>
          <p:cNvSpPr/>
          <p:nvPr/>
        </p:nvSpPr>
        <p:spPr>
          <a:xfrm>
            <a:off x="8175292" y="1081820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3" name="Ellipse 22"/>
          <p:cNvSpPr/>
          <p:nvPr/>
        </p:nvSpPr>
        <p:spPr>
          <a:xfrm>
            <a:off x="7632899" y="932985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4" name="Ellipse 23"/>
          <p:cNvSpPr/>
          <p:nvPr/>
        </p:nvSpPr>
        <p:spPr>
          <a:xfrm>
            <a:off x="7929742" y="1556472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5" name="Ellipse 24"/>
          <p:cNvSpPr/>
          <p:nvPr/>
        </p:nvSpPr>
        <p:spPr>
          <a:xfrm>
            <a:off x="6690878" y="261835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Ellipse 25"/>
          <p:cNvSpPr/>
          <p:nvPr/>
        </p:nvSpPr>
        <p:spPr>
          <a:xfrm>
            <a:off x="5866141" y="1521470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7" name="Ellipse 26"/>
          <p:cNvSpPr/>
          <p:nvPr/>
        </p:nvSpPr>
        <p:spPr>
          <a:xfrm>
            <a:off x="5823491" y="328823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8" name="Ellipse 27"/>
          <p:cNvSpPr/>
          <p:nvPr/>
        </p:nvSpPr>
        <p:spPr>
          <a:xfrm>
            <a:off x="5286204" y="2813582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9" name="Ellipse 28"/>
          <p:cNvSpPr/>
          <p:nvPr/>
        </p:nvSpPr>
        <p:spPr>
          <a:xfrm>
            <a:off x="4711985" y="4966847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0" name="Ellipse 29"/>
          <p:cNvSpPr/>
          <p:nvPr/>
        </p:nvSpPr>
        <p:spPr>
          <a:xfrm>
            <a:off x="4498009" y="7267595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1" name="Ellipse 30"/>
          <p:cNvSpPr/>
          <p:nvPr/>
        </p:nvSpPr>
        <p:spPr>
          <a:xfrm>
            <a:off x="6801367" y="9627337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2" name="Ellipse 31"/>
          <p:cNvSpPr/>
          <p:nvPr/>
        </p:nvSpPr>
        <p:spPr>
          <a:xfrm>
            <a:off x="6092679" y="1065972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6" name="Ellipse 45"/>
          <p:cNvSpPr/>
          <p:nvPr/>
        </p:nvSpPr>
        <p:spPr>
          <a:xfrm>
            <a:off x="10109890" y="12407385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7" name="Ellipse 46"/>
          <p:cNvSpPr/>
          <p:nvPr/>
        </p:nvSpPr>
        <p:spPr>
          <a:xfrm>
            <a:off x="5179178" y="988416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8" name="Ellipse 47"/>
          <p:cNvSpPr/>
          <p:nvPr/>
        </p:nvSpPr>
        <p:spPr>
          <a:xfrm>
            <a:off x="4420557" y="10897050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9" name="Ellipse 48"/>
          <p:cNvSpPr/>
          <p:nvPr/>
        </p:nvSpPr>
        <p:spPr>
          <a:xfrm>
            <a:off x="4420557" y="897992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0" name="Ellipse 49"/>
          <p:cNvSpPr/>
          <p:nvPr/>
        </p:nvSpPr>
        <p:spPr>
          <a:xfrm>
            <a:off x="14028747" y="13241348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1" name="Ellipse 50"/>
          <p:cNvSpPr/>
          <p:nvPr/>
        </p:nvSpPr>
        <p:spPr>
          <a:xfrm>
            <a:off x="14240249" y="1309110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2" name="Ellipse 51"/>
          <p:cNvSpPr/>
          <p:nvPr/>
        </p:nvSpPr>
        <p:spPr>
          <a:xfrm>
            <a:off x="14134498" y="1295233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3" name="Ellipse 52"/>
          <p:cNvSpPr/>
          <p:nvPr/>
        </p:nvSpPr>
        <p:spPr>
          <a:xfrm>
            <a:off x="14651516" y="1247385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4" name="Ellipse 53"/>
          <p:cNvSpPr/>
          <p:nvPr/>
        </p:nvSpPr>
        <p:spPr>
          <a:xfrm>
            <a:off x="14295760" y="12048058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5" name="Ellipse 54"/>
          <p:cNvSpPr/>
          <p:nvPr/>
        </p:nvSpPr>
        <p:spPr>
          <a:xfrm>
            <a:off x="14651516" y="1189781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6" name="Ellipse 55"/>
          <p:cNvSpPr/>
          <p:nvPr/>
        </p:nvSpPr>
        <p:spPr>
          <a:xfrm>
            <a:off x="14433806" y="11530840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7" name="Ellipse 56"/>
          <p:cNvSpPr/>
          <p:nvPr/>
        </p:nvSpPr>
        <p:spPr>
          <a:xfrm>
            <a:off x="14740008" y="11706360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8" name="Ellipse 57"/>
          <p:cNvSpPr/>
          <p:nvPr/>
        </p:nvSpPr>
        <p:spPr>
          <a:xfrm>
            <a:off x="14003607" y="12097402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9" name="Ellipse 58"/>
          <p:cNvSpPr/>
          <p:nvPr/>
        </p:nvSpPr>
        <p:spPr>
          <a:xfrm>
            <a:off x="13713466" y="12236528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0" name="Ellipse 59"/>
          <p:cNvSpPr/>
          <p:nvPr/>
        </p:nvSpPr>
        <p:spPr>
          <a:xfrm>
            <a:off x="13037229" y="1189781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1" name="Ellipse 60"/>
          <p:cNvSpPr/>
          <p:nvPr/>
        </p:nvSpPr>
        <p:spPr>
          <a:xfrm>
            <a:off x="13998405" y="1034359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2" name="Ellipse 61"/>
          <p:cNvSpPr/>
          <p:nvPr/>
        </p:nvSpPr>
        <p:spPr>
          <a:xfrm>
            <a:off x="13998405" y="10556497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3" name="Ellipse 62"/>
          <p:cNvSpPr/>
          <p:nvPr/>
        </p:nvSpPr>
        <p:spPr>
          <a:xfrm>
            <a:off x="14255285" y="10337807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4" name="Ellipse 63"/>
          <p:cNvSpPr/>
          <p:nvPr/>
        </p:nvSpPr>
        <p:spPr>
          <a:xfrm>
            <a:off x="13799557" y="10731167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5" name="Ellipse 64"/>
          <p:cNvSpPr/>
          <p:nvPr/>
        </p:nvSpPr>
        <p:spPr>
          <a:xfrm>
            <a:off x="13589326" y="1057533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6" name="Ellipse 65"/>
          <p:cNvSpPr/>
          <p:nvPr/>
        </p:nvSpPr>
        <p:spPr>
          <a:xfrm>
            <a:off x="13457367" y="1075705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7" name="Ellipse 66"/>
          <p:cNvSpPr/>
          <p:nvPr/>
        </p:nvSpPr>
        <p:spPr>
          <a:xfrm>
            <a:off x="13457367" y="10996251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8" name="Ellipse 67"/>
          <p:cNvSpPr/>
          <p:nvPr/>
        </p:nvSpPr>
        <p:spPr>
          <a:xfrm>
            <a:off x="13263767" y="1080060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9" name="Ellipse 68"/>
          <p:cNvSpPr/>
          <p:nvPr/>
        </p:nvSpPr>
        <p:spPr>
          <a:xfrm>
            <a:off x="16265803" y="12236528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0" name="Ellipse 69"/>
          <p:cNvSpPr/>
          <p:nvPr/>
        </p:nvSpPr>
        <p:spPr>
          <a:xfrm>
            <a:off x="16414267" y="12236528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1" name="Ellipse 70"/>
          <p:cNvSpPr/>
          <p:nvPr/>
        </p:nvSpPr>
        <p:spPr>
          <a:xfrm>
            <a:off x="17317042" y="1257205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2" name="Ellipse 71"/>
          <p:cNvSpPr/>
          <p:nvPr/>
        </p:nvSpPr>
        <p:spPr>
          <a:xfrm>
            <a:off x="17090504" y="11660490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3" name="Ellipse 72"/>
          <p:cNvSpPr/>
          <p:nvPr/>
        </p:nvSpPr>
        <p:spPr>
          <a:xfrm>
            <a:off x="16433767" y="1170235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4" name="Ellipse 73"/>
          <p:cNvSpPr/>
          <p:nvPr/>
        </p:nvSpPr>
        <p:spPr>
          <a:xfrm>
            <a:off x="17551361" y="11262921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5" name="Ellipse 74"/>
          <p:cNvSpPr/>
          <p:nvPr/>
        </p:nvSpPr>
        <p:spPr>
          <a:xfrm>
            <a:off x="17873739" y="1163650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6" name="Ellipse 75"/>
          <p:cNvSpPr/>
          <p:nvPr/>
        </p:nvSpPr>
        <p:spPr>
          <a:xfrm>
            <a:off x="17770118" y="1043905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7" name="Ellipse 76"/>
          <p:cNvSpPr/>
          <p:nvPr/>
        </p:nvSpPr>
        <p:spPr>
          <a:xfrm>
            <a:off x="17573922" y="10376337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8" name="Ellipse 77"/>
          <p:cNvSpPr/>
          <p:nvPr/>
        </p:nvSpPr>
        <p:spPr>
          <a:xfrm>
            <a:off x="17229080" y="10376337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9" name="Ellipse 78"/>
          <p:cNvSpPr/>
          <p:nvPr/>
        </p:nvSpPr>
        <p:spPr>
          <a:xfrm>
            <a:off x="17032884" y="10179908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0" name="Ellipse 79"/>
          <p:cNvSpPr/>
          <p:nvPr/>
        </p:nvSpPr>
        <p:spPr>
          <a:xfrm>
            <a:off x="16207229" y="8505271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1" name="Ellipse 80"/>
          <p:cNvSpPr/>
          <p:nvPr/>
        </p:nvSpPr>
        <p:spPr>
          <a:xfrm>
            <a:off x="16640805" y="9314772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2" name="Ellipse 81"/>
          <p:cNvSpPr/>
          <p:nvPr/>
        </p:nvSpPr>
        <p:spPr>
          <a:xfrm>
            <a:off x="17347384" y="855815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3" name="Ellipse 82"/>
          <p:cNvSpPr/>
          <p:nvPr/>
        </p:nvSpPr>
        <p:spPr>
          <a:xfrm>
            <a:off x="16158651" y="913668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4" name="Ellipse 83"/>
          <p:cNvSpPr/>
          <p:nvPr/>
        </p:nvSpPr>
        <p:spPr>
          <a:xfrm>
            <a:off x="15860636" y="913668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5" name="Ellipse 84"/>
          <p:cNvSpPr/>
          <p:nvPr/>
        </p:nvSpPr>
        <p:spPr>
          <a:xfrm>
            <a:off x="15860636" y="915388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6" name="Ellipse 85"/>
          <p:cNvSpPr/>
          <p:nvPr/>
        </p:nvSpPr>
        <p:spPr>
          <a:xfrm>
            <a:off x="15925949" y="938236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7" name="Ellipse 86"/>
          <p:cNvSpPr/>
          <p:nvPr/>
        </p:nvSpPr>
        <p:spPr>
          <a:xfrm>
            <a:off x="16100902" y="953598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8" name="Ellipse 87"/>
          <p:cNvSpPr/>
          <p:nvPr/>
        </p:nvSpPr>
        <p:spPr>
          <a:xfrm>
            <a:off x="16230616" y="953598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9" name="Ellipse 88"/>
          <p:cNvSpPr/>
          <p:nvPr/>
        </p:nvSpPr>
        <p:spPr>
          <a:xfrm>
            <a:off x="16405176" y="960249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0" name="Ellipse 89"/>
          <p:cNvSpPr/>
          <p:nvPr/>
        </p:nvSpPr>
        <p:spPr>
          <a:xfrm>
            <a:off x="16601372" y="990618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1" name="Ellipse 90"/>
          <p:cNvSpPr/>
          <p:nvPr/>
        </p:nvSpPr>
        <p:spPr>
          <a:xfrm>
            <a:off x="16671833" y="1018872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2" name="Ellipse 91"/>
          <p:cNvSpPr/>
          <p:nvPr/>
        </p:nvSpPr>
        <p:spPr>
          <a:xfrm>
            <a:off x="15598846" y="10201730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3" name="Ellipse 92"/>
          <p:cNvSpPr/>
          <p:nvPr/>
        </p:nvSpPr>
        <p:spPr>
          <a:xfrm>
            <a:off x="15337871" y="989880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4" name="Ellipse 93"/>
          <p:cNvSpPr/>
          <p:nvPr/>
        </p:nvSpPr>
        <p:spPr>
          <a:xfrm>
            <a:off x="15249287" y="928410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5" name="Ellipse 94"/>
          <p:cNvSpPr/>
          <p:nvPr/>
        </p:nvSpPr>
        <p:spPr>
          <a:xfrm>
            <a:off x="15444881" y="940961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6" name="Ellipse 95"/>
          <p:cNvSpPr/>
          <p:nvPr/>
        </p:nvSpPr>
        <p:spPr>
          <a:xfrm>
            <a:off x="14857185" y="940961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7" name="Ellipse 96"/>
          <p:cNvSpPr/>
          <p:nvPr/>
        </p:nvSpPr>
        <p:spPr>
          <a:xfrm>
            <a:off x="17435248" y="8599050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8" name="Ellipse 97"/>
          <p:cNvSpPr/>
          <p:nvPr/>
        </p:nvSpPr>
        <p:spPr>
          <a:xfrm>
            <a:off x="17543572" y="866436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9" name="Ellipse 98"/>
          <p:cNvSpPr/>
          <p:nvPr/>
        </p:nvSpPr>
        <p:spPr>
          <a:xfrm>
            <a:off x="17652428" y="8814341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0" name="Ellipse 99"/>
          <p:cNvSpPr/>
          <p:nvPr/>
        </p:nvSpPr>
        <p:spPr>
          <a:xfrm>
            <a:off x="17934688" y="935801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1" name="Ellipse 100"/>
          <p:cNvSpPr/>
          <p:nvPr/>
        </p:nvSpPr>
        <p:spPr>
          <a:xfrm>
            <a:off x="17934688" y="966276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2" name="Ellipse 101"/>
          <p:cNvSpPr/>
          <p:nvPr/>
        </p:nvSpPr>
        <p:spPr>
          <a:xfrm>
            <a:off x="15372308" y="112828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3" name="Ellipse 102"/>
          <p:cNvSpPr/>
          <p:nvPr/>
        </p:nvSpPr>
        <p:spPr>
          <a:xfrm>
            <a:off x="15534731" y="28285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4" name="Ellipse 103"/>
          <p:cNvSpPr/>
          <p:nvPr/>
        </p:nvSpPr>
        <p:spPr>
          <a:xfrm>
            <a:off x="15198319" y="598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5" name="Ellipse 104"/>
          <p:cNvSpPr/>
          <p:nvPr/>
        </p:nvSpPr>
        <p:spPr>
          <a:xfrm>
            <a:off x="17616070" y="7288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6" name="Ellipse 105"/>
          <p:cNvSpPr/>
          <p:nvPr/>
        </p:nvSpPr>
        <p:spPr>
          <a:xfrm>
            <a:off x="16893488" y="7288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7" name="Ellipse 106"/>
          <p:cNvSpPr/>
          <p:nvPr/>
        </p:nvSpPr>
        <p:spPr>
          <a:xfrm>
            <a:off x="16598866" y="1368917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8" name="Ellipse 107"/>
          <p:cNvSpPr/>
          <p:nvPr/>
        </p:nvSpPr>
        <p:spPr>
          <a:xfrm>
            <a:off x="18069146" y="308830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9" name="Ellipse 108"/>
          <p:cNvSpPr/>
          <p:nvPr/>
        </p:nvSpPr>
        <p:spPr>
          <a:xfrm>
            <a:off x="17922534" y="609879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0" name="Ellipse 109"/>
          <p:cNvSpPr/>
          <p:nvPr/>
        </p:nvSpPr>
        <p:spPr>
          <a:xfrm>
            <a:off x="18077975" y="531168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1" name="Ellipse 110"/>
          <p:cNvSpPr/>
          <p:nvPr/>
        </p:nvSpPr>
        <p:spPr>
          <a:xfrm>
            <a:off x="18057060" y="6121098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2" name="Ellipse 111"/>
          <p:cNvSpPr/>
          <p:nvPr/>
        </p:nvSpPr>
        <p:spPr>
          <a:xfrm>
            <a:off x="17888324" y="687979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3" name="Ellipse 112"/>
          <p:cNvSpPr/>
          <p:nvPr/>
        </p:nvSpPr>
        <p:spPr>
          <a:xfrm>
            <a:off x="18045097" y="7858927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pSp>
        <p:nvGrpSpPr>
          <p:cNvPr id="140" name="Gruppe 139"/>
          <p:cNvGrpSpPr/>
          <p:nvPr/>
        </p:nvGrpSpPr>
        <p:grpSpPr>
          <a:xfrm>
            <a:off x="15987807" y="7497566"/>
            <a:ext cx="2286862" cy="1861800"/>
            <a:chOff x="20999474" y="7059804"/>
            <a:chExt cx="2286862" cy="1861800"/>
          </a:xfrm>
          <a:solidFill>
            <a:srgbClr val="00D382"/>
          </a:solidFill>
        </p:grpSpPr>
        <p:sp>
          <p:nvSpPr>
            <p:cNvPr id="141" name="Ellipse 140"/>
            <p:cNvSpPr/>
            <p:nvPr/>
          </p:nvSpPr>
          <p:spPr>
            <a:xfrm>
              <a:off x="22668690" y="824949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2" name="Ellipse 141"/>
            <p:cNvSpPr/>
            <p:nvPr/>
          </p:nvSpPr>
          <p:spPr>
            <a:xfrm>
              <a:off x="22472494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3" name="Ellipse 142"/>
            <p:cNvSpPr/>
            <p:nvPr/>
          </p:nvSpPr>
          <p:spPr>
            <a:xfrm>
              <a:off x="22127652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4" name="Ellipse 143"/>
            <p:cNvSpPr/>
            <p:nvPr/>
          </p:nvSpPr>
          <p:spPr>
            <a:xfrm>
              <a:off x="21931456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5" name="Ellipse 144"/>
            <p:cNvSpPr/>
            <p:nvPr/>
          </p:nvSpPr>
          <p:spPr>
            <a:xfrm>
              <a:off x="20999474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6" name="Ellipse 145"/>
            <p:cNvSpPr/>
            <p:nvPr/>
          </p:nvSpPr>
          <p:spPr>
            <a:xfrm>
              <a:off x="21129188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7" name="Ellipse 146"/>
            <p:cNvSpPr/>
            <p:nvPr/>
          </p:nvSpPr>
          <p:spPr>
            <a:xfrm>
              <a:off x="21303748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8" name="Ellipse 147"/>
            <p:cNvSpPr/>
            <p:nvPr/>
          </p:nvSpPr>
          <p:spPr>
            <a:xfrm>
              <a:off x="21499944" y="77166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9" name="Ellipse 148"/>
            <p:cNvSpPr/>
            <p:nvPr/>
          </p:nvSpPr>
          <p:spPr>
            <a:xfrm>
              <a:off x="21570405" y="799916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0" name="Ellipse 149"/>
            <p:cNvSpPr/>
            <p:nvPr/>
          </p:nvSpPr>
          <p:spPr>
            <a:xfrm>
              <a:off x="22833260" y="747320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1" name="Ellipse 150"/>
            <p:cNvSpPr/>
            <p:nvPr/>
          </p:nvSpPr>
          <p:spPr>
            <a:xfrm>
              <a:off x="21829630" y="76757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2" name="Ellipse 151"/>
            <p:cNvSpPr/>
            <p:nvPr/>
          </p:nvSpPr>
          <p:spPr>
            <a:xfrm>
              <a:off x="22135325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3" name="Ellipse 152"/>
            <p:cNvSpPr/>
            <p:nvPr/>
          </p:nvSpPr>
          <p:spPr>
            <a:xfrm>
              <a:off x="22264624" y="760936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4" name="Ellipse 153"/>
            <p:cNvSpPr/>
            <p:nvPr/>
          </p:nvSpPr>
          <p:spPr>
            <a:xfrm>
              <a:off x="22503849" y="777997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5" name="Ellipse 154"/>
            <p:cNvSpPr/>
            <p:nvPr/>
          </p:nvSpPr>
          <p:spPr>
            <a:xfrm>
              <a:off x="21764569" y="705980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6" name="Ellipse 155"/>
            <p:cNvSpPr/>
            <p:nvPr/>
          </p:nvSpPr>
          <p:spPr>
            <a:xfrm>
              <a:off x="21025413" y="7685158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7" name="Ellipse 156"/>
            <p:cNvSpPr/>
            <p:nvPr/>
          </p:nvSpPr>
          <p:spPr>
            <a:xfrm>
              <a:off x="21025413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8" name="Ellipse 157"/>
            <p:cNvSpPr/>
            <p:nvPr/>
          </p:nvSpPr>
          <p:spPr>
            <a:xfrm>
              <a:off x="21200032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9" name="Ellipse 158"/>
            <p:cNvSpPr/>
            <p:nvPr/>
          </p:nvSpPr>
          <p:spPr>
            <a:xfrm>
              <a:off x="21200032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0" name="Ellipse 159"/>
            <p:cNvSpPr/>
            <p:nvPr/>
          </p:nvSpPr>
          <p:spPr>
            <a:xfrm>
              <a:off x="21308637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1" name="Ellipse 160"/>
            <p:cNvSpPr/>
            <p:nvPr/>
          </p:nvSpPr>
          <p:spPr>
            <a:xfrm>
              <a:off x="21862675" y="844695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2" name="Ellipse 161"/>
            <p:cNvSpPr/>
            <p:nvPr/>
          </p:nvSpPr>
          <p:spPr>
            <a:xfrm>
              <a:off x="21666479" y="838423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3" name="Ellipse 162"/>
            <p:cNvSpPr/>
            <p:nvPr/>
          </p:nvSpPr>
          <p:spPr>
            <a:xfrm>
              <a:off x="21862675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4" name="Ellipse 163"/>
            <p:cNvSpPr/>
            <p:nvPr/>
          </p:nvSpPr>
          <p:spPr>
            <a:xfrm>
              <a:off x="21666479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5" name="Ellipse 164"/>
            <p:cNvSpPr/>
            <p:nvPr/>
          </p:nvSpPr>
          <p:spPr>
            <a:xfrm>
              <a:off x="22668690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6" name="Ellipse 165"/>
            <p:cNvSpPr/>
            <p:nvPr/>
          </p:nvSpPr>
          <p:spPr>
            <a:xfrm>
              <a:off x="22472494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167" name="Gruppe 166"/>
          <p:cNvGrpSpPr/>
          <p:nvPr/>
        </p:nvGrpSpPr>
        <p:grpSpPr>
          <a:xfrm>
            <a:off x="15421804" y="5886327"/>
            <a:ext cx="2286862" cy="1861800"/>
            <a:chOff x="20999474" y="7059804"/>
            <a:chExt cx="2286862" cy="1861800"/>
          </a:xfrm>
          <a:solidFill>
            <a:srgbClr val="00D382"/>
          </a:solidFill>
        </p:grpSpPr>
        <p:sp>
          <p:nvSpPr>
            <p:cNvPr id="168" name="Ellipse 167"/>
            <p:cNvSpPr/>
            <p:nvPr/>
          </p:nvSpPr>
          <p:spPr>
            <a:xfrm>
              <a:off x="22668690" y="824949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9" name="Ellipse 168"/>
            <p:cNvSpPr/>
            <p:nvPr/>
          </p:nvSpPr>
          <p:spPr>
            <a:xfrm>
              <a:off x="22472494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70" name="Ellipse 169"/>
            <p:cNvSpPr/>
            <p:nvPr/>
          </p:nvSpPr>
          <p:spPr>
            <a:xfrm>
              <a:off x="22127652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71" name="Ellipse 170"/>
            <p:cNvSpPr/>
            <p:nvPr/>
          </p:nvSpPr>
          <p:spPr>
            <a:xfrm>
              <a:off x="21931456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72" name="Ellipse 171"/>
            <p:cNvSpPr/>
            <p:nvPr/>
          </p:nvSpPr>
          <p:spPr>
            <a:xfrm>
              <a:off x="20999474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73" name="Ellipse 172"/>
            <p:cNvSpPr/>
            <p:nvPr/>
          </p:nvSpPr>
          <p:spPr>
            <a:xfrm>
              <a:off x="21129188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74" name="Ellipse 173"/>
            <p:cNvSpPr/>
            <p:nvPr/>
          </p:nvSpPr>
          <p:spPr>
            <a:xfrm>
              <a:off x="21303748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75" name="Ellipse 174"/>
            <p:cNvSpPr/>
            <p:nvPr/>
          </p:nvSpPr>
          <p:spPr>
            <a:xfrm>
              <a:off x="21499944" y="77166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76" name="Ellipse 175"/>
            <p:cNvSpPr/>
            <p:nvPr/>
          </p:nvSpPr>
          <p:spPr>
            <a:xfrm>
              <a:off x="21570405" y="799916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77" name="Ellipse 176"/>
            <p:cNvSpPr/>
            <p:nvPr/>
          </p:nvSpPr>
          <p:spPr>
            <a:xfrm>
              <a:off x="22833260" y="747320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78" name="Ellipse 177"/>
            <p:cNvSpPr/>
            <p:nvPr/>
          </p:nvSpPr>
          <p:spPr>
            <a:xfrm>
              <a:off x="21829630" y="76757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79" name="Ellipse 178"/>
            <p:cNvSpPr/>
            <p:nvPr/>
          </p:nvSpPr>
          <p:spPr>
            <a:xfrm>
              <a:off x="22135325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80" name="Ellipse 179"/>
            <p:cNvSpPr/>
            <p:nvPr/>
          </p:nvSpPr>
          <p:spPr>
            <a:xfrm>
              <a:off x="22264624" y="760936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81" name="Ellipse 180"/>
            <p:cNvSpPr/>
            <p:nvPr/>
          </p:nvSpPr>
          <p:spPr>
            <a:xfrm>
              <a:off x="22503849" y="777997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82" name="Ellipse 181"/>
            <p:cNvSpPr/>
            <p:nvPr/>
          </p:nvSpPr>
          <p:spPr>
            <a:xfrm>
              <a:off x="21764569" y="705980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83" name="Ellipse 182"/>
            <p:cNvSpPr/>
            <p:nvPr/>
          </p:nvSpPr>
          <p:spPr>
            <a:xfrm>
              <a:off x="21025413" y="7685158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84" name="Ellipse 183"/>
            <p:cNvSpPr/>
            <p:nvPr/>
          </p:nvSpPr>
          <p:spPr>
            <a:xfrm>
              <a:off x="21025413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85" name="Ellipse 184"/>
            <p:cNvSpPr/>
            <p:nvPr/>
          </p:nvSpPr>
          <p:spPr>
            <a:xfrm>
              <a:off x="21200032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86" name="Ellipse 185"/>
            <p:cNvSpPr/>
            <p:nvPr/>
          </p:nvSpPr>
          <p:spPr>
            <a:xfrm>
              <a:off x="21200032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87" name="Ellipse 186"/>
            <p:cNvSpPr/>
            <p:nvPr/>
          </p:nvSpPr>
          <p:spPr>
            <a:xfrm>
              <a:off x="21308637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88" name="Ellipse 187"/>
            <p:cNvSpPr/>
            <p:nvPr/>
          </p:nvSpPr>
          <p:spPr>
            <a:xfrm>
              <a:off x="21862675" y="844695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89" name="Ellipse 188"/>
            <p:cNvSpPr/>
            <p:nvPr/>
          </p:nvSpPr>
          <p:spPr>
            <a:xfrm>
              <a:off x="21666479" y="838423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90" name="Ellipse 189"/>
            <p:cNvSpPr/>
            <p:nvPr/>
          </p:nvSpPr>
          <p:spPr>
            <a:xfrm>
              <a:off x="21862675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91" name="Ellipse 190"/>
            <p:cNvSpPr/>
            <p:nvPr/>
          </p:nvSpPr>
          <p:spPr>
            <a:xfrm>
              <a:off x="21666479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92" name="Ellipse 191"/>
            <p:cNvSpPr/>
            <p:nvPr/>
          </p:nvSpPr>
          <p:spPr>
            <a:xfrm>
              <a:off x="22668690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93" name="Ellipse 192"/>
            <p:cNvSpPr/>
            <p:nvPr/>
          </p:nvSpPr>
          <p:spPr>
            <a:xfrm>
              <a:off x="22472494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194" name="Gruppe 193"/>
          <p:cNvGrpSpPr/>
          <p:nvPr/>
        </p:nvGrpSpPr>
        <p:grpSpPr>
          <a:xfrm>
            <a:off x="13810916" y="5886327"/>
            <a:ext cx="2286862" cy="1861800"/>
            <a:chOff x="20999474" y="7059804"/>
            <a:chExt cx="2286862" cy="1861800"/>
          </a:xfrm>
          <a:solidFill>
            <a:srgbClr val="00D382"/>
          </a:solidFill>
        </p:grpSpPr>
        <p:sp>
          <p:nvSpPr>
            <p:cNvPr id="195" name="Ellipse 194"/>
            <p:cNvSpPr/>
            <p:nvPr/>
          </p:nvSpPr>
          <p:spPr>
            <a:xfrm>
              <a:off x="22668690" y="824949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96" name="Ellipse 195"/>
            <p:cNvSpPr/>
            <p:nvPr/>
          </p:nvSpPr>
          <p:spPr>
            <a:xfrm>
              <a:off x="22472494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97" name="Ellipse 196"/>
            <p:cNvSpPr/>
            <p:nvPr/>
          </p:nvSpPr>
          <p:spPr>
            <a:xfrm>
              <a:off x="22127652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98" name="Ellipse 197"/>
            <p:cNvSpPr/>
            <p:nvPr/>
          </p:nvSpPr>
          <p:spPr>
            <a:xfrm>
              <a:off x="21931456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99" name="Ellipse 198"/>
            <p:cNvSpPr/>
            <p:nvPr/>
          </p:nvSpPr>
          <p:spPr>
            <a:xfrm>
              <a:off x="20999474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00" name="Ellipse 199"/>
            <p:cNvSpPr/>
            <p:nvPr/>
          </p:nvSpPr>
          <p:spPr>
            <a:xfrm>
              <a:off x="21129188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01" name="Ellipse 200"/>
            <p:cNvSpPr/>
            <p:nvPr/>
          </p:nvSpPr>
          <p:spPr>
            <a:xfrm>
              <a:off x="21303748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02" name="Ellipse 201"/>
            <p:cNvSpPr/>
            <p:nvPr/>
          </p:nvSpPr>
          <p:spPr>
            <a:xfrm>
              <a:off x="21499944" y="77166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03" name="Ellipse 202"/>
            <p:cNvSpPr/>
            <p:nvPr/>
          </p:nvSpPr>
          <p:spPr>
            <a:xfrm>
              <a:off x="21570405" y="799916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04" name="Ellipse 203"/>
            <p:cNvSpPr/>
            <p:nvPr/>
          </p:nvSpPr>
          <p:spPr>
            <a:xfrm>
              <a:off x="22833260" y="747320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05" name="Ellipse 204"/>
            <p:cNvSpPr/>
            <p:nvPr/>
          </p:nvSpPr>
          <p:spPr>
            <a:xfrm>
              <a:off x="21829630" y="76757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06" name="Ellipse 205"/>
            <p:cNvSpPr/>
            <p:nvPr/>
          </p:nvSpPr>
          <p:spPr>
            <a:xfrm>
              <a:off x="22135325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07" name="Ellipse 206"/>
            <p:cNvSpPr/>
            <p:nvPr/>
          </p:nvSpPr>
          <p:spPr>
            <a:xfrm>
              <a:off x="22264624" y="760936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08" name="Ellipse 207"/>
            <p:cNvSpPr/>
            <p:nvPr/>
          </p:nvSpPr>
          <p:spPr>
            <a:xfrm>
              <a:off x="22503849" y="777997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09" name="Ellipse 208"/>
            <p:cNvSpPr/>
            <p:nvPr/>
          </p:nvSpPr>
          <p:spPr>
            <a:xfrm>
              <a:off x="21764569" y="705980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10" name="Ellipse 209"/>
            <p:cNvSpPr/>
            <p:nvPr/>
          </p:nvSpPr>
          <p:spPr>
            <a:xfrm>
              <a:off x="21025413" y="7685158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11" name="Ellipse 210"/>
            <p:cNvSpPr/>
            <p:nvPr/>
          </p:nvSpPr>
          <p:spPr>
            <a:xfrm>
              <a:off x="21025413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12" name="Ellipse 211"/>
            <p:cNvSpPr/>
            <p:nvPr/>
          </p:nvSpPr>
          <p:spPr>
            <a:xfrm>
              <a:off x="21200032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13" name="Ellipse 212"/>
            <p:cNvSpPr/>
            <p:nvPr/>
          </p:nvSpPr>
          <p:spPr>
            <a:xfrm>
              <a:off x="21200032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14" name="Ellipse 213"/>
            <p:cNvSpPr/>
            <p:nvPr/>
          </p:nvSpPr>
          <p:spPr>
            <a:xfrm>
              <a:off x="21308637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15" name="Ellipse 214"/>
            <p:cNvSpPr/>
            <p:nvPr/>
          </p:nvSpPr>
          <p:spPr>
            <a:xfrm>
              <a:off x="21862675" y="844695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16" name="Ellipse 215"/>
            <p:cNvSpPr/>
            <p:nvPr/>
          </p:nvSpPr>
          <p:spPr>
            <a:xfrm>
              <a:off x="21666479" y="838423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17" name="Ellipse 216"/>
            <p:cNvSpPr/>
            <p:nvPr/>
          </p:nvSpPr>
          <p:spPr>
            <a:xfrm>
              <a:off x="21862675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18" name="Ellipse 217"/>
            <p:cNvSpPr/>
            <p:nvPr/>
          </p:nvSpPr>
          <p:spPr>
            <a:xfrm>
              <a:off x="21666479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19" name="Ellipse 218"/>
            <p:cNvSpPr/>
            <p:nvPr/>
          </p:nvSpPr>
          <p:spPr>
            <a:xfrm>
              <a:off x="22668690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20" name="Ellipse 219"/>
            <p:cNvSpPr/>
            <p:nvPr/>
          </p:nvSpPr>
          <p:spPr>
            <a:xfrm>
              <a:off x="22472494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221" name="Gruppe 220"/>
          <p:cNvGrpSpPr/>
          <p:nvPr/>
        </p:nvGrpSpPr>
        <p:grpSpPr>
          <a:xfrm>
            <a:off x="11873907" y="5124533"/>
            <a:ext cx="2286862" cy="1861800"/>
            <a:chOff x="20999474" y="7059804"/>
            <a:chExt cx="2286862" cy="1861800"/>
          </a:xfrm>
          <a:solidFill>
            <a:srgbClr val="00D382"/>
          </a:solidFill>
        </p:grpSpPr>
        <p:sp>
          <p:nvSpPr>
            <p:cNvPr id="222" name="Ellipse 221"/>
            <p:cNvSpPr/>
            <p:nvPr/>
          </p:nvSpPr>
          <p:spPr>
            <a:xfrm>
              <a:off x="22668690" y="824949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23" name="Ellipse 222"/>
            <p:cNvSpPr/>
            <p:nvPr/>
          </p:nvSpPr>
          <p:spPr>
            <a:xfrm>
              <a:off x="22472494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24" name="Ellipse 223"/>
            <p:cNvSpPr/>
            <p:nvPr/>
          </p:nvSpPr>
          <p:spPr>
            <a:xfrm>
              <a:off x="22127652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25" name="Ellipse 224"/>
            <p:cNvSpPr/>
            <p:nvPr/>
          </p:nvSpPr>
          <p:spPr>
            <a:xfrm>
              <a:off x="21931456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26" name="Ellipse 225"/>
            <p:cNvSpPr/>
            <p:nvPr/>
          </p:nvSpPr>
          <p:spPr>
            <a:xfrm>
              <a:off x="20999474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27" name="Ellipse 226"/>
            <p:cNvSpPr/>
            <p:nvPr/>
          </p:nvSpPr>
          <p:spPr>
            <a:xfrm>
              <a:off x="21129188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28" name="Ellipse 227"/>
            <p:cNvSpPr/>
            <p:nvPr/>
          </p:nvSpPr>
          <p:spPr>
            <a:xfrm>
              <a:off x="21303748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29" name="Ellipse 228"/>
            <p:cNvSpPr/>
            <p:nvPr/>
          </p:nvSpPr>
          <p:spPr>
            <a:xfrm>
              <a:off x="21499944" y="77166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30" name="Ellipse 229"/>
            <p:cNvSpPr/>
            <p:nvPr/>
          </p:nvSpPr>
          <p:spPr>
            <a:xfrm>
              <a:off x="21570405" y="799916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31" name="Ellipse 230"/>
            <p:cNvSpPr/>
            <p:nvPr/>
          </p:nvSpPr>
          <p:spPr>
            <a:xfrm>
              <a:off x="22833260" y="747320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32" name="Ellipse 231"/>
            <p:cNvSpPr/>
            <p:nvPr/>
          </p:nvSpPr>
          <p:spPr>
            <a:xfrm>
              <a:off x="21829630" y="76757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33" name="Ellipse 232"/>
            <p:cNvSpPr/>
            <p:nvPr/>
          </p:nvSpPr>
          <p:spPr>
            <a:xfrm>
              <a:off x="22135325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34" name="Ellipse 233"/>
            <p:cNvSpPr/>
            <p:nvPr/>
          </p:nvSpPr>
          <p:spPr>
            <a:xfrm>
              <a:off x="22264624" y="760936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35" name="Ellipse 234"/>
            <p:cNvSpPr/>
            <p:nvPr/>
          </p:nvSpPr>
          <p:spPr>
            <a:xfrm>
              <a:off x="22503849" y="777997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36" name="Ellipse 235"/>
            <p:cNvSpPr/>
            <p:nvPr/>
          </p:nvSpPr>
          <p:spPr>
            <a:xfrm>
              <a:off x="21764569" y="705980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37" name="Ellipse 236"/>
            <p:cNvSpPr/>
            <p:nvPr/>
          </p:nvSpPr>
          <p:spPr>
            <a:xfrm>
              <a:off x="21025413" y="7685158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38" name="Ellipse 237"/>
            <p:cNvSpPr/>
            <p:nvPr/>
          </p:nvSpPr>
          <p:spPr>
            <a:xfrm>
              <a:off x="21025413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39" name="Ellipse 238"/>
            <p:cNvSpPr/>
            <p:nvPr/>
          </p:nvSpPr>
          <p:spPr>
            <a:xfrm>
              <a:off x="21200032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40" name="Ellipse 239"/>
            <p:cNvSpPr/>
            <p:nvPr/>
          </p:nvSpPr>
          <p:spPr>
            <a:xfrm>
              <a:off x="21200032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41" name="Ellipse 240"/>
            <p:cNvSpPr/>
            <p:nvPr/>
          </p:nvSpPr>
          <p:spPr>
            <a:xfrm>
              <a:off x="21308637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42" name="Ellipse 241"/>
            <p:cNvSpPr/>
            <p:nvPr/>
          </p:nvSpPr>
          <p:spPr>
            <a:xfrm>
              <a:off x="21862675" y="844695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43" name="Ellipse 242"/>
            <p:cNvSpPr/>
            <p:nvPr/>
          </p:nvSpPr>
          <p:spPr>
            <a:xfrm>
              <a:off x="21666479" y="838423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44" name="Ellipse 243"/>
            <p:cNvSpPr/>
            <p:nvPr/>
          </p:nvSpPr>
          <p:spPr>
            <a:xfrm>
              <a:off x="21862675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45" name="Ellipse 244"/>
            <p:cNvSpPr/>
            <p:nvPr/>
          </p:nvSpPr>
          <p:spPr>
            <a:xfrm>
              <a:off x="21666479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46" name="Ellipse 245"/>
            <p:cNvSpPr/>
            <p:nvPr/>
          </p:nvSpPr>
          <p:spPr>
            <a:xfrm>
              <a:off x="22668690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47" name="Ellipse 246"/>
            <p:cNvSpPr/>
            <p:nvPr/>
          </p:nvSpPr>
          <p:spPr>
            <a:xfrm>
              <a:off x="22472494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248" name="Gruppe 247"/>
          <p:cNvGrpSpPr/>
          <p:nvPr/>
        </p:nvGrpSpPr>
        <p:grpSpPr>
          <a:xfrm>
            <a:off x="11873907" y="3795794"/>
            <a:ext cx="2286862" cy="1861800"/>
            <a:chOff x="20999474" y="7059804"/>
            <a:chExt cx="2286862" cy="1861800"/>
          </a:xfrm>
          <a:solidFill>
            <a:srgbClr val="00D382"/>
          </a:solidFill>
        </p:grpSpPr>
        <p:sp>
          <p:nvSpPr>
            <p:cNvPr id="249" name="Ellipse 248"/>
            <p:cNvSpPr/>
            <p:nvPr/>
          </p:nvSpPr>
          <p:spPr>
            <a:xfrm>
              <a:off x="22668690" y="824949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50" name="Ellipse 249"/>
            <p:cNvSpPr/>
            <p:nvPr/>
          </p:nvSpPr>
          <p:spPr>
            <a:xfrm>
              <a:off x="22472494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51" name="Ellipse 250"/>
            <p:cNvSpPr/>
            <p:nvPr/>
          </p:nvSpPr>
          <p:spPr>
            <a:xfrm>
              <a:off x="22127652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52" name="Ellipse 251"/>
            <p:cNvSpPr/>
            <p:nvPr/>
          </p:nvSpPr>
          <p:spPr>
            <a:xfrm>
              <a:off x="21931456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53" name="Ellipse 252"/>
            <p:cNvSpPr/>
            <p:nvPr/>
          </p:nvSpPr>
          <p:spPr>
            <a:xfrm>
              <a:off x="20999474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54" name="Ellipse 253"/>
            <p:cNvSpPr/>
            <p:nvPr/>
          </p:nvSpPr>
          <p:spPr>
            <a:xfrm>
              <a:off x="21129188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55" name="Ellipse 254"/>
            <p:cNvSpPr/>
            <p:nvPr/>
          </p:nvSpPr>
          <p:spPr>
            <a:xfrm>
              <a:off x="21303748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56" name="Ellipse 255"/>
            <p:cNvSpPr/>
            <p:nvPr/>
          </p:nvSpPr>
          <p:spPr>
            <a:xfrm>
              <a:off x="21499944" y="77166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57" name="Ellipse 256"/>
            <p:cNvSpPr/>
            <p:nvPr/>
          </p:nvSpPr>
          <p:spPr>
            <a:xfrm>
              <a:off x="21570405" y="799916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58" name="Ellipse 257"/>
            <p:cNvSpPr/>
            <p:nvPr/>
          </p:nvSpPr>
          <p:spPr>
            <a:xfrm>
              <a:off x="22833260" y="747320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59" name="Ellipse 258"/>
            <p:cNvSpPr/>
            <p:nvPr/>
          </p:nvSpPr>
          <p:spPr>
            <a:xfrm>
              <a:off x="21829630" y="76757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60" name="Ellipse 259"/>
            <p:cNvSpPr/>
            <p:nvPr/>
          </p:nvSpPr>
          <p:spPr>
            <a:xfrm>
              <a:off x="22135325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61" name="Ellipse 260"/>
            <p:cNvSpPr/>
            <p:nvPr/>
          </p:nvSpPr>
          <p:spPr>
            <a:xfrm>
              <a:off x="22264624" y="760936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62" name="Ellipse 261"/>
            <p:cNvSpPr/>
            <p:nvPr/>
          </p:nvSpPr>
          <p:spPr>
            <a:xfrm>
              <a:off x="22503849" y="777997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63" name="Ellipse 262"/>
            <p:cNvSpPr/>
            <p:nvPr/>
          </p:nvSpPr>
          <p:spPr>
            <a:xfrm>
              <a:off x="21764569" y="705980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64" name="Ellipse 263"/>
            <p:cNvSpPr/>
            <p:nvPr/>
          </p:nvSpPr>
          <p:spPr>
            <a:xfrm>
              <a:off x="21025413" y="7685158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65" name="Ellipse 264"/>
            <p:cNvSpPr/>
            <p:nvPr/>
          </p:nvSpPr>
          <p:spPr>
            <a:xfrm>
              <a:off x="21025413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66" name="Ellipse 265"/>
            <p:cNvSpPr/>
            <p:nvPr/>
          </p:nvSpPr>
          <p:spPr>
            <a:xfrm>
              <a:off x="21200032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67" name="Ellipse 266"/>
            <p:cNvSpPr/>
            <p:nvPr/>
          </p:nvSpPr>
          <p:spPr>
            <a:xfrm>
              <a:off x="21200032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68" name="Ellipse 267"/>
            <p:cNvSpPr/>
            <p:nvPr/>
          </p:nvSpPr>
          <p:spPr>
            <a:xfrm>
              <a:off x="21308637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69" name="Ellipse 268"/>
            <p:cNvSpPr/>
            <p:nvPr/>
          </p:nvSpPr>
          <p:spPr>
            <a:xfrm>
              <a:off x="21862675" y="844695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70" name="Ellipse 269"/>
            <p:cNvSpPr/>
            <p:nvPr/>
          </p:nvSpPr>
          <p:spPr>
            <a:xfrm>
              <a:off x="21666479" y="838423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71" name="Ellipse 270"/>
            <p:cNvSpPr/>
            <p:nvPr/>
          </p:nvSpPr>
          <p:spPr>
            <a:xfrm>
              <a:off x="21862675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72" name="Ellipse 271"/>
            <p:cNvSpPr/>
            <p:nvPr/>
          </p:nvSpPr>
          <p:spPr>
            <a:xfrm>
              <a:off x="21666479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73" name="Ellipse 272"/>
            <p:cNvSpPr/>
            <p:nvPr/>
          </p:nvSpPr>
          <p:spPr>
            <a:xfrm>
              <a:off x="22668690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74" name="Ellipse 273"/>
            <p:cNvSpPr/>
            <p:nvPr/>
          </p:nvSpPr>
          <p:spPr>
            <a:xfrm>
              <a:off x="22472494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275" name="Gruppe 274"/>
          <p:cNvGrpSpPr/>
          <p:nvPr/>
        </p:nvGrpSpPr>
        <p:grpSpPr>
          <a:xfrm>
            <a:off x="10874112" y="1403107"/>
            <a:ext cx="2286862" cy="1861800"/>
            <a:chOff x="20999474" y="7059804"/>
            <a:chExt cx="2286862" cy="1861800"/>
          </a:xfrm>
          <a:solidFill>
            <a:srgbClr val="00D382"/>
          </a:solidFill>
        </p:grpSpPr>
        <p:sp>
          <p:nvSpPr>
            <p:cNvPr id="276" name="Ellipse 275"/>
            <p:cNvSpPr/>
            <p:nvPr/>
          </p:nvSpPr>
          <p:spPr>
            <a:xfrm>
              <a:off x="22668690" y="824949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77" name="Ellipse 276"/>
            <p:cNvSpPr/>
            <p:nvPr/>
          </p:nvSpPr>
          <p:spPr>
            <a:xfrm>
              <a:off x="22472494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78" name="Ellipse 277"/>
            <p:cNvSpPr/>
            <p:nvPr/>
          </p:nvSpPr>
          <p:spPr>
            <a:xfrm>
              <a:off x="22127652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79" name="Ellipse 278"/>
            <p:cNvSpPr/>
            <p:nvPr/>
          </p:nvSpPr>
          <p:spPr>
            <a:xfrm>
              <a:off x="21931456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80" name="Ellipse 279"/>
            <p:cNvSpPr/>
            <p:nvPr/>
          </p:nvSpPr>
          <p:spPr>
            <a:xfrm>
              <a:off x="20999474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81" name="Ellipse 280"/>
            <p:cNvSpPr/>
            <p:nvPr/>
          </p:nvSpPr>
          <p:spPr>
            <a:xfrm>
              <a:off x="21129188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82" name="Ellipse 281"/>
            <p:cNvSpPr/>
            <p:nvPr/>
          </p:nvSpPr>
          <p:spPr>
            <a:xfrm>
              <a:off x="21303748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83" name="Ellipse 282"/>
            <p:cNvSpPr/>
            <p:nvPr/>
          </p:nvSpPr>
          <p:spPr>
            <a:xfrm>
              <a:off x="21499944" y="77166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84" name="Ellipse 283"/>
            <p:cNvSpPr/>
            <p:nvPr/>
          </p:nvSpPr>
          <p:spPr>
            <a:xfrm>
              <a:off x="21570405" y="799916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85" name="Ellipse 284"/>
            <p:cNvSpPr/>
            <p:nvPr/>
          </p:nvSpPr>
          <p:spPr>
            <a:xfrm>
              <a:off x="22833260" y="747320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86" name="Ellipse 285"/>
            <p:cNvSpPr/>
            <p:nvPr/>
          </p:nvSpPr>
          <p:spPr>
            <a:xfrm>
              <a:off x="21829630" y="76757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87" name="Ellipse 286"/>
            <p:cNvSpPr/>
            <p:nvPr/>
          </p:nvSpPr>
          <p:spPr>
            <a:xfrm>
              <a:off x="22135325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88" name="Ellipse 287"/>
            <p:cNvSpPr/>
            <p:nvPr/>
          </p:nvSpPr>
          <p:spPr>
            <a:xfrm>
              <a:off x="22264624" y="760936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89" name="Ellipse 288"/>
            <p:cNvSpPr/>
            <p:nvPr/>
          </p:nvSpPr>
          <p:spPr>
            <a:xfrm>
              <a:off x="22503849" y="777997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90" name="Ellipse 289"/>
            <p:cNvSpPr/>
            <p:nvPr/>
          </p:nvSpPr>
          <p:spPr>
            <a:xfrm>
              <a:off x="21764569" y="705980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91" name="Ellipse 290"/>
            <p:cNvSpPr/>
            <p:nvPr/>
          </p:nvSpPr>
          <p:spPr>
            <a:xfrm>
              <a:off x="21025413" y="7685158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92" name="Ellipse 291"/>
            <p:cNvSpPr/>
            <p:nvPr/>
          </p:nvSpPr>
          <p:spPr>
            <a:xfrm>
              <a:off x="21025413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93" name="Ellipse 292"/>
            <p:cNvSpPr/>
            <p:nvPr/>
          </p:nvSpPr>
          <p:spPr>
            <a:xfrm>
              <a:off x="21200032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94" name="Ellipse 293"/>
            <p:cNvSpPr/>
            <p:nvPr/>
          </p:nvSpPr>
          <p:spPr>
            <a:xfrm>
              <a:off x="21200032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95" name="Ellipse 294"/>
            <p:cNvSpPr/>
            <p:nvPr/>
          </p:nvSpPr>
          <p:spPr>
            <a:xfrm>
              <a:off x="21308637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96" name="Ellipse 295"/>
            <p:cNvSpPr/>
            <p:nvPr/>
          </p:nvSpPr>
          <p:spPr>
            <a:xfrm>
              <a:off x="21862675" y="844695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97" name="Ellipse 296"/>
            <p:cNvSpPr/>
            <p:nvPr/>
          </p:nvSpPr>
          <p:spPr>
            <a:xfrm>
              <a:off x="21666479" y="838423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98" name="Ellipse 297"/>
            <p:cNvSpPr/>
            <p:nvPr/>
          </p:nvSpPr>
          <p:spPr>
            <a:xfrm>
              <a:off x="21862675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99" name="Ellipse 298"/>
            <p:cNvSpPr/>
            <p:nvPr/>
          </p:nvSpPr>
          <p:spPr>
            <a:xfrm>
              <a:off x="21666479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00" name="Ellipse 299"/>
            <p:cNvSpPr/>
            <p:nvPr/>
          </p:nvSpPr>
          <p:spPr>
            <a:xfrm>
              <a:off x="22668690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01" name="Ellipse 300"/>
            <p:cNvSpPr/>
            <p:nvPr/>
          </p:nvSpPr>
          <p:spPr>
            <a:xfrm>
              <a:off x="22472494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302" name="Gruppe 301"/>
          <p:cNvGrpSpPr/>
          <p:nvPr/>
        </p:nvGrpSpPr>
        <p:grpSpPr>
          <a:xfrm>
            <a:off x="9418862" y="434715"/>
            <a:ext cx="2286862" cy="1861800"/>
            <a:chOff x="20999474" y="7059804"/>
            <a:chExt cx="2286862" cy="1861800"/>
          </a:xfrm>
          <a:solidFill>
            <a:srgbClr val="00D382"/>
          </a:solidFill>
        </p:grpSpPr>
        <p:sp>
          <p:nvSpPr>
            <p:cNvPr id="303" name="Ellipse 302"/>
            <p:cNvSpPr/>
            <p:nvPr/>
          </p:nvSpPr>
          <p:spPr>
            <a:xfrm>
              <a:off x="22668690" y="824949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04" name="Ellipse 303"/>
            <p:cNvSpPr/>
            <p:nvPr/>
          </p:nvSpPr>
          <p:spPr>
            <a:xfrm>
              <a:off x="22472494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05" name="Ellipse 304"/>
            <p:cNvSpPr/>
            <p:nvPr/>
          </p:nvSpPr>
          <p:spPr>
            <a:xfrm>
              <a:off x="22127652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06" name="Ellipse 305"/>
            <p:cNvSpPr/>
            <p:nvPr/>
          </p:nvSpPr>
          <p:spPr>
            <a:xfrm>
              <a:off x="21931456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07" name="Ellipse 306"/>
            <p:cNvSpPr/>
            <p:nvPr/>
          </p:nvSpPr>
          <p:spPr>
            <a:xfrm>
              <a:off x="20999474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08" name="Ellipse 307"/>
            <p:cNvSpPr/>
            <p:nvPr/>
          </p:nvSpPr>
          <p:spPr>
            <a:xfrm>
              <a:off x="21129188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09" name="Ellipse 308"/>
            <p:cNvSpPr/>
            <p:nvPr/>
          </p:nvSpPr>
          <p:spPr>
            <a:xfrm>
              <a:off x="21303748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10" name="Ellipse 309"/>
            <p:cNvSpPr/>
            <p:nvPr/>
          </p:nvSpPr>
          <p:spPr>
            <a:xfrm>
              <a:off x="21499944" y="77166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11" name="Ellipse 310"/>
            <p:cNvSpPr/>
            <p:nvPr/>
          </p:nvSpPr>
          <p:spPr>
            <a:xfrm>
              <a:off x="21570405" y="799916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12" name="Ellipse 311"/>
            <p:cNvSpPr/>
            <p:nvPr/>
          </p:nvSpPr>
          <p:spPr>
            <a:xfrm>
              <a:off x="22833260" y="747320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13" name="Ellipse 312"/>
            <p:cNvSpPr/>
            <p:nvPr/>
          </p:nvSpPr>
          <p:spPr>
            <a:xfrm>
              <a:off x="21829630" y="76757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14" name="Ellipse 313"/>
            <p:cNvSpPr/>
            <p:nvPr/>
          </p:nvSpPr>
          <p:spPr>
            <a:xfrm>
              <a:off x="22135325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15" name="Ellipse 314"/>
            <p:cNvSpPr/>
            <p:nvPr/>
          </p:nvSpPr>
          <p:spPr>
            <a:xfrm>
              <a:off x="22264624" y="760936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16" name="Ellipse 315"/>
            <p:cNvSpPr/>
            <p:nvPr/>
          </p:nvSpPr>
          <p:spPr>
            <a:xfrm>
              <a:off x="22503849" y="777997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17" name="Ellipse 316"/>
            <p:cNvSpPr/>
            <p:nvPr/>
          </p:nvSpPr>
          <p:spPr>
            <a:xfrm>
              <a:off x="21764569" y="705980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18" name="Ellipse 317"/>
            <p:cNvSpPr/>
            <p:nvPr/>
          </p:nvSpPr>
          <p:spPr>
            <a:xfrm>
              <a:off x="21025413" y="7685158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19" name="Ellipse 318"/>
            <p:cNvSpPr/>
            <p:nvPr/>
          </p:nvSpPr>
          <p:spPr>
            <a:xfrm>
              <a:off x="21025413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20" name="Ellipse 319"/>
            <p:cNvSpPr/>
            <p:nvPr/>
          </p:nvSpPr>
          <p:spPr>
            <a:xfrm>
              <a:off x="21200032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21" name="Ellipse 320"/>
            <p:cNvSpPr/>
            <p:nvPr/>
          </p:nvSpPr>
          <p:spPr>
            <a:xfrm>
              <a:off x="21200032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22" name="Ellipse 321"/>
            <p:cNvSpPr/>
            <p:nvPr/>
          </p:nvSpPr>
          <p:spPr>
            <a:xfrm>
              <a:off x="21308637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23" name="Ellipse 322"/>
            <p:cNvSpPr/>
            <p:nvPr/>
          </p:nvSpPr>
          <p:spPr>
            <a:xfrm>
              <a:off x="21862675" y="844695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24" name="Ellipse 323"/>
            <p:cNvSpPr/>
            <p:nvPr/>
          </p:nvSpPr>
          <p:spPr>
            <a:xfrm>
              <a:off x="21666479" y="838423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25" name="Ellipse 324"/>
            <p:cNvSpPr/>
            <p:nvPr/>
          </p:nvSpPr>
          <p:spPr>
            <a:xfrm>
              <a:off x="21862675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26" name="Ellipse 325"/>
            <p:cNvSpPr/>
            <p:nvPr/>
          </p:nvSpPr>
          <p:spPr>
            <a:xfrm>
              <a:off x="21666479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27" name="Ellipse 326"/>
            <p:cNvSpPr/>
            <p:nvPr/>
          </p:nvSpPr>
          <p:spPr>
            <a:xfrm>
              <a:off x="22668690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28" name="Ellipse 327"/>
            <p:cNvSpPr/>
            <p:nvPr/>
          </p:nvSpPr>
          <p:spPr>
            <a:xfrm>
              <a:off x="22472494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329" name="Gruppe 328"/>
          <p:cNvGrpSpPr/>
          <p:nvPr/>
        </p:nvGrpSpPr>
        <p:grpSpPr>
          <a:xfrm>
            <a:off x="7197893" y="865736"/>
            <a:ext cx="2286862" cy="1861800"/>
            <a:chOff x="20999474" y="7059804"/>
            <a:chExt cx="2286862" cy="1861800"/>
          </a:xfrm>
          <a:solidFill>
            <a:srgbClr val="00D382"/>
          </a:solidFill>
        </p:grpSpPr>
        <p:sp>
          <p:nvSpPr>
            <p:cNvPr id="330" name="Ellipse 329"/>
            <p:cNvSpPr/>
            <p:nvPr/>
          </p:nvSpPr>
          <p:spPr>
            <a:xfrm>
              <a:off x="22668690" y="824949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31" name="Ellipse 330"/>
            <p:cNvSpPr/>
            <p:nvPr/>
          </p:nvSpPr>
          <p:spPr>
            <a:xfrm>
              <a:off x="22472494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32" name="Ellipse 331"/>
            <p:cNvSpPr/>
            <p:nvPr/>
          </p:nvSpPr>
          <p:spPr>
            <a:xfrm>
              <a:off x="22127652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33" name="Ellipse 332"/>
            <p:cNvSpPr/>
            <p:nvPr/>
          </p:nvSpPr>
          <p:spPr>
            <a:xfrm>
              <a:off x="21931456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34" name="Ellipse 333"/>
            <p:cNvSpPr/>
            <p:nvPr/>
          </p:nvSpPr>
          <p:spPr>
            <a:xfrm>
              <a:off x="20999474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35" name="Ellipse 334"/>
            <p:cNvSpPr/>
            <p:nvPr/>
          </p:nvSpPr>
          <p:spPr>
            <a:xfrm>
              <a:off x="21129188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36" name="Ellipse 335"/>
            <p:cNvSpPr/>
            <p:nvPr/>
          </p:nvSpPr>
          <p:spPr>
            <a:xfrm>
              <a:off x="21303748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37" name="Ellipse 336"/>
            <p:cNvSpPr/>
            <p:nvPr/>
          </p:nvSpPr>
          <p:spPr>
            <a:xfrm>
              <a:off x="21499944" y="77166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38" name="Ellipse 337"/>
            <p:cNvSpPr/>
            <p:nvPr/>
          </p:nvSpPr>
          <p:spPr>
            <a:xfrm>
              <a:off x="21570405" y="799916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39" name="Ellipse 338"/>
            <p:cNvSpPr/>
            <p:nvPr/>
          </p:nvSpPr>
          <p:spPr>
            <a:xfrm>
              <a:off x="22833260" y="747320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40" name="Ellipse 339"/>
            <p:cNvSpPr/>
            <p:nvPr/>
          </p:nvSpPr>
          <p:spPr>
            <a:xfrm>
              <a:off x="21829630" y="76757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41" name="Ellipse 340"/>
            <p:cNvSpPr/>
            <p:nvPr/>
          </p:nvSpPr>
          <p:spPr>
            <a:xfrm>
              <a:off x="22135325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42" name="Ellipse 341"/>
            <p:cNvSpPr/>
            <p:nvPr/>
          </p:nvSpPr>
          <p:spPr>
            <a:xfrm>
              <a:off x="22264624" y="760936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43" name="Ellipse 342"/>
            <p:cNvSpPr/>
            <p:nvPr/>
          </p:nvSpPr>
          <p:spPr>
            <a:xfrm>
              <a:off x="22503849" y="777997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44" name="Ellipse 343"/>
            <p:cNvSpPr/>
            <p:nvPr/>
          </p:nvSpPr>
          <p:spPr>
            <a:xfrm>
              <a:off x="21764569" y="705980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45" name="Ellipse 344"/>
            <p:cNvSpPr/>
            <p:nvPr/>
          </p:nvSpPr>
          <p:spPr>
            <a:xfrm>
              <a:off x="21025413" y="7685158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46" name="Ellipse 345"/>
            <p:cNvSpPr/>
            <p:nvPr/>
          </p:nvSpPr>
          <p:spPr>
            <a:xfrm>
              <a:off x="21025413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47" name="Ellipse 346"/>
            <p:cNvSpPr/>
            <p:nvPr/>
          </p:nvSpPr>
          <p:spPr>
            <a:xfrm>
              <a:off x="21200032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48" name="Ellipse 347"/>
            <p:cNvSpPr/>
            <p:nvPr/>
          </p:nvSpPr>
          <p:spPr>
            <a:xfrm>
              <a:off x="21200032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49" name="Ellipse 348"/>
            <p:cNvSpPr/>
            <p:nvPr/>
          </p:nvSpPr>
          <p:spPr>
            <a:xfrm>
              <a:off x="21308637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50" name="Ellipse 349"/>
            <p:cNvSpPr/>
            <p:nvPr/>
          </p:nvSpPr>
          <p:spPr>
            <a:xfrm>
              <a:off x="21862675" y="844695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51" name="Ellipse 350"/>
            <p:cNvSpPr/>
            <p:nvPr/>
          </p:nvSpPr>
          <p:spPr>
            <a:xfrm>
              <a:off x="21666479" y="838423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52" name="Ellipse 351"/>
            <p:cNvSpPr/>
            <p:nvPr/>
          </p:nvSpPr>
          <p:spPr>
            <a:xfrm>
              <a:off x="21862675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53" name="Ellipse 352"/>
            <p:cNvSpPr/>
            <p:nvPr/>
          </p:nvSpPr>
          <p:spPr>
            <a:xfrm>
              <a:off x="21666479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54" name="Ellipse 353"/>
            <p:cNvSpPr/>
            <p:nvPr/>
          </p:nvSpPr>
          <p:spPr>
            <a:xfrm>
              <a:off x="22668690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55" name="Ellipse 354"/>
            <p:cNvSpPr/>
            <p:nvPr/>
          </p:nvSpPr>
          <p:spPr>
            <a:xfrm>
              <a:off x="22472494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356" name="Gruppe 355"/>
          <p:cNvGrpSpPr/>
          <p:nvPr/>
        </p:nvGrpSpPr>
        <p:grpSpPr>
          <a:xfrm>
            <a:off x="5238699" y="1671336"/>
            <a:ext cx="2286862" cy="1861800"/>
            <a:chOff x="20999474" y="7059804"/>
            <a:chExt cx="2286862" cy="1861800"/>
          </a:xfrm>
          <a:solidFill>
            <a:srgbClr val="00D382"/>
          </a:solidFill>
        </p:grpSpPr>
        <p:sp>
          <p:nvSpPr>
            <p:cNvPr id="357" name="Ellipse 356"/>
            <p:cNvSpPr/>
            <p:nvPr/>
          </p:nvSpPr>
          <p:spPr>
            <a:xfrm>
              <a:off x="22668690" y="824949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58" name="Ellipse 357"/>
            <p:cNvSpPr/>
            <p:nvPr/>
          </p:nvSpPr>
          <p:spPr>
            <a:xfrm>
              <a:off x="22472494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59" name="Ellipse 358"/>
            <p:cNvSpPr/>
            <p:nvPr/>
          </p:nvSpPr>
          <p:spPr>
            <a:xfrm>
              <a:off x="22127652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60" name="Ellipse 359"/>
            <p:cNvSpPr/>
            <p:nvPr/>
          </p:nvSpPr>
          <p:spPr>
            <a:xfrm>
              <a:off x="21931456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61" name="Ellipse 360"/>
            <p:cNvSpPr/>
            <p:nvPr/>
          </p:nvSpPr>
          <p:spPr>
            <a:xfrm>
              <a:off x="20999474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62" name="Ellipse 361"/>
            <p:cNvSpPr/>
            <p:nvPr/>
          </p:nvSpPr>
          <p:spPr>
            <a:xfrm>
              <a:off x="21129188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63" name="Ellipse 362"/>
            <p:cNvSpPr/>
            <p:nvPr/>
          </p:nvSpPr>
          <p:spPr>
            <a:xfrm>
              <a:off x="21303748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64" name="Ellipse 363"/>
            <p:cNvSpPr/>
            <p:nvPr/>
          </p:nvSpPr>
          <p:spPr>
            <a:xfrm>
              <a:off x="21499944" y="77166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65" name="Ellipse 364"/>
            <p:cNvSpPr/>
            <p:nvPr/>
          </p:nvSpPr>
          <p:spPr>
            <a:xfrm>
              <a:off x="21570405" y="799916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66" name="Ellipse 365"/>
            <p:cNvSpPr/>
            <p:nvPr/>
          </p:nvSpPr>
          <p:spPr>
            <a:xfrm>
              <a:off x="22833260" y="747320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67" name="Ellipse 366"/>
            <p:cNvSpPr/>
            <p:nvPr/>
          </p:nvSpPr>
          <p:spPr>
            <a:xfrm>
              <a:off x="21829630" y="76757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68" name="Ellipse 367"/>
            <p:cNvSpPr/>
            <p:nvPr/>
          </p:nvSpPr>
          <p:spPr>
            <a:xfrm>
              <a:off x="22135325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69" name="Ellipse 368"/>
            <p:cNvSpPr/>
            <p:nvPr/>
          </p:nvSpPr>
          <p:spPr>
            <a:xfrm>
              <a:off x="22264624" y="760936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70" name="Ellipse 369"/>
            <p:cNvSpPr/>
            <p:nvPr/>
          </p:nvSpPr>
          <p:spPr>
            <a:xfrm>
              <a:off x="22503849" y="777997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71" name="Ellipse 370"/>
            <p:cNvSpPr/>
            <p:nvPr/>
          </p:nvSpPr>
          <p:spPr>
            <a:xfrm>
              <a:off x="21764569" y="705980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72" name="Ellipse 371"/>
            <p:cNvSpPr/>
            <p:nvPr/>
          </p:nvSpPr>
          <p:spPr>
            <a:xfrm>
              <a:off x="21025413" y="7685158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73" name="Ellipse 372"/>
            <p:cNvSpPr/>
            <p:nvPr/>
          </p:nvSpPr>
          <p:spPr>
            <a:xfrm>
              <a:off x="21025413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74" name="Ellipse 373"/>
            <p:cNvSpPr/>
            <p:nvPr/>
          </p:nvSpPr>
          <p:spPr>
            <a:xfrm>
              <a:off x="21200032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75" name="Ellipse 374"/>
            <p:cNvSpPr/>
            <p:nvPr/>
          </p:nvSpPr>
          <p:spPr>
            <a:xfrm>
              <a:off x="21200032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76" name="Ellipse 375"/>
            <p:cNvSpPr/>
            <p:nvPr/>
          </p:nvSpPr>
          <p:spPr>
            <a:xfrm>
              <a:off x="21308637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77" name="Ellipse 376"/>
            <p:cNvSpPr/>
            <p:nvPr/>
          </p:nvSpPr>
          <p:spPr>
            <a:xfrm>
              <a:off x="21862675" y="844695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78" name="Ellipse 377"/>
            <p:cNvSpPr/>
            <p:nvPr/>
          </p:nvSpPr>
          <p:spPr>
            <a:xfrm>
              <a:off x="21666479" y="838423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79" name="Ellipse 378"/>
            <p:cNvSpPr/>
            <p:nvPr/>
          </p:nvSpPr>
          <p:spPr>
            <a:xfrm>
              <a:off x="21862675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80" name="Ellipse 379"/>
            <p:cNvSpPr/>
            <p:nvPr/>
          </p:nvSpPr>
          <p:spPr>
            <a:xfrm>
              <a:off x="21666479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81" name="Ellipse 380"/>
            <p:cNvSpPr/>
            <p:nvPr/>
          </p:nvSpPr>
          <p:spPr>
            <a:xfrm>
              <a:off x="22668690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82" name="Ellipse 381"/>
            <p:cNvSpPr/>
            <p:nvPr/>
          </p:nvSpPr>
          <p:spPr>
            <a:xfrm>
              <a:off x="22472494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383" name="Gruppe 382"/>
          <p:cNvGrpSpPr/>
          <p:nvPr/>
        </p:nvGrpSpPr>
        <p:grpSpPr>
          <a:xfrm>
            <a:off x="4782961" y="4392510"/>
            <a:ext cx="2286862" cy="1861800"/>
            <a:chOff x="20999474" y="7059804"/>
            <a:chExt cx="2286862" cy="1861800"/>
          </a:xfrm>
          <a:solidFill>
            <a:srgbClr val="00D382"/>
          </a:solidFill>
        </p:grpSpPr>
        <p:sp>
          <p:nvSpPr>
            <p:cNvPr id="384" name="Ellipse 383"/>
            <p:cNvSpPr/>
            <p:nvPr/>
          </p:nvSpPr>
          <p:spPr>
            <a:xfrm>
              <a:off x="22668690" y="824949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85" name="Ellipse 384"/>
            <p:cNvSpPr/>
            <p:nvPr/>
          </p:nvSpPr>
          <p:spPr>
            <a:xfrm>
              <a:off x="22472494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86" name="Ellipse 385"/>
            <p:cNvSpPr/>
            <p:nvPr/>
          </p:nvSpPr>
          <p:spPr>
            <a:xfrm>
              <a:off x="22127652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87" name="Ellipse 386"/>
            <p:cNvSpPr/>
            <p:nvPr/>
          </p:nvSpPr>
          <p:spPr>
            <a:xfrm>
              <a:off x="21931456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88" name="Ellipse 387"/>
            <p:cNvSpPr/>
            <p:nvPr/>
          </p:nvSpPr>
          <p:spPr>
            <a:xfrm>
              <a:off x="20999474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89" name="Ellipse 388"/>
            <p:cNvSpPr/>
            <p:nvPr/>
          </p:nvSpPr>
          <p:spPr>
            <a:xfrm>
              <a:off x="21129188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90" name="Ellipse 389"/>
            <p:cNvSpPr/>
            <p:nvPr/>
          </p:nvSpPr>
          <p:spPr>
            <a:xfrm>
              <a:off x="21303748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91" name="Ellipse 390"/>
            <p:cNvSpPr/>
            <p:nvPr/>
          </p:nvSpPr>
          <p:spPr>
            <a:xfrm>
              <a:off x="21499944" y="77166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92" name="Ellipse 391"/>
            <p:cNvSpPr/>
            <p:nvPr/>
          </p:nvSpPr>
          <p:spPr>
            <a:xfrm>
              <a:off x="21570405" y="799916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93" name="Ellipse 392"/>
            <p:cNvSpPr/>
            <p:nvPr/>
          </p:nvSpPr>
          <p:spPr>
            <a:xfrm>
              <a:off x="22833260" y="747320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94" name="Ellipse 393"/>
            <p:cNvSpPr/>
            <p:nvPr/>
          </p:nvSpPr>
          <p:spPr>
            <a:xfrm>
              <a:off x="21829630" y="76757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95" name="Ellipse 394"/>
            <p:cNvSpPr/>
            <p:nvPr/>
          </p:nvSpPr>
          <p:spPr>
            <a:xfrm>
              <a:off x="22135325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96" name="Ellipse 395"/>
            <p:cNvSpPr/>
            <p:nvPr/>
          </p:nvSpPr>
          <p:spPr>
            <a:xfrm>
              <a:off x="22264624" y="760936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97" name="Ellipse 396"/>
            <p:cNvSpPr/>
            <p:nvPr/>
          </p:nvSpPr>
          <p:spPr>
            <a:xfrm>
              <a:off x="22503849" y="777997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98" name="Ellipse 397"/>
            <p:cNvSpPr/>
            <p:nvPr/>
          </p:nvSpPr>
          <p:spPr>
            <a:xfrm>
              <a:off x="21764569" y="705980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99" name="Ellipse 398"/>
            <p:cNvSpPr/>
            <p:nvPr/>
          </p:nvSpPr>
          <p:spPr>
            <a:xfrm>
              <a:off x="21025413" y="7685158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00" name="Ellipse 399"/>
            <p:cNvSpPr/>
            <p:nvPr/>
          </p:nvSpPr>
          <p:spPr>
            <a:xfrm>
              <a:off x="21025413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01" name="Ellipse 400"/>
            <p:cNvSpPr/>
            <p:nvPr/>
          </p:nvSpPr>
          <p:spPr>
            <a:xfrm>
              <a:off x="21200032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02" name="Ellipse 401"/>
            <p:cNvSpPr/>
            <p:nvPr/>
          </p:nvSpPr>
          <p:spPr>
            <a:xfrm>
              <a:off x="21200032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03" name="Ellipse 402"/>
            <p:cNvSpPr/>
            <p:nvPr/>
          </p:nvSpPr>
          <p:spPr>
            <a:xfrm>
              <a:off x="21308637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04" name="Ellipse 403"/>
            <p:cNvSpPr/>
            <p:nvPr/>
          </p:nvSpPr>
          <p:spPr>
            <a:xfrm>
              <a:off x="21862675" y="844695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05" name="Ellipse 404"/>
            <p:cNvSpPr/>
            <p:nvPr/>
          </p:nvSpPr>
          <p:spPr>
            <a:xfrm>
              <a:off x="21666479" y="838423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06" name="Ellipse 405"/>
            <p:cNvSpPr/>
            <p:nvPr/>
          </p:nvSpPr>
          <p:spPr>
            <a:xfrm>
              <a:off x="21862675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07" name="Ellipse 406"/>
            <p:cNvSpPr/>
            <p:nvPr/>
          </p:nvSpPr>
          <p:spPr>
            <a:xfrm>
              <a:off x="21666479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08" name="Ellipse 407"/>
            <p:cNvSpPr/>
            <p:nvPr/>
          </p:nvSpPr>
          <p:spPr>
            <a:xfrm>
              <a:off x="22668690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09" name="Ellipse 408"/>
            <p:cNvSpPr/>
            <p:nvPr/>
          </p:nvSpPr>
          <p:spPr>
            <a:xfrm>
              <a:off x="22472494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410" name="Gruppe 409"/>
          <p:cNvGrpSpPr/>
          <p:nvPr/>
        </p:nvGrpSpPr>
        <p:grpSpPr>
          <a:xfrm>
            <a:off x="5087389" y="6331113"/>
            <a:ext cx="2286862" cy="1861800"/>
            <a:chOff x="20999474" y="7059804"/>
            <a:chExt cx="2286862" cy="1861800"/>
          </a:xfrm>
          <a:solidFill>
            <a:srgbClr val="00D382"/>
          </a:solidFill>
        </p:grpSpPr>
        <p:sp>
          <p:nvSpPr>
            <p:cNvPr id="411" name="Ellipse 410"/>
            <p:cNvSpPr/>
            <p:nvPr/>
          </p:nvSpPr>
          <p:spPr>
            <a:xfrm>
              <a:off x="22668690" y="824949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12" name="Ellipse 411"/>
            <p:cNvSpPr/>
            <p:nvPr/>
          </p:nvSpPr>
          <p:spPr>
            <a:xfrm>
              <a:off x="22472494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13" name="Ellipse 412"/>
            <p:cNvSpPr/>
            <p:nvPr/>
          </p:nvSpPr>
          <p:spPr>
            <a:xfrm>
              <a:off x="22127652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14" name="Ellipse 413"/>
            <p:cNvSpPr/>
            <p:nvPr/>
          </p:nvSpPr>
          <p:spPr>
            <a:xfrm>
              <a:off x="21931456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15" name="Ellipse 414"/>
            <p:cNvSpPr/>
            <p:nvPr/>
          </p:nvSpPr>
          <p:spPr>
            <a:xfrm>
              <a:off x="20999474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16" name="Ellipse 415"/>
            <p:cNvSpPr/>
            <p:nvPr/>
          </p:nvSpPr>
          <p:spPr>
            <a:xfrm>
              <a:off x="21129188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17" name="Ellipse 416"/>
            <p:cNvSpPr/>
            <p:nvPr/>
          </p:nvSpPr>
          <p:spPr>
            <a:xfrm>
              <a:off x="21303748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18" name="Ellipse 417"/>
            <p:cNvSpPr/>
            <p:nvPr/>
          </p:nvSpPr>
          <p:spPr>
            <a:xfrm>
              <a:off x="21499944" y="77166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19" name="Ellipse 418"/>
            <p:cNvSpPr/>
            <p:nvPr/>
          </p:nvSpPr>
          <p:spPr>
            <a:xfrm>
              <a:off x="21570405" y="799916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20" name="Ellipse 419"/>
            <p:cNvSpPr/>
            <p:nvPr/>
          </p:nvSpPr>
          <p:spPr>
            <a:xfrm>
              <a:off x="22833260" y="747320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21" name="Ellipse 420"/>
            <p:cNvSpPr/>
            <p:nvPr/>
          </p:nvSpPr>
          <p:spPr>
            <a:xfrm>
              <a:off x="21829630" y="76757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22" name="Ellipse 421"/>
            <p:cNvSpPr/>
            <p:nvPr/>
          </p:nvSpPr>
          <p:spPr>
            <a:xfrm>
              <a:off x="22135325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23" name="Ellipse 422"/>
            <p:cNvSpPr/>
            <p:nvPr/>
          </p:nvSpPr>
          <p:spPr>
            <a:xfrm>
              <a:off x="22264624" y="760936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24" name="Ellipse 423"/>
            <p:cNvSpPr/>
            <p:nvPr/>
          </p:nvSpPr>
          <p:spPr>
            <a:xfrm>
              <a:off x="22503849" y="777997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25" name="Ellipse 424"/>
            <p:cNvSpPr/>
            <p:nvPr/>
          </p:nvSpPr>
          <p:spPr>
            <a:xfrm>
              <a:off x="21764569" y="705980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26" name="Ellipse 425"/>
            <p:cNvSpPr/>
            <p:nvPr/>
          </p:nvSpPr>
          <p:spPr>
            <a:xfrm>
              <a:off x="21025413" y="7685158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27" name="Ellipse 426"/>
            <p:cNvSpPr/>
            <p:nvPr/>
          </p:nvSpPr>
          <p:spPr>
            <a:xfrm>
              <a:off x="21025413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28" name="Ellipse 427"/>
            <p:cNvSpPr/>
            <p:nvPr/>
          </p:nvSpPr>
          <p:spPr>
            <a:xfrm>
              <a:off x="21200032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29" name="Ellipse 428"/>
            <p:cNvSpPr/>
            <p:nvPr/>
          </p:nvSpPr>
          <p:spPr>
            <a:xfrm>
              <a:off x="21200032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30" name="Ellipse 429"/>
            <p:cNvSpPr/>
            <p:nvPr/>
          </p:nvSpPr>
          <p:spPr>
            <a:xfrm>
              <a:off x="21308637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31" name="Ellipse 430"/>
            <p:cNvSpPr/>
            <p:nvPr/>
          </p:nvSpPr>
          <p:spPr>
            <a:xfrm>
              <a:off x="21862675" y="844695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32" name="Ellipse 431"/>
            <p:cNvSpPr/>
            <p:nvPr/>
          </p:nvSpPr>
          <p:spPr>
            <a:xfrm>
              <a:off x="21666479" y="838423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33" name="Ellipse 432"/>
            <p:cNvSpPr/>
            <p:nvPr/>
          </p:nvSpPr>
          <p:spPr>
            <a:xfrm>
              <a:off x="21862675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34" name="Ellipse 433"/>
            <p:cNvSpPr/>
            <p:nvPr/>
          </p:nvSpPr>
          <p:spPr>
            <a:xfrm>
              <a:off x="21666479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35" name="Ellipse 434"/>
            <p:cNvSpPr/>
            <p:nvPr/>
          </p:nvSpPr>
          <p:spPr>
            <a:xfrm>
              <a:off x="22668690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36" name="Ellipse 435"/>
            <p:cNvSpPr/>
            <p:nvPr/>
          </p:nvSpPr>
          <p:spPr>
            <a:xfrm>
              <a:off x="22472494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437" name="Gruppe 436"/>
          <p:cNvGrpSpPr/>
          <p:nvPr/>
        </p:nvGrpSpPr>
        <p:grpSpPr>
          <a:xfrm>
            <a:off x="5087389" y="8814341"/>
            <a:ext cx="2286862" cy="1861800"/>
            <a:chOff x="20999474" y="7059804"/>
            <a:chExt cx="2286862" cy="1861800"/>
          </a:xfrm>
          <a:solidFill>
            <a:srgbClr val="00D382"/>
          </a:solidFill>
        </p:grpSpPr>
        <p:sp>
          <p:nvSpPr>
            <p:cNvPr id="438" name="Ellipse 437"/>
            <p:cNvSpPr/>
            <p:nvPr/>
          </p:nvSpPr>
          <p:spPr>
            <a:xfrm>
              <a:off x="22668690" y="824949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39" name="Ellipse 438"/>
            <p:cNvSpPr/>
            <p:nvPr/>
          </p:nvSpPr>
          <p:spPr>
            <a:xfrm>
              <a:off x="22472494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40" name="Ellipse 439"/>
            <p:cNvSpPr/>
            <p:nvPr/>
          </p:nvSpPr>
          <p:spPr>
            <a:xfrm>
              <a:off x="22127652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41" name="Ellipse 440"/>
            <p:cNvSpPr/>
            <p:nvPr/>
          </p:nvSpPr>
          <p:spPr>
            <a:xfrm>
              <a:off x="21931456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42" name="Ellipse 441"/>
            <p:cNvSpPr/>
            <p:nvPr/>
          </p:nvSpPr>
          <p:spPr>
            <a:xfrm>
              <a:off x="20999474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43" name="Ellipse 442"/>
            <p:cNvSpPr/>
            <p:nvPr/>
          </p:nvSpPr>
          <p:spPr>
            <a:xfrm>
              <a:off x="21129188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44" name="Ellipse 443"/>
            <p:cNvSpPr/>
            <p:nvPr/>
          </p:nvSpPr>
          <p:spPr>
            <a:xfrm>
              <a:off x="21303748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45" name="Ellipse 444"/>
            <p:cNvSpPr/>
            <p:nvPr/>
          </p:nvSpPr>
          <p:spPr>
            <a:xfrm>
              <a:off x="21499944" y="77166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46" name="Ellipse 445"/>
            <p:cNvSpPr/>
            <p:nvPr/>
          </p:nvSpPr>
          <p:spPr>
            <a:xfrm>
              <a:off x="21570405" y="799916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47" name="Ellipse 446"/>
            <p:cNvSpPr/>
            <p:nvPr/>
          </p:nvSpPr>
          <p:spPr>
            <a:xfrm>
              <a:off x="22833260" y="747320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48" name="Ellipse 447"/>
            <p:cNvSpPr/>
            <p:nvPr/>
          </p:nvSpPr>
          <p:spPr>
            <a:xfrm>
              <a:off x="21829630" y="76757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49" name="Ellipse 448"/>
            <p:cNvSpPr/>
            <p:nvPr/>
          </p:nvSpPr>
          <p:spPr>
            <a:xfrm>
              <a:off x="22135325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50" name="Ellipse 449"/>
            <p:cNvSpPr/>
            <p:nvPr/>
          </p:nvSpPr>
          <p:spPr>
            <a:xfrm>
              <a:off x="22264624" y="760936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51" name="Ellipse 450"/>
            <p:cNvSpPr/>
            <p:nvPr/>
          </p:nvSpPr>
          <p:spPr>
            <a:xfrm>
              <a:off x="22503849" y="777997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52" name="Ellipse 451"/>
            <p:cNvSpPr/>
            <p:nvPr/>
          </p:nvSpPr>
          <p:spPr>
            <a:xfrm>
              <a:off x="21764569" y="705980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53" name="Ellipse 452"/>
            <p:cNvSpPr/>
            <p:nvPr/>
          </p:nvSpPr>
          <p:spPr>
            <a:xfrm>
              <a:off x="21025413" y="7685158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54" name="Ellipse 453"/>
            <p:cNvSpPr/>
            <p:nvPr/>
          </p:nvSpPr>
          <p:spPr>
            <a:xfrm>
              <a:off x="21025413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55" name="Ellipse 454"/>
            <p:cNvSpPr/>
            <p:nvPr/>
          </p:nvSpPr>
          <p:spPr>
            <a:xfrm>
              <a:off x="21200032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56" name="Ellipse 455"/>
            <p:cNvSpPr/>
            <p:nvPr/>
          </p:nvSpPr>
          <p:spPr>
            <a:xfrm>
              <a:off x="21200032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57" name="Ellipse 456"/>
            <p:cNvSpPr/>
            <p:nvPr/>
          </p:nvSpPr>
          <p:spPr>
            <a:xfrm>
              <a:off x="21308637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58" name="Ellipse 457"/>
            <p:cNvSpPr/>
            <p:nvPr/>
          </p:nvSpPr>
          <p:spPr>
            <a:xfrm>
              <a:off x="21862675" y="844695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59" name="Ellipse 458"/>
            <p:cNvSpPr/>
            <p:nvPr/>
          </p:nvSpPr>
          <p:spPr>
            <a:xfrm>
              <a:off x="21666479" y="838423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60" name="Ellipse 459"/>
            <p:cNvSpPr/>
            <p:nvPr/>
          </p:nvSpPr>
          <p:spPr>
            <a:xfrm>
              <a:off x="21862675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61" name="Ellipse 460"/>
            <p:cNvSpPr/>
            <p:nvPr/>
          </p:nvSpPr>
          <p:spPr>
            <a:xfrm>
              <a:off x="21666479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62" name="Ellipse 461"/>
            <p:cNvSpPr/>
            <p:nvPr/>
          </p:nvSpPr>
          <p:spPr>
            <a:xfrm>
              <a:off x="22668690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63" name="Ellipse 462"/>
            <p:cNvSpPr/>
            <p:nvPr/>
          </p:nvSpPr>
          <p:spPr>
            <a:xfrm>
              <a:off x="22472494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464" name="Gruppe 463"/>
          <p:cNvGrpSpPr/>
          <p:nvPr/>
        </p:nvGrpSpPr>
        <p:grpSpPr>
          <a:xfrm>
            <a:off x="7548883" y="7793244"/>
            <a:ext cx="2286862" cy="1861800"/>
            <a:chOff x="20999474" y="7059804"/>
            <a:chExt cx="2286862" cy="1861800"/>
          </a:xfrm>
          <a:solidFill>
            <a:srgbClr val="00D382"/>
          </a:solidFill>
        </p:grpSpPr>
        <p:sp>
          <p:nvSpPr>
            <p:cNvPr id="465" name="Ellipse 464"/>
            <p:cNvSpPr/>
            <p:nvPr/>
          </p:nvSpPr>
          <p:spPr>
            <a:xfrm>
              <a:off x="22668690" y="824949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66" name="Ellipse 465"/>
            <p:cNvSpPr/>
            <p:nvPr/>
          </p:nvSpPr>
          <p:spPr>
            <a:xfrm>
              <a:off x="22472494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67" name="Ellipse 466"/>
            <p:cNvSpPr/>
            <p:nvPr/>
          </p:nvSpPr>
          <p:spPr>
            <a:xfrm>
              <a:off x="22127652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68" name="Ellipse 467"/>
            <p:cNvSpPr/>
            <p:nvPr/>
          </p:nvSpPr>
          <p:spPr>
            <a:xfrm>
              <a:off x="21931456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69" name="Ellipse 468"/>
            <p:cNvSpPr/>
            <p:nvPr/>
          </p:nvSpPr>
          <p:spPr>
            <a:xfrm>
              <a:off x="20999474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70" name="Ellipse 469"/>
            <p:cNvSpPr/>
            <p:nvPr/>
          </p:nvSpPr>
          <p:spPr>
            <a:xfrm>
              <a:off x="21129188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71" name="Ellipse 470"/>
            <p:cNvSpPr/>
            <p:nvPr/>
          </p:nvSpPr>
          <p:spPr>
            <a:xfrm>
              <a:off x="21303748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72" name="Ellipse 471"/>
            <p:cNvSpPr/>
            <p:nvPr/>
          </p:nvSpPr>
          <p:spPr>
            <a:xfrm>
              <a:off x="21499944" y="77166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73" name="Ellipse 472"/>
            <p:cNvSpPr/>
            <p:nvPr/>
          </p:nvSpPr>
          <p:spPr>
            <a:xfrm>
              <a:off x="21570405" y="799916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74" name="Ellipse 473"/>
            <p:cNvSpPr/>
            <p:nvPr/>
          </p:nvSpPr>
          <p:spPr>
            <a:xfrm>
              <a:off x="22833260" y="747320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75" name="Ellipse 474"/>
            <p:cNvSpPr/>
            <p:nvPr/>
          </p:nvSpPr>
          <p:spPr>
            <a:xfrm>
              <a:off x="21829630" y="76757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76" name="Ellipse 475"/>
            <p:cNvSpPr/>
            <p:nvPr/>
          </p:nvSpPr>
          <p:spPr>
            <a:xfrm>
              <a:off x="22135325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77" name="Ellipse 476"/>
            <p:cNvSpPr/>
            <p:nvPr/>
          </p:nvSpPr>
          <p:spPr>
            <a:xfrm>
              <a:off x="22264624" y="760936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78" name="Ellipse 477"/>
            <p:cNvSpPr/>
            <p:nvPr/>
          </p:nvSpPr>
          <p:spPr>
            <a:xfrm>
              <a:off x="22503849" y="777997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79" name="Ellipse 478"/>
            <p:cNvSpPr/>
            <p:nvPr/>
          </p:nvSpPr>
          <p:spPr>
            <a:xfrm>
              <a:off x="21764569" y="705980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80" name="Ellipse 479"/>
            <p:cNvSpPr/>
            <p:nvPr/>
          </p:nvSpPr>
          <p:spPr>
            <a:xfrm>
              <a:off x="21025413" y="7685158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81" name="Ellipse 480"/>
            <p:cNvSpPr/>
            <p:nvPr/>
          </p:nvSpPr>
          <p:spPr>
            <a:xfrm>
              <a:off x="21025413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82" name="Ellipse 481"/>
            <p:cNvSpPr/>
            <p:nvPr/>
          </p:nvSpPr>
          <p:spPr>
            <a:xfrm>
              <a:off x="21200032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83" name="Ellipse 482"/>
            <p:cNvSpPr/>
            <p:nvPr/>
          </p:nvSpPr>
          <p:spPr>
            <a:xfrm>
              <a:off x="21200032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84" name="Ellipse 483"/>
            <p:cNvSpPr/>
            <p:nvPr/>
          </p:nvSpPr>
          <p:spPr>
            <a:xfrm>
              <a:off x="21308637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85" name="Ellipse 484"/>
            <p:cNvSpPr/>
            <p:nvPr/>
          </p:nvSpPr>
          <p:spPr>
            <a:xfrm>
              <a:off x="21862675" y="844695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86" name="Ellipse 485"/>
            <p:cNvSpPr/>
            <p:nvPr/>
          </p:nvSpPr>
          <p:spPr>
            <a:xfrm>
              <a:off x="21666479" y="838423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87" name="Ellipse 486"/>
            <p:cNvSpPr/>
            <p:nvPr/>
          </p:nvSpPr>
          <p:spPr>
            <a:xfrm>
              <a:off x="21862675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88" name="Ellipse 487"/>
            <p:cNvSpPr/>
            <p:nvPr/>
          </p:nvSpPr>
          <p:spPr>
            <a:xfrm>
              <a:off x="21666479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89" name="Ellipse 488"/>
            <p:cNvSpPr/>
            <p:nvPr/>
          </p:nvSpPr>
          <p:spPr>
            <a:xfrm>
              <a:off x="22668690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90" name="Ellipse 489"/>
            <p:cNvSpPr/>
            <p:nvPr/>
          </p:nvSpPr>
          <p:spPr>
            <a:xfrm>
              <a:off x="22472494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491" name="Gruppe 490"/>
          <p:cNvGrpSpPr/>
          <p:nvPr/>
        </p:nvGrpSpPr>
        <p:grpSpPr>
          <a:xfrm>
            <a:off x="8549978" y="6160871"/>
            <a:ext cx="2286862" cy="1861800"/>
            <a:chOff x="20999474" y="7059804"/>
            <a:chExt cx="2286862" cy="1861800"/>
          </a:xfrm>
          <a:solidFill>
            <a:srgbClr val="00D382"/>
          </a:solidFill>
        </p:grpSpPr>
        <p:sp>
          <p:nvSpPr>
            <p:cNvPr id="492" name="Ellipse 491"/>
            <p:cNvSpPr/>
            <p:nvPr/>
          </p:nvSpPr>
          <p:spPr>
            <a:xfrm>
              <a:off x="22668690" y="824949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93" name="Ellipse 492"/>
            <p:cNvSpPr/>
            <p:nvPr/>
          </p:nvSpPr>
          <p:spPr>
            <a:xfrm>
              <a:off x="22472494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94" name="Ellipse 493"/>
            <p:cNvSpPr/>
            <p:nvPr/>
          </p:nvSpPr>
          <p:spPr>
            <a:xfrm>
              <a:off x="22127652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95" name="Ellipse 494"/>
            <p:cNvSpPr/>
            <p:nvPr/>
          </p:nvSpPr>
          <p:spPr>
            <a:xfrm>
              <a:off x="21931456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96" name="Ellipse 495"/>
            <p:cNvSpPr/>
            <p:nvPr/>
          </p:nvSpPr>
          <p:spPr>
            <a:xfrm>
              <a:off x="20999474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97" name="Ellipse 496"/>
            <p:cNvSpPr/>
            <p:nvPr/>
          </p:nvSpPr>
          <p:spPr>
            <a:xfrm>
              <a:off x="21129188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98" name="Ellipse 497"/>
            <p:cNvSpPr/>
            <p:nvPr/>
          </p:nvSpPr>
          <p:spPr>
            <a:xfrm>
              <a:off x="21303748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99" name="Ellipse 498"/>
            <p:cNvSpPr/>
            <p:nvPr/>
          </p:nvSpPr>
          <p:spPr>
            <a:xfrm>
              <a:off x="21499944" y="77166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00" name="Ellipse 499"/>
            <p:cNvSpPr/>
            <p:nvPr/>
          </p:nvSpPr>
          <p:spPr>
            <a:xfrm>
              <a:off x="21570405" y="799916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01" name="Ellipse 500"/>
            <p:cNvSpPr/>
            <p:nvPr/>
          </p:nvSpPr>
          <p:spPr>
            <a:xfrm>
              <a:off x="22833260" y="747320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02" name="Ellipse 501"/>
            <p:cNvSpPr/>
            <p:nvPr/>
          </p:nvSpPr>
          <p:spPr>
            <a:xfrm>
              <a:off x="21829630" y="76757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03" name="Ellipse 502"/>
            <p:cNvSpPr/>
            <p:nvPr/>
          </p:nvSpPr>
          <p:spPr>
            <a:xfrm>
              <a:off x="22135325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04" name="Ellipse 503"/>
            <p:cNvSpPr/>
            <p:nvPr/>
          </p:nvSpPr>
          <p:spPr>
            <a:xfrm>
              <a:off x="22264624" y="760936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05" name="Ellipse 504"/>
            <p:cNvSpPr/>
            <p:nvPr/>
          </p:nvSpPr>
          <p:spPr>
            <a:xfrm>
              <a:off x="22503849" y="777997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06" name="Ellipse 505"/>
            <p:cNvSpPr/>
            <p:nvPr/>
          </p:nvSpPr>
          <p:spPr>
            <a:xfrm>
              <a:off x="21764569" y="705980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07" name="Ellipse 506"/>
            <p:cNvSpPr/>
            <p:nvPr/>
          </p:nvSpPr>
          <p:spPr>
            <a:xfrm>
              <a:off x="21025413" y="7685158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08" name="Ellipse 507"/>
            <p:cNvSpPr/>
            <p:nvPr/>
          </p:nvSpPr>
          <p:spPr>
            <a:xfrm>
              <a:off x="21025413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09" name="Ellipse 508"/>
            <p:cNvSpPr/>
            <p:nvPr/>
          </p:nvSpPr>
          <p:spPr>
            <a:xfrm>
              <a:off x="21200032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10" name="Ellipse 509"/>
            <p:cNvSpPr/>
            <p:nvPr/>
          </p:nvSpPr>
          <p:spPr>
            <a:xfrm>
              <a:off x="21200032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11" name="Ellipse 510"/>
            <p:cNvSpPr/>
            <p:nvPr/>
          </p:nvSpPr>
          <p:spPr>
            <a:xfrm>
              <a:off x="21308637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12" name="Ellipse 511"/>
            <p:cNvSpPr/>
            <p:nvPr/>
          </p:nvSpPr>
          <p:spPr>
            <a:xfrm>
              <a:off x="21862675" y="844695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13" name="Ellipse 512"/>
            <p:cNvSpPr/>
            <p:nvPr/>
          </p:nvSpPr>
          <p:spPr>
            <a:xfrm>
              <a:off x="21666479" y="838423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14" name="Ellipse 513"/>
            <p:cNvSpPr/>
            <p:nvPr/>
          </p:nvSpPr>
          <p:spPr>
            <a:xfrm>
              <a:off x="21862675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15" name="Ellipse 514"/>
            <p:cNvSpPr/>
            <p:nvPr/>
          </p:nvSpPr>
          <p:spPr>
            <a:xfrm>
              <a:off x="21666479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16" name="Ellipse 515"/>
            <p:cNvSpPr/>
            <p:nvPr/>
          </p:nvSpPr>
          <p:spPr>
            <a:xfrm>
              <a:off x="22668690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17" name="Ellipse 516"/>
            <p:cNvSpPr/>
            <p:nvPr/>
          </p:nvSpPr>
          <p:spPr>
            <a:xfrm>
              <a:off x="22472494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518" name="Gruppe 517"/>
          <p:cNvGrpSpPr/>
          <p:nvPr/>
        </p:nvGrpSpPr>
        <p:grpSpPr>
          <a:xfrm>
            <a:off x="9248441" y="8511667"/>
            <a:ext cx="2286862" cy="1861800"/>
            <a:chOff x="20999474" y="7059804"/>
            <a:chExt cx="2286862" cy="1861800"/>
          </a:xfrm>
          <a:solidFill>
            <a:srgbClr val="00D382"/>
          </a:solidFill>
        </p:grpSpPr>
        <p:sp>
          <p:nvSpPr>
            <p:cNvPr id="519" name="Ellipse 518"/>
            <p:cNvSpPr/>
            <p:nvPr/>
          </p:nvSpPr>
          <p:spPr>
            <a:xfrm>
              <a:off x="22668690" y="824949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20" name="Ellipse 519"/>
            <p:cNvSpPr/>
            <p:nvPr/>
          </p:nvSpPr>
          <p:spPr>
            <a:xfrm>
              <a:off x="22472494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21" name="Ellipse 520"/>
            <p:cNvSpPr/>
            <p:nvPr/>
          </p:nvSpPr>
          <p:spPr>
            <a:xfrm>
              <a:off x="22127652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22" name="Ellipse 521"/>
            <p:cNvSpPr/>
            <p:nvPr/>
          </p:nvSpPr>
          <p:spPr>
            <a:xfrm>
              <a:off x="21931456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23" name="Ellipse 522"/>
            <p:cNvSpPr/>
            <p:nvPr/>
          </p:nvSpPr>
          <p:spPr>
            <a:xfrm>
              <a:off x="20999474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24" name="Ellipse 523"/>
            <p:cNvSpPr/>
            <p:nvPr/>
          </p:nvSpPr>
          <p:spPr>
            <a:xfrm>
              <a:off x="21129188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25" name="Ellipse 524"/>
            <p:cNvSpPr/>
            <p:nvPr/>
          </p:nvSpPr>
          <p:spPr>
            <a:xfrm>
              <a:off x="21303748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26" name="Ellipse 525"/>
            <p:cNvSpPr/>
            <p:nvPr/>
          </p:nvSpPr>
          <p:spPr>
            <a:xfrm>
              <a:off x="21499944" y="77166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27" name="Ellipse 526"/>
            <p:cNvSpPr/>
            <p:nvPr/>
          </p:nvSpPr>
          <p:spPr>
            <a:xfrm>
              <a:off x="21570405" y="799916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28" name="Ellipse 527"/>
            <p:cNvSpPr/>
            <p:nvPr/>
          </p:nvSpPr>
          <p:spPr>
            <a:xfrm>
              <a:off x="22833260" y="747320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29" name="Ellipse 528"/>
            <p:cNvSpPr/>
            <p:nvPr/>
          </p:nvSpPr>
          <p:spPr>
            <a:xfrm>
              <a:off x="21829630" y="76757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30" name="Ellipse 529"/>
            <p:cNvSpPr/>
            <p:nvPr/>
          </p:nvSpPr>
          <p:spPr>
            <a:xfrm>
              <a:off x="22135325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31" name="Ellipse 530"/>
            <p:cNvSpPr/>
            <p:nvPr/>
          </p:nvSpPr>
          <p:spPr>
            <a:xfrm>
              <a:off x="22264624" y="760936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32" name="Ellipse 531"/>
            <p:cNvSpPr/>
            <p:nvPr/>
          </p:nvSpPr>
          <p:spPr>
            <a:xfrm>
              <a:off x="22503849" y="777997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33" name="Ellipse 532"/>
            <p:cNvSpPr/>
            <p:nvPr/>
          </p:nvSpPr>
          <p:spPr>
            <a:xfrm>
              <a:off x="21764569" y="705980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34" name="Ellipse 533"/>
            <p:cNvSpPr/>
            <p:nvPr/>
          </p:nvSpPr>
          <p:spPr>
            <a:xfrm>
              <a:off x="21025413" y="7685158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35" name="Ellipse 534"/>
            <p:cNvSpPr/>
            <p:nvPr/>
          </p:nvSpPr>
          <p:spPr>
            <a:xfrm>
              <a:off x="21025413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36" name="Ellipse 535"/>
            <p:cNvSpPr/>
            <p:nvPr/>
          </p:nvSpPr>
          <p:spPr>
            <a:xfrm>
              <a:off x="21200032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37" name="Ellipse 536"/>
            <p:cNvSpPr/>
            <p:nvPr/>
          </p:nvSpPr>
          <p:spPr>
            <a:xfrm>
              <a:off x="21200032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38" name="Ellipse 537"/>
            <p:cNvSpPr/>
            <p:nvPr/>
          </p:nvSpPr>
          <p:spPr>
            <a:xfrm>
              <a:off x="21308637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39" name="Ellipse 538"/>
            <p:cNvSpPr/>
            <p:nvPr/>
          </p:nvSpPr>
          <p:spPr>
            <a:xfrm>
              <a:off x="21862675" y="844695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40" name="Ellipse 539"/>
            <p:cNvSpPr/>
            <p:nvPr/>
          </p:nvSpPr>
          <p:spPr>
            <a:xfrm>
              <a:off x="21666479" y="838423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41" name="Ellipse 540"/>
            <p:cNvSpPr/>
            <p:nvPr/>
          </p:nvSpPr>
          <p:spPr>
            <a:xfrm>
              <a:off x="21862675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42" name="Ellipse 541"/>
            <p:cNvSpPr/>
            <p:nvPr/>
          </p:nvSpPr>
          <p:spPr>
            <a:xfrm>
              <a:off x="21666479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43" name="Ellipse 542"/>
            <p:cNvSpPr/>
            <p:nvPr/>
          </p:nvSpPr>
          <p:spPr>
            <a:xfrm>
              <a:off x="22668690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44" name="Ellipse 543"/>
            <p:cNvSpPr/>
            <p:nvPr/>
          </p:nvSpPr>
          <p:spPr>
            <a:xfrm>
              <a:off x="22472494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545" name="Gruppe 544"/>
          <p:cNvGrpSpPr/>
          <p:nvPr/>
        </p:nvGrpSpPr>
        <p:grpSpPr>
          <a:xfrm>
            <a:off x="10947269" y="8967904"/>
            <a:ext cx="2286862" cy="1861800"/>
            <a:chOff x="20999474" y="7059804"/>
            <a:chExt cx="2286862" cy="1861800"/>
          </a:xfrm>
          <a:solidFill>
            <a:srgbClr val="00D382"/>
          </a:solidFill>
        </p:grpSpPr>
        <p:sp>
          <p:nvSpPr>
            <p:cNvPr id="546" name="Ellipse 545"/>
            <p:cNvSpPr/>
            <p:nvPr/>
          </p:nvSpPr>
          <p:spPr>
            <a:xfrm>
              <a:off x="22668690" y="824949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47" name="Ellipse 546"/>
            <p:cNvSpPr/>
            <p:nvPr/>
          </p:nvSpPr>
          <p:spPr>
            <a:xfrm>
              <a:off x="22472494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48" name="Ellipse 547"/>
            <p:cNvSpPr/>
            <p:nvPr/>
          </p:nvSpPr>
          <p:spPr>
            <a:xfrm>
              <a:off x="22127652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49" name="Ellipse 548"/>
            <p:cNvSpPr/>
            <p:nvPr/>
          </p:nvSpPr>
          <p:spPr>
            <a:xfrm>
              <a:off x="21931456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50" name="Ellipse 549"/>
            <p:cNvSpPr/>
            <p:nvPr/>
          </p:nvSpPr>
          <p:spPr>
            <a:xfrm>
              <a:off x="20999474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51" name="Ellipse 550"/>
            <p:cNvSpPr/>
            <p:nvPr/>
          </p:nvSpPr>
          <p:spPr>
            <a:xfrm>
              <a:off x="21129188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52" name="Ellipse 551"/>
            <p:cNvSpPr/>
            <p:nvPr/>
          </p:nvSpPr>
          <p:spPr>
            <a:xfrm>
              <a:off x="21303748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53" name="Ellipse 552"/>
            <p:cNvSpPr/>
            <p:nvPr/>
          </p:nvSpPr>
          <p:spPr>
            <a:xfrm>
              <a:off x="21499944" y="77166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54" name="Ellipse 553"/>
            <p:cNvSpPr/>
            <p:nvPr/>
          </p:nvSpPr>
          <p:spPr>
            <a:xfrm>
              <a:off x="21570405" y="799916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55" name="Ellipse 554"/>
            <p:cNvSpPr/>
            <p:nvPr/>
          </p:nvSpPr>
          <p:spPr>
            <a:xfrm>
              <a:off x="22833260" y="747320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56" name="Ellipse 555"/>
            <p:cNvSpPr/>
            <p:nvPr/>
          </p:nvSpPr>
          <p:spPr>
            <a:xfrm>
              <a:off x="21829630" y="76757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57" name="Ellipse 556"/>
            <p:cNvSpPr/>
            <p:nvPr/>
          </p:nvSpPr>
          <p:spPr>
            <a:xfrm>
              <a:off x="22135325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58" name="Ellipse 557"/>
            <p:cNvSpPr/>
            <p:nvPr/>
          </p:nvSpPr>
          <p:spPr>
            <a:xfrm>
              <a:off x="22264624" y="760936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59" name="Ellipse 558"/>
            <p:cNvSpPr/>
            <p:nvPr/>
          </p:nvSpPr>
          <p:spPr>
            <a:xfrm>
              <a:off x="22503849" y="777997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60" name="Ellipse 559"/>
            <p:cNvSpPr/>
            <p:nvPr/>
          </p:nvSpPr>
          <p:spPr>
            <a:xfrm>
              <a:off x="21764569" y="705980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61" name="Ellipse 560"/>
            <p:cNvSpPr/>
            <p:nvPr/>
          </p:nvSpPr>
          <p:spPr>
            <a:xfrm>
              <a:off x="21025413" y="7685158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62" name="Ellipse 561"/>
            <p:cNvSpPr/>
            <p:nvPr/>
          </p:nvSpPr>
          <p:spPr>
            <a:xfrm>
              <a:off x="21025413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63" name="Ellipse 562"/>
            <p:cNvSpPr/>
            <p:nvPr/>
          </p:nvSpPr>
          <p:spPr>
            <a:xfrm>
              <a:off x="21200032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64" name="Ellipse 563"/>
            <p:cNvSpPr/>
            <p:nvPr/>
          </p:nvSpPr>
          <p:spPr>
            <a:xfrm>
              <a:off x="21200032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65" name="Ellipse 564"/>
            <p:cNvSpPr/>
            <p:nvPr/>
          </p:nvSpPr>
          <p:spPr>
            <a:xfrm>
              <a:off x="21308637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66" name="Ellipse 565"/>
            <p:cNvSpPr/>
            <p:nvPr/>
          </p:nvSpPr>
          <p:spPr>
            <a:xfrm>
              <a:off x="21862675" y="844695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67" name="Ellipse 566"/>
            <p:cNvSpPr/>
            <p:nvPr/>
          </p:nvSpPr>
          <p:spPr>
            <a:xfrm>
              <a:off x="21666479" y="838423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68" name="Ellipse 567"/>
            <p:cNvSpPr/>
            <p:nvPr/>
          </p:nvSpPr>
          <p:spPr>
            <a:xfrm>
              <a:off x="21862675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69" name="Ellipse 568"/>
            <p:cNvSpPr/>
            <p:nvPr/>
          </p:nvSpPr>
          <p:spPr>
            <a:xfrm>
              <a:off x="21666479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70" name="Ellipse 569"/>
            <p:cNvSpPr/>
            <p:nvPr/>
          </p:nvSpPr>
          <p:spPr>
            <a:xfrm>
              <a:off x="22668690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71" name="Ellipse 570"/>
            <p:cNvSpPr/>
            <p:nvPr/>
          </p:nvSpPr>
          <p:spPr>
            <a:xfrm>
              <a:off x="22472494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572" name="Gruppe 571"/>
          <p:cNvGrpSpPr/>
          <p:nvPr/>
        </p:nvGrpSpPr>
        <p:grpSpPr>
          <a:xfrm>
            <a:off x="12363495" y="7922893"/>
            <a:ext cx="2286862" cy="1861800"/>
            <a:chOff x="20999474" y="7059804"/>
            <a:chExt cx="2286862" cy="1861800"/>
          </a:xfrm>
          <a:solidFill>
            <a:srgbClr val="00D382"/>
          </a:solidFill>
        </p:grpSpPr>
        <p:sp>
          <p:nvSpPr>
            <p:cNvPr id="573" name="Ellipse 572"/>
            <p:cNvSpPr/>
            <p:nvPr/>
          </p:nvSpPr>
          <p:spPr>
            <a:xfrm>
              <a:off x="22668690" y="824949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74" name="Ellipse 573"/>
            <p:cNvSpPr/>
            <p:nvPr/>
          </p:nvSpPr>
          <p:spPr>
            <a:xfrm>
              <a:off x="22472494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75" name="Ellipse 574"/>
            <p:cNvSpPr/>
            <p:nvPr/>
          </p:nvSpPr>
          <p:spPr>
            <a:xfrm>
              <a:off x="22127652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76" name="Ellipse 575"/>
            <p:cNvSpPr/>
            <p:nvPr/>
          </p:nvSpPr>
          <p:spPr>
            <a:xfrm>
              <a:off x="21931456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77" name="Ellipse 576"/>
            <p:cNvSpPr/>
            <p:nvPr/>
          </p:nvSpPr>
          <p:spPr>
            <a:xfrm>
              <a:off x="20999474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78" name="Ellipse 577"/>
            <p:cNvSpPr/>
            <p:nvPr/>
          </p:nvSpPr>
          <p:spPr>
            <a:xfrm>
              <a:off x="21129188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79" name="Ellipse 578"/>
            <p:cNvSpPr/>
            <p:nvPr/>
          </p:nvSpPr>
          <p:spPr>
            <a:xfrm>
              <a:off x="21303748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80" name="Ellipse 579"/>
            <p:cNvSpPr/>
            <p:nvPr/>
          </p:nvSpPr>
          <p:spPr>
            <a:xfrm>
              <a:off x="21499944" y="77166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81" name="Ellipse 580"/>
            <p:cNvSpPr/>
            <p:nvPr/>
          </p:nvSpPr>
          <p:spPr>
            <a:xfrm>
              <a:off x="21570405" y="799916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82" name="Ellipse 581"/>
            <p:cNvSpPr/>
            <p:nvPr/>
          </p:nvSpPr>
          <p:spPr>
            <a:xfrm>
              <a:off x="22833260" y="747320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83" name="Ellipse 582"/>
            <p:cNvSpPr/>
            <p:nvPr/>
          </p:nvSpPr>
          <p:spPr>
            <a:xfrm>
              <a:off x="21829630" y="76757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84" name="Ellipse 583"/>
            <p:cNvSpPr/>
            <p:nvPr/>
          </p:nvSpPr>
          <p:spPr>
            <a:xfrm>
              <a:off x="22135325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85" name="Ellipse 584"/>
            <p:cNvSpPr/>
            <p:nvPr/>
          </p:nvSpPr>
          <p:spPr>
            <a:xfrm>
              <a:off x="22264624" y="760936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86" name="Ellipse 585"/>
            <p:cNvSpPr/>
            <p:nvPr/>
          </p:nvSpPr>
          <p:spPr>
            <a:xfrm>
              <a:off x="22503849" y="777997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87" name="Ellipse 586"/>
            <p:cNvSpPr/>
            <p:nvPr/>
          </p:nvSpPr>
          <p:spPr>
            <a:xfrm>
              <a:off x="21764569" y="705980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88" name="Ellipse 587"/>
            <p:cNvSpPr/>
            <p:nvPr/>
          </p:nvSpPr>
          <p:spPr>
            <a:xfrm>
              <a:off x="21025413" y="7685158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89" name="Ellipse 588"/>
            <p:cNvSpPr/>
            <p:nvPr/>
          </p:nvSpPr>
          <p:spPr>
            <a:xfrm>
              <a:off x="21025413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90" name="Ellipse 589"/>
            <p:cNvSpPr/>
            <p:nvPr/>
          </p:nvSpPr>
          <p:spPr>
            <a:xfrm>
              <a:off x="21200032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91" name="Ellipse 590"/>
            <p:cNvSpPr/>
            <p:nvPr/>
          </p:nvSpPr>
          <p:spPr>
            <a:xfrm>
              <a:off x="21200032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92" name="Ellipse 591"/>
            <p:cNvSpPr/>
            <p:nvPr/>
          </p:nvSpPr>
          <p:spPr>
            <a:xfrm>
              <a:off x="21308637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93" name="Ellipse 592"/>
            <p:cNvSpPr/>
            <p:nvPr/>
          </p:nvSpPr>
          <p:spPr>
            <a:xfrm>
              <a:off x="21862675" y="844695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94" name="Ellipse 593"/>
            <p:cNvSpPr/>
            <p:nvPr/>
          </p:nvSpPr>
          <p:spPr>
            <a:xfrm>
              <a:off x="21666479" y="838423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95" name="Ellipse 594"/>
            <p:cNvSpPr/>
            <p:nvPr/>
          </p:nvSpPr>
          <p:spPr>
            <a:xfrm>
              <a:off x="21862675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96" name="Ellipse 595"/>
            <p:cNvSpPr/>
            <p:nvPr/>
          </p:nvSpPr>
          <p:spPr>
            <a:xfrm>
              <a:off x="21666479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97" name="Ellipse 596"/>
            <p:cNvSpPr/>
            <p:nvPr/>
          </p:nvSpPr>
          <p:spPr>
            <a:xfrm>
              <a:off x="22668690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98" name="Ellipse 597"/>
            <p:cNvSpPr/>
            <p:nvPr/>
          </p:nvSpPr>
          <p:spPr>
            <a:xfrm>
              <a:off x="22472494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599" name="Gruppe 598"/>
          <p:cNvGrpSpPr/>
          <p:nvPr/>
        </p:nvGrpSpPr>
        <p:grpSpPr>
          <a:xfrm>
            <a:off x="12473311" y="6573517"/>
            <a:ext cx="2286862" cy="1861800"/>
            <a:chOff x="20999474" y="7059804"/>
            <a:chExt cx="2286862" cy="1861800"/>
          </a:xfrm>
          <a:solidFill>
            <a:srgbClr val="00D382"/>
          </a:solidFill>
        </p:grpSpPr>
        <p:sp>
          <p:nvSpPr>
            <p:cNvPr id="600" name="Ellipse 599"/>
            <p:cNvSpPr/>
            <p:nvPr/>
          </p:nvSpPr>
          <p:spPr>
            <a:xfrm>
              <a:off x="22668690" y="824949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01" name="Ellipse 600"/>
            <p:cNvSpPr/>
            <p:nvPr/>
          </p:nvSpPr>
          <p:spPr>
            <a:xfrm>
              <a:off x="22472494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02" name="Ellipse 601"/>
            <p:cNvSpPr/>
            <p:nvPr/>
          </p:nvSpPr>
          <p:spPr>
            <a:xfrm>
              <a:off x="22127652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03" name="Ellipse 602"/>
            <p:cNvSpPr/>
            <p:nvPr/>
          </p:nvSpPr>
          <p:spPr>
            <a:xfrm>
              <a:off x="21931456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04" name="Ellipse 603"/>
            <p:cNvSpPr/>
            <p:nvPr/>
          </p:nvSpPr>
          <p:spPr>
            <a:xfrm>
              <a:off x="20999474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05" name="Ellipse 604"/>
            <p:cNvSpPr/>
            <p:nvPr/>
          </p:nvSpPr>
          <p:spPr>
            <a:xfrm>
              <a:off x="21129188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06" name="Ellipse 605"/>
            <p:cNvSpPr/>
            <p:nvPr/>
          </p:nvSpPr>
          <p:spPr>
            <a:xfrm>
              <a:off x="21303748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07" name="Ellipse 606"/>
            <p:cNvSpPr/>
            <p:nvPr/>
          </p:nvSpPr>
          <p:spPr>
            <a:xfrm>
              <a:off x="21499944" y="77166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08" name="Ellipse 607"/>
            <p:cNvSpPr/>
            <p:nvPr/>
          </p:nvSpPr>
          <p:spPr>
            <a:xfrm>
              <a:off x="21570405" y="799916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09" name="Ellipse 608"/>
            <p:cNvSpPr/>
            <p:nvPr/>
          </p:nvSpPr>
          <p:spPr>
            <a:xfrm>
              <a:off x="22833260" y="747320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10" name="Ellipse 609"/>
            <p:cNvSpPr/>
            <p:nvPr/>
          </p:nvSpPr>
          <p:spPr>
            <a:xfrm>
              <a:off x="21829630" y="76757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11" name="Ellipse 610"/>
            <p:cNvSpPr/>
            <p:nvPr/>
          </p:nvSpPr>
          <p:spPr>
            <a:xfrm>
              <a:off x="22135325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12" name="Ellipse 611"/>
            <p:cNvSpPr/>
            <p:nvPr/>
          </p:nvSpPr>
          <p:spPr>
            <a:xfrm>
              <a:off x="22264624" y="760936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13" name="Ellipse 612"/>
            <p:cNvSpPr/>
            <p:nvPr/>
          </p:nvSpPr>
          <p:spPr>
            <a:xfrm>
              <a:off x="22503849" y="777997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14" name="Ellipse 613"/>
            <p:cNvSpPr/>
            <p:nvPr/>
          </p:nvSpPr>
          <p:spPr>
            <a:xfrm>
              <a:off x="21764569" y="705980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15" name="Ellipse 614"/>
            <p:cNvSpPr/>
            <p:nvPr/>
          </p:nvSpPr>
          <p:spPr>
            <a:xfrm>
              <a:off x="21025413" y="7685158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16" name="Ellipse 615"/>
            <p:cNvSpPr/>
            <p:nvPr/>
          </p:nvSpPr>
          <p:spPr>
            <a:xfrm>
              <a:off x="21025413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17" name="Ellipse 616"/>
            <p:cNvSpPr/>
            <p:nvPr/>
          </p:nvSpPr>
          <p:spPr>
            <a:xfrm>
              <a:off x="21200032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18" name="Ellipse 617"/>
            <p:cNvSpPr/>
            <p:nvPr/>
          </p:nvSpPr>
          <p:spPr>
            <a:xfrm>
              <a:off x="21200032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19" name="Ellipse 618"/>
            <p:cNvSpPr/>
            <p:nvPr/>
          </p:nvSpPr>
          <p:spPr>
            <a:xfrm>
              <a:off x="21308637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20" name="Ellipse 619"/>
            <p:cNvSpPr/>
            <p:nvPr/>
          </p:nvSpPr>
          <p:spPr>
            <a:xfrm>
              <a:off x="21862675" y="844695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21" name="Ellipse 620"/>
            <p:cNvSpPr/>
            <p:nvPr/>
          </p:nvSpPr>
          <p:spPr>
            <a:xfrm>
              <a:off x="21666479" y="838423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22" name="Ellipse 621"/>
            <p:cNvSpPr/>
            <p:nvPr/>
          </p:nvSpPr>
          <p:spPr>
            <a:xfrm>
              <a:off x="21862675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23" name="Ellipse 622"/>
            <p:cNvSpPr/>
            <p:nvPr/>
          </p:nvSpPr>
          <p:spPr>
            <a:xfrm>
              <a:off x="21666479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24" name="Ellipse 623"/>
            <p:cNvSpPr/>
            <p:nvPr/>
          </p:nvSpPr>
          <p:spPr>
            <a:xfrm>
              <a:off x="22668690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25" name="Ellipse 624"/>
            <p:cNvSpPr/>
            <p:nvPr/>
          </p:nvSpPr>
          <p:spPr>
            <a:xfrm>
              <a:off x="22472494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626" name="Gruppe 625"/>
          <p:cNvGrpSpPr/>
          <p:nvPr/>
        </p:nvGrpSpPr>
        <p:grpSpPr>
          <a:xfrm>
            <a:off x="14280923" y="7073755"/>
            <a:ext cx="2286862" cy="1861800"/>
            <a:chOff x="20999474" y="7059804"/>
            <a:chExt cx="2286862" cy="1861800"/>
          </a:xfrm>
          <a:solidFill>
            <a:srgbClr val="00D382"/>
          </a:solidFill>
        </p:grpSpPr>
        <p:sp>
          <p:nvSpPr>
            <p:cNvPr id="627" name="Ellipse 626"/>
            <p:cNvSpPr/>
            <p:nvPr/>
          </p:nvSpPr>
          <p:spPr>
            <a:xfrm>
              <a:off x="22668690" y="824949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28" name="Ellipse 627"/>
            <p:cNvSpPr/>
            <p:nvPr/>
          </p:nvSpPr>
          <p:spPr>
            <a:xfrm>
              <a:off x="22472494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29" name="Ellipse 628"/>
            <p:cNvSpPr/>
            <p:nvPr/>
          </p:nvSpPr>
          <p:spPr>
            <a:xfrm>
              <a:off x="22127652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30" name="Ellipse 629"/>
            <p:cNvSpPr/>
            <p:nvPr/>
          </p:nvSpPr>
          <p:spPr>
            <a:xfrm>
              <a:off x="21931456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31" name="Ellipse 630"/>
            <p:cNvSpPr/>
            <p:nvPr/>
          </p:nvSpPr>
          <p:spPr>
            <a:xfrm>
              <a:off x="20999474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32" name="Ellipse 631"/>
            <p:cNvSpPr/>
            <p:nvPr/>
          </p:nvSpPr>
          <p:spPr>
            <a:xfrm>
              <a:off x="21129188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33" name="Ellipse 632"/>
            <p:cNvSpPr/>
            <p:nvPr/>
          </p:nvSpPr>
          <p:spPr>
            <a:xfrm>
              <a:off x="21303748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34" name="Ellipse 633"/>
            <p:cNvSpPr/>
            <p:nvPr/>
          </p:nvSpPr>
          <p:spPr>
            <a:xfrm>
              <a:off x="21499944" y="77166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35" name="Ellipse 634"/>
            <p:cNvSpPr/>
            <p:nvPr/>
          </p:nvSpPr>
          <p:spPr>
            <a:xfrm>
              <a:off x="21570405" y="799916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36" name="Ellipse 635"/>
            <p:cNvSpPr/>
            <p:nvPr/>
          </p:nvSpPr>
          <p:spPr>
            <a:xfrm>
              <a:off x="22833260" y="747320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37" name="Ellipse 636"/>
            <p:cNvSpPr/>
            <p:nvPr/>
          </p:nvSpPr>
          <p:spPr>
            <a:xfrm>
              <a:off x="21829630" y="76757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38" name="Ellipse 637"/>
            <p:cNvSpPr/>
            <p:nvPr/>
          </p:nvSpPr>
          <p:spPr>
            <a:xfrm>
              <a:off x="22135325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39" name="Ellipse 638"/>
            <p:cNvSpPr/>
            <p:nvPr/>
          </p:nvSpPr>
          <p:spPr>
            <a:xfrm>
              <a:off x="22264624" y="760936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40" name="Ellipse 639"/>
            <p:cNvSpPr/>
            <p:nvPr/>
          </p:nvSpPr>
          <p:spPr>
            <a:xfrm>
              <a:off x="22503849" y="777997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41" name="Ellipse 640"/>
            <p:cNvSpPr/>
            <p:nvPr/>
          </p:nvSpPr>
          <p:spPr>
            <a:xfrm>
              <a:off x="21764569" y="705980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42" name="Ellipse 641"/>
            <p:cNvSpPr/>
            <p:nvPr/>
          </p:nvSpPr>
          <p:spPr>
            <a:xfrm>
              <a:off x="21025413" y="7685158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43" name="Ellipse 642"/>
            <p:cNvSpPr/>
            <p:nvPr/>
          </p:nvSpPr>
          <p:spPr>
            <a:xfrm>
              <a:off x="21025413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44" name="Ellipse 643"/>
            <p:cNvSpPr/>
            <p:nvPr/>
          </p:nvSpPr>
          <p:spPr>
            <a:xfrm>
              <a:off x="21200032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45" name="Ellipse 644"/>
            <p:cNvSpPr/>
            <p:nvPr/>
          </p:nvSpPr>
          <p:spPr>
            <a:xfrm>
              <a:off x="21200032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46" name="Ellipse 645"/>
            <p:cNvSpPr/>
            <p:nvPr/>
          </p:nvSpPr>
          <p:spPr>
            <a:xfrm>
              <a:off x="21308637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47" name="Ellipse 646"/>
            <p:cNvSpPr/>
            <p:nvPr/>
          </p:nvSpPr>
          <p:spPr>
            <a:xfrm>
              <a:off x="21862675" y="844695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48" name="Ellipse 647"/>
            <p:cNvSpPr/>
            <p:nvPr/>
          </p:nvSpPr>
          <p:spPr>
            <a:xfrm>
              <a:off x="21666479" y="838423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49" name="Ellipse 648"/>
            <p:cNvSpPr/>
            <p:nvPr/>
          </p:nvSpPr>
          <p:spPr>
            <a:xfrm>
              <a:off x="21862675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50" name="Ellipse 649"/>
            <p:cNvSpPr/>
            <p:nvPr/>
          </p:nvSpPr>
          <p:spPr>
            <a:xfrm>
              <a:off x="21666479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51" name="Ellipse 650"/>
            <p:cNvSpPr/>
            <p:nvPr/>
          </p:nvSpPr>
          <p:spPr>
            <a:xfrm>
              <a:off x="22668690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52" name="Ellipse 651"/>
            <p:cNvSpPr/>
            <p:nvPr/>
          </p:nvSpPr>
          <p:spPr>
            <a:xfrm>
              <a:off x="22472494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653" name="Gruppe 652"/>
          <p:cNvGrpSpPr/>
          <p:nvPr/>
        </p:nvGrpSpPr>
        <p:grpSpPr>
          <a:xfrm>
            <a:off x="13584716" y="8814341"/>
            <a:ext cx="2286862" cy="1861800"/>
            <a:chOff x="20999474" y="7059804"/>
            <a:chExt cx="2286862" cy="1861800"/>
          </a:xfrm>
          <a:solidFill>
            <a:srgbClr val="00D382"/>
          </a:solidFill>
        </p:grpSpPr>
        <p:sp>
          <p:nvSpPr>
            <p:cNvPr id="654" name="Ellipse 653"/>
            <p:cNvSpPr/>
            <p:nvPr/>
          </p:nvSpPr>
          <p:spPr>
            <a:xfrm>
              <a:off x="22668690" y="824949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55" name="Ellipse 654"/>
            <p:cNvSpPr/>
            <p:nvPr/>
          </p:nvSpPr>
          <p:spPr>
            <a:xfrm>
              <a:off x="22472494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56" name="Ellipse 655"/>
            <p:cNvSpPr/>
            <p:nvPr/>
          </p:nvSpPr>
          <p:spPr>
            <a:xfrm>
              <a:off x="22127652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57" name="Ellipse 656"/>
            <p:cNvSpPr/>
            <p:nvPr/>
          </p:nvSpPr>
          <p:spPr>
            <a:xfrm>
              <a:off x="21931456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58" name="Ellipse 657"/>
            <p:cNvSpPr/>
            <p:nvPr/>
          </p:nvSpPr>
          <p:spPr>
            <a:xfrm>
              <a:off x="20999474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59" name="Ellipse 658"/>
            <p:cNvSpPr/>
            <p:nvPr/>
          </p:nvSpPr>
          <p:spPr>
            <a:xfrm>
              <a:off x="21129188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60" name="Ellipse 659"/>
            <p:cNvSpPr/>
            <p:nvPr/>
          </p:nvSpPr>
          <p:spPr>
            <a:xfrm>
              <a:off x="21303748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61" name="Ellipse 660"/>
            <p:cNvSpPr/>
            <p:nvPr/>
          </p:nvSpPr>
          <p:spPr>
            <a:xfrm>
              <a:off x="21499944" y="77166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62" name="Ellipse 661"/>
            <p:cNvSpPr/>
            <p:nvPr/>
          </p:nvSpPr>
          <p:spPr>
            <a:xfrm>
              <a:off x="21570405" y="799916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63" name="Ellipse 662"/>
            <p:cNvSpPr/>
            <p:nvPr/>
          </p:nvSpPr>
          <p:spPr>
            <a:xfrm>
              <a:off x="22833260" y="747320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64" name="Ellipse 663"/>
            <p:cNvSpPr/>
            <p:nvPr/>
          </p:nvSpPr>
          <p:spPr>
            <a:xfrm>
              <a:off x="21829630" y="76757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65" name="Ellipse 664"/>
            <p:cNvSpPr/>
            <p:nvPr/>
          </p:nvSpPr>
          <p:spPr>
            <a:xfrm>
              <a:off x="22135325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66" name="Ellipse 665"/>
            <p:cNvSpPr/>
            <p:nvPr/>
          </p:nvSpPr>
          <p:spPr>
            <a:xfrm>
              <a:off x="22264624" y="760936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67" name="Ellipse 666"/>
            <p:cNvSpPr/>
            <p:nvPr/>
          </p:nvSpPr>
          <p:spPr>
            <a:xfrm>
              <a:off x="22503849" y="777997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68" name="Ellipse 667"/>
            <p:cNvSpPr/>
            <p:nvPr/>
          </p:nvSpPr>
          <p:spPr>
            <a:xfrm>
              <a:off x="21764569" y="705980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69" name="Ellipse 668"/>
            <p:cNvSpPr/>
            <p:nvPr/>
          </p:nvSpPr>
          <p:spPr>
            <a:xfrm>
              <a:off x="21025413" y="7685158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70" name="Ellipse 669"/>
            <p:cNvSpPr/>
            <p:nvPr/>
          </p:nvSpPr>
          <p:spPr>
            <a:xfrm>
              <a:off x="21025413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71" name="Ellipse 670"/>
            <p:cNvSpPr/>
            <p:nvPr/>
          </p:nvSpPr>
          <p:spPr>
            <a:xfrm>
              <a:off x="21200032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72" name="Ellipse 671"/>
            <p:cNvSpPr/>
            <p:nvPr/>
          </p:nvSpPr>
          <p:spPr>
            <a:xfrm>
              <a:off x="21200032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73" name="Ellipse 672"/>
            <p:cNvSpPr/>
            <p:nvPr/>
          </p:nvSpPr>
          <p:spPr>
            <a:xfrm>
              <a:off x="21308637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74" name="Ellipse 673"/>
            <p:cNvSpPr/>
            <p:nvPr/>
          </p:nvSpPr>
          <p:spPr>
            <a:xfrm>
              <a:off x="21862675" y="844695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75" name="Ellipse 674"/>
            <p:cNvSpPr/>
            <p:nvPr/>
          </p:nvSpPr>
          <p:spPr>
            <a:xfrm>
              <a:off x="21666479" y="838423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76" name="Ellipse 675"/>
            <p:cNvSpPr/>
            <p:nvPr/>
          </p:nvSpPr>
          <p:spPr>
            <a:xfrm>
              <a:off x="21862675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77" name="Ellipse 676"/>
            <p:cNvSpPr/>
            <p:nvPr/>
          </p:nvSpPr>
          <p:spPr>
            <a:xfrm>
              <a:off x="21666479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78" name="Ellipse 677"/>
            <p:cNvSpPr/>
            <p:nvPr/>
          </p:nvSpPr>
          <p:spPr>
            <a:xfrm>
              <a:off x="22668690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79" name="Ellipse 678"/>
            <p:cNvSpPr/>
            <p:nvPr/>
          </p:nvSpPr>
          <p:spPr>
            <a:xfrm>
              <a:off x="22472494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680" name="Gruppe 679"/>
          <p:cNvGrpSpPr/>
          <p:nvPr/>
        </p:nvGrpSpPr>
        <p:grpSpPr>
          <a:xfrm>
            <a:off x="14760083" y="8248896"/>
            <a:ext cx="2286862" cy="1861800"/>
            <a:chOff x="20999474" y="7059804"/>
            <a:chExt cx="2286862" cy="1861800"/>
          </a:xfrm>
          <a:solidFill>
            <a:srgbClr val="00D382"/>
          </a:solidFill>
        </p:grpSpPr>
        <p:sp>
          <p:nvSpPr>
            <p:cNvPr id="681" name="Ellipse 680"/>
            <p:cNvSpPr/>
            <p:nvPr/>
          </p:nvSpPr>
          <p:spPr>
            <a:xfrm>
              <a:off x="22668690" y="824949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82" name="Ellipse 681"/>
            <p:cNvSpPr/>
            <p:nvPr/>
          </p:nvSpPr>
          <p:spPr>
            <a:xfrm>
              <a:off x="22472494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83" name="Ellipse 682"/>
            <p:cNvSpPr/>
            <p:nvPr/>
          </p:nvSpPr>
          <p:spPr>
            <a:xfrm>
              <a:off x="22127652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84" name="Ellipse 683"/>
            <p:cNvSpPr/>
            <p:nvPr/>
          </p:nvSpPr>
          <p:spPr>
            <a:xfrm>
              <a:off x="21931456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85" name="Ellipse 684"/>
            <p:cNvSpPr/>
            <p:nvPr/>
          </p:nvSpPr>
          <p:spPr>
            <a:xfrm>
              <a:off x="20999474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86" name="Ellipse 685"/>
            <p:cNvSpPr/>
            <p:nvPr/>
          </p:nvSpPr>
          <p:spPr>
            <a:xfrm>
              <a:off x="21129188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87" name="Ellipse 686"/>
            <p:cNvSpPr/>
            <p:nvPr/>
          </p:nvSpPr>
          <p:spPr>
            <a:xfrm>
              <a:off x="21303748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88" name="Ellipse 687"/>
            <p:cNvSpPr/>
            <p:nvPr/>
          </p:nvSpPr>
          <p:spPr>
            <a:xfrm>
              <a:off x="21499944" y="77166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89" name="Ellipse 688"/>
            <p:cNvSpPr/>
            <p:nvPr/>
          </p:nvSpPr>
          <p:spPr>
            <a:xfrm>
              <a:off x="21570405" y="799916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90" name="Ellipse 689"/>
            <p:cNvSpPr/>
            <p:nvPr/>
          </p:nvSpPr>
          <p:spPr>
            <a:xfrm>
              <a:off x="22833260" y="747320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91" name="Ellipse 690"/>
            <p:cNvSpPr/>
            <p:nvPr/>
          </p:nvSpPr>
          <p:spPr>
            <a:xfrm>
              <a:off x="21829630" y="76757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92" name="Ellipse 691"/>
            <p:cNvSpPr/>
            <p:nvPr/>
          </p:nvSpPr>
          <p:spPr>
            <a:xfrm>
              <a:off x="22135325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93" name="Ellipse 692"/>
            <p:cNvSpPr/>
            <p:nvPr/>
          </p:nvSpPr>
          <p:spPr>
            <a:xfrm>
              <a:off x="22264624" y="760936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94" name="Ellipse 693"/>
            <p:cNvSpPr/>
            <p:nvPr/>
          </p:nvSpPr>
          <p:spPr>
            <a:xfrm>
              <a:off x="22503849" y="777997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95" name="Ellipse 694"/>
            <p:cNvSpPr/>
            <p:nvPr/>
          </p:nvSpPr>
          <p:spPr>
            <a:xfrm>
              <a:off x="21764569" y="705980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96" name="Ellipse 695"/>
            <p:cNvSpPr/>
            <p:nvPr/>
          </p:nvSpPr>
          <p:spPr>
            <a:xfrm>
              <a:off x="21025413" y="7685158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97" name="Ellipse 696"/>
            <p:cNvSpPr/>
            <p:nvPr/>
          </p:nvSpPr>
          <p:spPr>
            <a:xfrm>
              <a:off x="21025413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98" name="Ellipse 697"/>
            <p:cNvSpPr/>
            <p:nvPr/>
          </p:nvSpPr>
          <p:spPr>
            <a:xfrm>
              <a:off x="21200032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99" name="Ellipse 698"/>
            <p:cNvSpPr/>
            <p:nvPr/>
          </p:nvSpPr>
          <p:spPr>
            <a:xfrm>
              <a:off x="21200032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00" name="Ellipse 699"/>
            <p:cNvSpPr/>
            <p:nvPr/>
          </p:nvSpPr>
          <p:spPr>
            <a:xfrm>
              <a:off x="21308637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01" name="Ellipse 700"/>
            <p:cNvSpPr/>
            <p:nvPr/>
          </p:nvSpPr>
          <p:spPr>
            <a:xfrm>
              <a:off x="21862675" y="844695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02" name="Ellipse 701"/>
            <p:cNvSpPr/>
            <p:nvPr/>
          </p:nvSpPr>
          <p:spPr>
            <a:xfrm>
              <a:off x="21666479" y="838423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03" name="Ellipse 702"/>
            <p:cNvSpPr/>
            <p:nvPr/>
          </p:nvSpPr>
          <p:spPr>
            <a:xfrm>
              <a:off x="21862675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04" name="Ellipse 703"/>
            <p:cNvSpPr/>
            <p:nvPr/>
          </p:nvSpPr>
          <p:spPr>
            <a:xfrm>
              <a:off x="21666479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05" name="Ellipse 704"/>
            <p:cNvSpPr/>
            <p:nvPr/>
          </p:nvSpPr>
          <p:spPr>
            <a:xfrm>
              <a:off x="22668690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06" name="Ellipse 705"/>
            <p:cNvSpPr/>
            <p:nvPr/>
          </p:nvSpPr>
          <p:spPr>
            <a:xfrm>
              <a:off x="22472494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707" name="Gruppe 706"/>
          <p:cNvGrpSpPr/>
          <p:nvPr/>
        </p:nvGrpSpPr>
        <p:grpSpPr>
          <a:xfrm>
            <a:off x="15893337" y="9968350"/>
            <a:ext cx="2286862" cy="1861800"/>
            <a:chOff x="20999474" y="7059804"/>
            <a:chExt cx="2286862" cy="1861800"/>
          </a:xfrm>
          <a:solidFill>
            <a:srgbClr val="00D382"/>
          </a:solidFill>
        </p:grpSpPr>
        <p:sp>
          <p:nvSpPr>
            <p:cNvPr id="708" name="Ellipse 707"/>
            <p:cNvSpPr/>
            <p:nvPr/>
          </p:nvSpPr>
          <p:spPr>
            <a:xfrm>
              <a:off x="22668690" y="824949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09" name="Ellipse 708"/>
            <p:cNvSpPr/>
            <p:nvPr/>
          </p:nvSpPr>
          <p:spPr>
            <a:xfrm>
              <a:off x="22472494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10" name="Ellipse 709"/>
            <p:cNvSpPr/>
            <p:nvPr/>
          </p:nvSpPr>
          <p:spPr>
            <a:xfrm>
              <a:off x="22127652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11" name="Ellipse 710"/>
            <p:cNvSpPr/>
            <p:nvPr/>
          </p:nvSpPr>
          <p:spPr>
            <a:xfrm>
              <a:off x="21931456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12" name="Ellipse 711"/>
            <p:cNvSpPr/>
            <p:nvPr/>
          </p:nvSpPr>
          <p:spPr>
            <a:xfrm>
              <a:off x="20999474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13" name="Ellipse 712"/>
            <p:cNvSpPr/>
            <p:nvPr/>
          </p:nvSpPr>
          <p:spPr>
            <a:xfrm>
              <a:off x="21129188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14" name="Ellipse 713"/>
            <p:cNvSpPr/>
            <p:nvPr/>
          </p:nvSpPr>
          <p:spPr>
            <a:xfrm>
              <a:off x="21303748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15" name="Ellipse 714"/>
            <p:cNvSpPr/>
            <p:nvPr/>
          </p:nvSpPr>
          <p:spPr>
            <a:xfrm>
              <a:off x="21499944" y="77166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16" name="Ellipse 715"/>
            <p:cNvSpPr/>
            <p:nvPr/>
          </p:nvSpPr>
          <p:spPr>
            <a:xfrm>
              <a:off x="21570405" y="799916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17" name="Ellipse 716"/>
            <p:cNvSpPr/>
            <p:nvPr/>
          </p:nvSpPr>
          <p:spPr>
            <a:xfrm>
              <a:off x="22833260" y="747320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18" name="Ellipse 717"/>
            <p:cNvSpPr/>
            <p:nvPr/>
          </p:nvSpPr>
          <p:spPr>
            <a:xfrm>
              <a:off x="21829630" y="76757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19" name="Ellipse 718"/>
            <p:cNvSpPr/>
            <p:nvPr/>
          </p:nvSpPr>
          <p:spPr>
            <a:xfrm>
              <a:off x="22135325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20" name="Ellipse 719"/>
            <p:cNvSpPr/>
            <p:nvPr/>
          </p:nvSpPr>
          <p:spPr>
            <a:xfrm>
              <a:off x="22264624" y="760936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21" name="Ellipse 720"/>
            <p:cNvSpPr/>
            <p:nvPr/>
          </p:nvSpPr>
          <p:spPr>
            <a:xfrm>
              <a:off x="22503849" y="777997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22" name="Ellipse 721"/>
            <p:cNvSpPr/>
            <p:nvPr/>
          </p:nvSpPr>
          <p:spPr>
            <a:xfrm>
              <a:off x="21764569" y="705980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23" name="Ellipse 722"/>
            <p:cNvSpPr/>
            <p:nvPr/>
          </p:nvSpPr>
          <p:spPr>
            <a:xfrm>
              <a:off x="21025413" y="7685158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24" name="Ellipse 723"/>
            <p:cNvSpPr/>
            <p:nvPr/>
          </p:nvSpPr>
          <p:spPr>
            <a:xfrm>
              <a:off x="21025413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25" name="Ellipse 724"/>
            <p:cNvSpPr/>
            <p:nvPr/>
          </p:nvSpPr>
          <p:spPr>
            <a:xfrm>
              <a:off x="21200032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26" name="Ellipse 725"/>
            <p:cNvSpPr/>
            <p:nvPr/>
          </p:nvSpPr>
          <p:spPr>
            <a:xfrm>
              <a:off x="21200032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27" name="Ellipse 726"/>
            <p:cNvSpPr/>
            <p:nvPr/>
          </p:nvSpPr>
          <p:spPr>
            <a:xfrm>
              <a:off x="21308637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28" name="Ellipse 727"/>
            <p:cNvSpPr/>
            <p:nvPr/>
          </p:nvSpPr>
          <p:spPr>
            <a:xfrm>
              <a:off x="21862675" y="844695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29" name="Ellipse 728"/>
            <p:cNvSpPr/>
            <p:nvPr/>
          </p:nvSpPr>
          <p:spPr>
            <a:xfrm>
              <a:off x="21666479" y="838423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30" name="Ellipse 729"/>
            <p:cNvSpPr/>
            <p:nvPr/>
          </p:nvSpPr>
          <p:spPr>
            <a:xfrm>
              <a:off x="21862675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31" name="Ellipse 730"/>
            <p:cNvSpPr/>
            <p:nvPr/>
          </p:nvSpPr>
          <p:spPr>
            <a:xfrm>
              <a:off x="21666479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32" name="Ellipse 731"/>
            <p:cNvSpPr/>
            <p:nvPr/>
          </p:nvSpPr>
          <p:spPr>
            <a:xfrm>
              <a:off x="22668690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33" name="Ellipse 732"/>
            <p:cNvSpPr/>
            <p:nvPr/>
          </p:nvSpPr>
          <p:spPr>
            <a:xfrm>
              <a:off x="22472494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734" name="Gruppe 733"/>
          <p:cNvGrpSpPr/>
          <p:nvPr/>
        </p:nvGrpSpPr>
        <p:grpSpPr>
          <a:xfrm>
            <a:off x="14174434" y="4046684"/>
            <a:ext cx="2286862" cy="1861800"/>
            <a:chOff x="20999474" y="7059804"/>
            <a:chExt cx="2286862" cy="1861800"/>
          </a:xfrm>
          <a:solidFill>
            <a:srgbClr val="00D382"/>
          </a:solidFill>
        </p:grpSpPr>
        <p:sp>
          <p:nvSpPr>
            <p:cNvPr id="735" name="Ellipse 734"/>
            <p:cNvSpPr/>
            <p:nvPr/>
          </p:nvSpPr>
          <p:spPr>
            <a:xfrm>
              <a:off x="22668690" y="824949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36" name="Ellipse 735"/>
            <p:cNvSpPr/>
            <p:nvPr/>
          </p:nvSpPr>
          <p:spPr>
            <a:xfrm>
              <a:off x="22472494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37" name="Ellipse 736"/>
            <p:cNvSpPr/>
            <p:nvPr/>
          </p:nvSpPr>
          <p:spPr>
            <a:xfrm>
              <a:off x="22127652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38" name="Ellipse 737"/>
            <p:cNvSpPr/>
            <p:nvPr/>
          </p:nvSpPr>
          <p:spPr>
            <a:xfrm>
              <a:off x="21931456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39" name="Ellipse 738"/>
            <p:cNvSpPr/>
            <p:nvPr/>
          </p:nvSpPr>
          <p:spPr>
            <a:xfrm>
              <a:off x="20999474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40" name="Ellipse 739"/>
            <p:cNvSpPr/>
            <p:nvPr/>
          </p:nvSpPr>
          <p:spPr>
            <a:xfrm>
              <a:off x="21129188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41" name="Ellipse 740"/>
            <p:cNvSpPr/>
            <p:nvPr/>
          </p:nvSpPr>
          <p:spPr>
            <a:xfrm>
              <a:off x="21303748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42" name="Ellipse 741"/>
            <p:cNvSpPr/>
            <p:nvPr/>
          </p:nvSpPr>
          <p:spPr>
            <a:xfrm>
              <a:off x="21499944" y="77166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43" name="Ellipse 742"/>
            <p:cNvSpPr/>
            <p:nvPr/>
          </p:nvSpPr>
          <p:spPr>
            <a:xfrm>
              <a:off x="21570405" y="799916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44" name="Ellipse 743"/>
            <p:cNvSpPr/>
            <p:nvPr/>
          </p:nvSpPr>
          <p:spPr>
            <a:xfrm>
              <a:off x="22833260" y="747320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45" name="Ellipse 744"/>
            <p:cNvSpPr/>
            <p:nvPr/>
          </p:nvSpPr>
          <p:spPr>
            <a:xfrm>
              <a:off x="21829630" y="76757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46" name="Ellipse 745"/>
            <p:cNvSpPr/>
            <p:nvPr/>
          </p:nvSpPr>
          <p:spPr>
            <a:xfrm>
              <a:off x="22135325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47" name="Ellipse 746"/>
            <p:cNvSpPr/>
            <p:nvPr/>
          </p:nvSpPr>
          <p:spPr>
            <a:xfrm>
              <a:off x="22264624" y="760936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48" name="Ellipse 747"/>
            <p:cNvSpPr/>
            <p:nvPr/>
          </p:nvSpPr>
          <p:spPr>
            <a:xfrm>
              <a:off x="22503849" y="777997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49" name="Ellipse 748"/>
            <p:cNvSpPr/>
            <p:nvPr/>
          </p:nvSpPr>
          <p:spPr>
            <a:xfrm>
              <a:off x="21764569" y="705980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50" name="Ellipse 749"/>
            <p:cNvSpPr/>
            <p:nvPr/>
          </p:nvSpPr>
          <p:spPr>
            <a:xfrm>
              <a:off x="21025413" y="7685158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51" name="Ellipse 750"/>
            <p:cNvSpPr/>
            <p:nvPr/>
          </p:nvSpPr>
          <p:spPr>
            <a:xfrm>
              <a:off x="21025413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52" name="Ellipse 751"/>
            <p:cNvSpPr/>
            <p:nvPr/>
          </p:nvSpPr>
          <p:spPr>
            <a:xfrm>
              <a:off x="21200032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53" name="Ellipse 752"/>
            <p:cNvSpPr/>
            <p:nvPr/>
          </p:nvSpPr>
          <p:spPr>
            <a:xfrm>
              <a:off x="21200032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54" name="Ellipse 753"/>
            <p:cNvSpPr/>
            <p:nvPr/>
          </p:nvSpPr>
          <p:spPr>
            <a:xfrm>
              <a:off x="21308637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55" name="Ellipse 754"/>
            <p:cNvSpPr/>
            <p:nvPr/>
          </p:nvSpPr>
          <p:spPr>
            <a:xfrm>
              <a:off x="21862675" y="844695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56" name="Ellipse 755"/>
            <p:cNvSpPr/>
            <p:nvPr/>
          </p:nvSpPr>
          <p:spPr>
            <a:xfrm>
              <a:off x="21666479" y="838423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57" name="Ellipse 756"/>
            <p:cNvSpPr/>
            <p:nvPr/>
          </p:nvSpPr>
          <p:spPr>
            <a:xfrm>
              <a:off x="21862675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58" name="Ellipse 757"/>
            <p:cNvSpPr/>
            <p:nvPr/>
          </p:nvSpPr>
          <p:spPr>
            <a:xfrm>
              <a:off x="21666479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59" name="Ellipse 758"/>
            <p:cNvSpPr/>
            <p:nvPr/>
          </p:nvSpPr>
          <p:spPr>
            <a:xfrm>
              <a:off x="22668690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60" name="Ellipse 759"/>
            <p:cNvSpPr/>
            <p:nvPr/>
          </p:nvSpPr>
          <p:spPr>
            <a:xfrm>
              <a:off x="22472494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761" name="Gruppe 760"/>
          <p:cNvGrpSpPr/>
          <p:nvPr/>
        </p:nvGrpSpPr>
        <p:grpSpPr>
          <a:xfrm>
            <a:off x="15503653" y="-3683"/>
            <a:ext cx="2286862" cy="1861800"/>
            <a:chOff x="20999474" y="7059804"/>
            <a:chExt cx="2286862" cy="1861800"/>
          </a:xfrm>
          <a:solidFill>
            <a:srgbClr val="00D382"/>
          </a:solidFill>
        </p:grpSpPr>
        <p:sp>
          <p:nvSpPr>
            <p:cNvPr id="762" name="Ellipse 761"/>
            <p:cNvSpPr/>
            <p:nvPr/>
          </p:nvSpPr>
          <p:spPr>
            <a:xfrm>
              <a:off x="22668690" y="824949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63" name="Ellipse 762"/>
            <p:cNvSpPr/>
            <p:nvPr/>
          </p:nvSpPr>
          <p:spPr>
            <a:xfrm>
              <a:off x="22472494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64" name="Ellipse 763"/>
            <p:cNvSpPr/>
            <p:nvPr/>
          </p:nvSpPr>
          <p:spPr>
            <a:xfrm>
              <a:off x="22127652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65" name="Ellipse 764"/>
            <p:cNvSpPr/>
            <p:nvPr/>
          </p:nvSpPr>
          <p:spPr>
            <a:xfrm>
              <a:off x="21931456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66" name="Ellipse 765"/>
            <p:cNvSpPr/>
            <p:nvPr/>
          </p:nvSpPr>
          <p:spPr>
            <a:xfrm>
              <a:off x="20999474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67" name="Ellipse 766"/>
            <p:cNvSpPr/>
            <p:nvPr/>
          </p:nvSpPr>
          <p:spPr>
            <a:xfrm>
              <a:off x="21129188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68" name="Ellipse 767"/>
            <p:cNvSpPr/>
            <p:nvPr/>
          </p:nvSpPr>
          <p:spPr>
            <a:xfrm>
              <a:off x="21303748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69" name="Ellipse 768"/>
            <p:cNvSpPr/>
            <p:nvPr/>
          </p:nvSpPr>
          <p:spPr>
            <a:xfrm>
              <a:off x="21499944" y="77166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70" name="Ellipse 769"/>
            <p:cNvSpPr/>
            <p:nvPr/>
          </p:nvSpPr>
          <p:spPr>
            <a:xfrm>
              <a:off x="21570405" y="799916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71" name="Ellipse 770"/>
            <p:cNvSpPr/>
            <p:nvPr/>
          </p:nvSpPr>
          <p:spPr>
            <a:xfrm>
              <a:off x="22833260" y="747320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72" name="Ellipse 771"/>
            <p:cNvSpPr/>
            <p:nvPr/>
          </p:nvSpPr>
          <p:spPr>
            <a:xfrm>
              <a:off x="21829630" y="76757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73" name="Ellipse 772"/>
            <p:cNvSpPr/>
            <p:nvPr/>
          </p:nvSpPr>
          <p:spPr>
            <a:xfrm>
              <a:off x="22135325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74" name="Ellipse 773"/>
            <p:cNvSpPr/>
            <p:nvPr/>
          </p:nvSpPr>
          <p:spPr>
            <a:xfrm>
              <a:off x="22264624" y="760936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75" name="Ellipse 774"/>
            <p:cNvSpPr/>
            <p:nvPr/>
          </p:nvSpPr>
          <p:spPr>
            <a:xfrm>
              <a:off x="22503849" y="777997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76" name="Ellipse 775"/>
            <p:cNvSpPr/>
            <p:nvPr/>
          </p:nvSpPr>
          <p:spPr>
            <a:xfrm>
              <a:off x="21764569" y="705980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77" name="Ellipse 776"/>
            <p:cNvSpPr/>
            <p:nvPr/>
          </p:nvSpPr>
          <p:spPr>
            <a:xfrm>
              <a:off x="21025413" y="7685158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78" name="Ellipse 777"/>
            <p:cNvSpPr/>
            <p:nvPr/>
          </p:nvSpPr>
          <p:spPr>
            <a:xfrm>
              <a:off x="21025413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79" name="Ellipse 778"/>
            <p:cNvSpPr/>
            <p:nvPr/>
          </p:nvSpPr>
          <p:spPr>
            <a:xfrm>
              <a:off x="21200032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80" name="Ellipse 779"/>
            <p:cNvSpPr/>
            <p:nvPr/>
          </p:nvSpPr>
          <p:spPr>
            <a:xfrm>
              <a:off x="21200032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81" name="Ellipse 780"/>
            <p:cNvSpPr/>
            <p:nvPr/>
          </p:nvSpPr>
          <p:spPr>
            <a:xfrm>
              <a:off x="21308637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82" name="Ellipse 781"/>
            <p:cNvSpPr/>
            <p:nvPr/>
          </p:nvSpPr>
          <p:spPr>
            <a:xfrm>
              <a:off x="21862675" y="844695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83" name="Ellipse 782"/>
            <p:cNvSpPr/>
            <p:nvPr/>
          </p:nvSpPr>
          <p:spPr>
            <a:xfrm>
              <a:off x="21666479" y="838423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84" name="Ellipse 783"/>
            <p:cNvSpPr/>
            <p:nvPr/>
          </p:nvSpPr>
          <p:spPr>
            <a:xfrm>
              <a:off x="21862675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85" name="Ellipse 784"/>
            <p:cNvSpPr/>
            <p:nvPr/>
          </p:nvSpPr>
          <p:spPr>
            <a:xfrm>
              <a:off x="21666479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86" name="Ellipse 785"/>
            <p:cNvSpPr/>
            <p:nvPr/>
          </p:nvSpPr>
          <p:spPr>
            <a:xfrm>
              <a:off x="22668690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87" name="Ellipse 786"/>
            <p:cNvSpPr/>
            <p:nvPr/>
          </p:nvSpPr>
          <p:spPr>
            <a:xfrm>
              <a:off x="22472494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788" name="Gruppe 787"/>
          <p:cNvGrpSpPr/>
          <p:nvPr/>
        </p:nvGrpSpPr>
        <p:grpSpPr>
          <a:xfrm>
            <a:off x="16049041" y="1933487"/>
            <a:ext cx="2286862" cy="1861800"/>
            <a:chOff x="20999474" y="7059804"/>
            <a:chExt cx="2286862" cy="1861800"/>
          </a:xfrm>
          <a:solidFill>
            <a:srgbClr val="00D382"/>
          </a:solidFill>
        </p:grpSpPr>
        <p:sp>
          <p:nvSpPr>
            <p:cNvPr id="789" name="Ellipse 788"/>
            <p:cNvSpPr/>
            <p:nvPr/>
          </p:nvSpPr>
          <p:spPr>
            <a:xfrm>
              <a:off x="22668690" y="824949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90" name="Ellipse 789"/>
            <p:cNvSpPr/>
            <p:nvPr/>
          </p:nvSpPr>
          <p:spPr>
            <a:xfrm>
              <a:off x="22472494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91" name="Ellipse 790"/>
            <p:cNvSpPr/>
            <p:nvPr/>
          </p:nvSpPr>
          <p:spPr>
            <a:xfrm>
              <a:off x="22127652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92" name="Ellipse 791"/>
            <p:cNvSpPr/>
            <p:nvPr/>
          </p:nvSpPr>
          <p:spPr>
            <a:xfrm>
              <a:off x="21931456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93" name="Ellipse 792"/>
            <p:cNvSpPr/>
            <p:nvPr/>
          </p:nvSpPr>
          <p:spPr>
            <a:xfrm>
              <a:off x="20999474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94" name="Ellipse 793"/>
            <p:cNvSpPr/>
            <p:nvPr/>
          </p:nvSpPr>
          <p:spPr>
            <a:xfrm>
              <a:off x="21129188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95" name="Ellipse 794"/>
            <p:cNvSpPr/>
            <p:nvPr/>
          </p:nvSpPr>
          <p:spPr>
            <a:xfrm>
              <a:off x="21303748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96" name="Ellipse 795"/>
            <p:cNvSpPr/>
            <p:nvPr/>
          </p:nvSpPr>
          <p:spPr>
            <a:xfrm>
              <a:off x="21499944" y="77166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97" name="Ellipse 796"/>
            <p:cNvSpPr/>
            <p:nvPr/>
          </p:nvSpPr>
          <p:spPr>
            <a:xfrm>
              <a:off x="21570405" y="799916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98" name="Ellipse 797"/>
            <p:cNvSpPr/>
            <p:nvPr/>
          </p:nvSpPr>
          <p:spPr>
            <a:xfrm>
              <a:off x="22833260" y="747320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99" name="Ellipse 798"/>
            <p:cNvSpPr/>
            <p:nvPr/>
          </p:nvSpPr>
          <p:spPr>
            <a:xfrm>
              <a:off x="21829630" y="76757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00" name="Ellipse 799"/>
            <p:cNvSpPr/>
            <p:nvPr/>
          </p:nvSpPr>
          <p:spPr>
            <a:xfrm>
              <a:off x="22135325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01" name="Ellipse 800"/>
            <p:cNvSpPr/>
            <p:nvPr/>
          </p:nvSpPr>
          <p:spPr>
            <a:xfrm>
              <a:off x="22264624" y="760936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02" name="Ellipse 801"/>
            <p:cNvSpPr/>
            <p:nvPr/>
          </p:nvSpPr>
          <p:spPr>
            <a:xfrm>
              <a:off x="22503849" y="777997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03" name="Ellipse 802"/>
            <p:cNvSpPr/>
            <p:nvPr/>
          </p:nvSpPr>
          <p:spPr>
            <a:xfrm>
              <a:off x="21764569" y="705980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04" name="Ellipse 803"/>
            <p:cNvSpPr/>
            <p:nvPr/>
          </p:nvSpPr>
          <p:spPr>
            <a:xfrm>
              <a:off x="21025413" y="7685158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05" name="Ellipse 804"/>
            <p:cNvSpPr/>
            <p:nvPr/>
          </p:nvSpPr>
          <p:spPr>
            <a:xfrm>
              <a:off x="21025413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06" name="Ellipse 805"/>
            <p:cNvSpPr/>
            <p:nvPr/>
          </p:nvSpPr>
          <p:spPr>
            <a:xfrm>
              <a:off x="21200032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07" name="Ellipse 806"/>
            <p:cNvSpPr/>
            <p:nvPr/>
          </p:nvSpPr>
          <p:spPr>
            <a:xfrm>
              <a:off x="21200032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08" name="Ellipse 807"/>
            <p:cNvSpPr/>
            <p:nvPr/>
          </p:nvSpPr>
          <p:spPr>
            <a:xfrm>
              <a:off x="21308637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09" name="Ellipse 808"/>
            <p:cNvSpPr/>
            <p:nvPr/>
          </p:nvSpPr>
          <p:spPr>
            <a:xfrm>
              <a:off x="21862675" y="844695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10" name="Ellipse 809"/>
            <p:cNvSpPr/>
            <p:nvPr/>
          </p:nvSpPr>
          <p:spPr>
            <a:xfrm>
              <a:off x="21666479" y="838423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11" name="Ellipse 810"/>
            <p:cNvSpPr/>
            <p:nvPr/>
          </p:nvSpPr>
          <p:spPr>
            <a:xfrm>
              <a:off x="21862675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12" name="Ellipse 811"/>
            <p:cNvSpPr/>
            <p:nvPr/>
          </p:nvSpPr>
          <p:spPr>
            <a:xfrm>
              <a:off x="21666479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13" name="Ellipse 812"/>
            <p:cNvSpPr/>
            <p:nvPr/>
          </p:nvSpPr>
          <p:spPr>
            <a:xfrm>
              <a:off x="22668690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14" name="Ellipse 813"/>
            <p:cNvSpPr/>
            <p:nvPr/>
          </p:nvSpPr>
          <p:spPr>
            <a:xfrm>
              <a:off x="22472494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815" name="Gruppe 814"/>
          <p:cNvGrpSpPr/>
          <p:nvPr/>
        </p:nvGrpSpPr>
        <p:grpSpPr>
          <a:xfrm>
            <a:off x="14371888" y="2043021"/>
            <a:ext cx="2286862" cy="1861800"/>
            <a:chOff x="20999474" y="7059804"/>
            <a:chExt cx="2286862" cy="1861800"/>
          </a:xfrm>
          <a:solidFill>
            <a:srgbClr val="00D382"/>
          </a:solidFill>
        </p:grpSpPr>
        <p:sp>
          <p:nvSpPr>
            <p:cNvPr id="816" name="Ellipse 815"/>
            <p:cNvSpPr/>
            <p:nvPr/>
          </p:nvSpPr>
          <p:spPr>
            <a:xfrm>
              <a:off x="22668690" y="824949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17" name="Ellipse 816"/>
            <p:cNvSpPr/>
            <p:nvPr/>
          </p:nvSpPr>
          <p:spPr>
            <a:xfrm>
              <a:off x="22472494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18" name="Ellipse 817"/>
            <p:cNvSpPr/>
            <p:nvPr/>
          </p:nvSpPr>
          <p:spPr>
            <a:xfrm>
              <a:off x="22127652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19" name="Ellipse 818"/>
            <p:cNvSpPr/>
            <p:nvPr/>
          </p:nvSpPr>
          <p:spPr>
            <a:xfrm>
              <a:off x="21931456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20" name="Ellipse 819"/>
            <p:cNvSpPr/>
            <p:nvPr/>
          </p:nvSpPr>
          <p:spPr>
            <a:xfrm>
              <a:off x="20999474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21" name="Ellipse 820"/>
            <p:cNvSpPr/>
            <p:nvPr/>
          </p:nvSpPr>
          <p:spPr>
            <a:xfrm>
              <a:off x="21129188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22" name="Ellipse 821"/>
            <p:cNvSpPr/>
            <p:nvPr/>
          </p:nvSpPr>
          <p:spPr>
            <a:xfrm>
              <a:off x="21303748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23" name="Ellipse 822"/>
            <p:cNvSpPr/>
            <p:nvPr/>
          </p:nvSpPr>
          <p:spPr>
            <a:xfrm>
              <a:off x="21499944" y="77166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24" name="Ellipse 823"/>
            <p:cNvSpPr/>
            <p:nvPr/>
          </p:nvSpPr>
          <p:spPr>
            <a:xfrm>
              <a:off x="21570405" y="799916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25" name="Ellipse 824"/>
            <p:cNvSpPr/>
            <p:nvPr/>
          </p:nvSpPr>
          <p:spPr>
            <a:xfrm>
              <a:off x="22833260" y="747320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26" name="Ellipse 825"/>
            <p:cNvSpPr/>
            <p:nvPr/>
          </p:nvSpPr>
          <p:spPr>
            <a:xfrm>
              <a:off x="21829630" y="76757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27" name="Ellipse 826"/>
            <p:cNvSpPr/>
            <p:nvPr/>
          </p:nvSpPr>
          <p:spPr>
            <a:xfrm>
              <a:off x="22135325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28" name="Ellipse 827"/>
            <p:cNvSpPr/>
            <p:nvPr/>
          </p:nvSpPr>
          <p:spPr>
            <a:xfrm>
              <a:off x="22264624" y="760936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29" name="Ellipse 828"/>
            <p:cNvSpPr/>
            <p:nvPr/>
          </p:nvSpPr>
          <p:spPr>
            <a:xfrm>
              <a:off x="22503849" y="777997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30" name="Ellipse 829"/>
            <p:cNvSpPr/>
            <p:nvPr/>
          </p:nvSpPr>
          <p:spPr>
            <a:xfrm>
              <a:off x="21764569" y="705980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31" name="Ellipse 830"/>
            <p:cNvSpPr/>
            <p:nvPr/>
          </p:nvSpPr>
          <p:spPr>
            <a:xfrm>
              <a:off x="21025413" y="7685158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32" name="Ellipse 831"/>
            <p:cNvSpPr/>
            <p:nvPr/>
          </p:nvSpPr>
          <p:spPr>
            <a:xfrm>
              <a:off x="21025413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33" name="Ellipse 832"/>
            <p:cNvSpPr/>
            <p:nvPr/>
          </p:nvSpPr>
          <p:spPr>
            <a:xfrm>
              <a:off x="21200032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34" name="Ellipse 833"/>
            <p:cNvSpPr/>
            <p:nvPr/>
          </p:nvSpPr>
          <p:spPr>
            <a:xfrm>
              <a:off x="21200032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35" name="Ellipse 834"/>
            <p:cNvSpPr/>
            <p:nvPr/>
          </p:nvSpPr>
          <p:spPr>
            <a:xfrm>
              <a:off x="21308637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36" name="Ellipse 835"/>
            <p:cNvSpPr/>
            <p:nvPr/>
          </p:nvSpPr>
          <p:spPr>
            <a:xfrm>
              <a:off x="21862675" y="844695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37" name="Ellipse 836"/>
            <p:cNvSpPr/>
            <p:nvPr/>
          </p:nvSpPr>
          <p:spPr>
            <a:xfrm>
              <a:off x="21666479" y="838423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38" name="Ellipse 837"/>
            <p:cNvSpPr/>
            <p:nvPr/>
          </p:nvSpPr>
          <p:spPr>
            <a:xfrm>
              <a:off x="21862675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39" name="Ellipse 838"/>
            <p:cNvSpPr/>
            <p:nvPr/>
          </p:nvSpPr>
          <p:spPr>
            <a:xfrm>
              <a:off x="21666479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40" name="Ellipse 839"/>
            <p:cNvSpPr/>
            <p:nvPr/>
          </p:nvSpPr>
          <p:spPr>
            <a:xfrm>
              <a:off x="22668690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41" name="Ellipse 840"/>
            <p:cNvSpPr/>
            <p:nvPr/>
          </p:nvSpPr>
          <p:spPr>
            <a:xfrm>
              <a:off x="22472494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842" name="Gruppe 841"/>
          <p:cNvGrpSpPr/>
          <p:nvPr/>
        </p:nvGrpSpPr>
        <p:grpSpPr>
          <a:xfrm>
            <a:off x="8101367" y="3153813"/>
            <a:ext cx="2286862" cy="1861800"/>
            <a:chOff x="20999474" y="7059804"/>
            <a:chExt cx="2286862" cy="1861800"/>
          </a:xfrm>
          <a:solidFill>
            <a:srgbClr val="00D382"/>
          </a:solidFill>
        </p:grpSpPr>
        <p:sp>
          <p:nvSpPr>
            <p:cNvPr id="843" name="Ellipse 842"/>
            <p:cNvSpPr/>
            <p:nvPr/>
          </p:nvSpPr>
          <p:spPr>
            <a:xfrm>
              <a:off x="22668690" y="824949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44" name="Ellipse 843"/>
            <p:cNvSpPr/>
            <p:nvPr/>
          </p:nvSpPr>
          <p:spPr>
            <a:xfrm>
              <a:off x="22472494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45" name="Ellipse 844"/>
            <p:cNvSpPr/>
            <p:nvPr/>
          </p:nvSpPr>
          <p:spPr>
            <a:xfrm>
              <a:off x="22127652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46" name="Ellipse 845"/>
            <p:cNvSpPr/>
            <p:nvPr/>
          </p:nvSpPr>
          <p:spPr>
            <a:xfrm>
              <a:off x="21931456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47" name="Ellipse 846"/>
            <p:cNvSpPr/>
            <p:nvPr/>
          </p:nvSpPr>
          <p:spPr>
            <a:xfrm>
              <a:off x="20999474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48" name="Ellipse 847"/>
            <p:cNvSpPr/>
            <p:nvPr/>
          </p:nvSpPr>
          <p:spPr>
            <a:xfrm>
              <a:off x="21129188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49" name="Ellipse 848"/>
            <p:cNvSpPr/>
            <p:nvPr/>
          </p:nvSpPr>
          <p:spPr>
            <a:xfrm>
              <a:off x="21303748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50" name="Ellipse 849"/>
            <p:cNvSpPr/>
            <p:nvPr/>
          </p:nvSpPr>
          <p:spPr>
            <a:xfrm>
              <a:off x="21499944" y="77166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51" name="Ellipse 850"/>
            <p:cNvSpPr/>
            <p:nvPr/>
          </p:nvSpPr>
          <p:spPr>
            <a:xfrm>
              <a:off x="21570405" y="799916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52" name="Ellipse 851"/>
            <p:cNvSpPr/>
            <p:nvPr/>
          </p:nvSpPr>
          <p:spPr>
            <a:xfrm>
              <a:off x="22833260" y="747320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53" name="Ellipse 852"/>
            <p:cNvSpPr/>
            <p:nvPr/>
          </p:nvSpPr>
          <p:spPr>
            <a:xfrm>
              <a:off x="21829630" y="76757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54" name="Ellipse 853"/>
            <p:cNvSpPr/>
            <p:nvPr/>
          </p:nvSpPr>
          <p:spPr>
            <a:xfrm>
              <a:off x="22135325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55" name="Ellipse 854"/>
            <p:cNvSpPr/>
            <p:nvPr/>
          </p:nvSpPr>
          <p:spPr>
            <a:xfrm>
              <a:off x="22264624" y="760936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56" name="Ellipse 855"/>
            <p:cNvSpPr/>
            <p:nvPr/>
          </p:nvSpPr>
          <p:spPr>
            <a:xfrm>
              <a:off x="22503849" y="777997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57" name="Ellipse 856"/>
            <p:cNvSpPr/>
            <p:nvPr/>
          </p:nvSpPr>
          <p:spPr>
            <a:xfrm>
              <a:off x="21764569" y="705980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58" name="Ellipse 857"/>
            <p:cNvSpPr/>
            <p:nvPr/>
          </p:nvSpPr>
          <p:spPr>
            <a:xfrm>
              <a:off x="21025413" y="7685158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59" name="Ellipse 858"/>
            <p:cNvSpPr/>
            <p:nvPr/>
          </p:nvSpPr>
          <p:spPr>
            <a:xfrm>
              <a:off x="21025413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60" name="Ellipse 859"/>
            <p:cNvSpPr/>
            <p:nvPr/>
          </p:nvSpPr>
          <p:spPr>
            <a:xfrm>
              <a:off x="21200032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61" name="Ellipse 860"/>
            <p:cNvSpPr/>
            <p:nvPr/>
          </p:nvSpPr>
          <p:spPr>
            <a:xfrm>
              <a:off x="21200032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62" name="Ellipse 861"/>
            <p:cNvSpPr/>
            <p:nvPr/>
          </p:nvSpPr>
          <p:spPr>
            <a:xfrm>
              <a:off x="21308637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63" name="Ellipse 862"/>
            <p:cNvSpPr/>
            <p:nvPr/>
          </p:nvSpPr>
          <p:spPr>
            <a:xfrm>
              <a:off x="21862675" y="844695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64" name="Ellipse 863"/>
            <p:cNvSpPr/>
            <p:nvPr/>
          </p:nvSpPr>
          <p:spPr>
            <a:xfrm>
              <a:off x="21666479" y="838423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65" name="Ellipse 864"/>
            <p:cNvSpPr/>
            <p:nvPr/>
          </p:nvSpPr>
          <p:spPr>
            <a:xfrm>
              <a:off x="21862675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66" name="Ellipse 865"/>
            <p:cNvSpPr/>
            <p:nvPr/>
          </p:nvSpPr>
          <p:spPr>
            <a:xfrm>
              <a:off x="21666479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67" name="Ellipse 866"/>
            <p:cNvSpPr/>
            <p:nvPr/>
          </p:nvSpPr>
          <p:spPr>
            <a:xfrm>
              <a:off x="22668690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68" name="Ellipse 867"/>
            <p:cNvSpPr/>
            <p:nvPr/>
          </p:nvSpPr>
          <p:spPr>
            <a:xfrm>
              <a:off x="22472494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869" name="Gruppe 868"/>
          <p:cNvGrpSpPr/>
          <p:nvPr/>
        </p:nvGrpSpPr>
        <p:grpSpPr>
          <a:xfrm>
            <a:off x="6882820" y="4273273"/>
            <a:ext cx="2286862" cy="1861800"/>
            <a:chOff x="20999474" y="7059804"/>
            <a:chExt cx="2286862" cy="1861800"/>
          </a:xfrm>
          <a:solidFill>
            <a:srgbClr val="00D382"/>
          </a:solidFill>
        </p:grpSpPr>
        <p:sp>
          <p:nvSpPr>
            <p:cNvPr id="870" name="Ellipse 869"/>
            <p:cNvSpPr/>
            <p:nvPr/>
          </p:nvSpPr>
          <p:spPr>
            <a:xfrm>
              <a:off x="22668690" y="824949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71" name="Ellipse 870"/>
            <p:cNvSpPr/>
            <p:nvPr/>
          </p:nvSpPr>
          <p:spPr>
            <a:xfrm>
              <a:off x="22472494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72" name="Ellipse 871"/>
            <p:cNvSpPr/>
            <p:nvPr/>
          </p:nvSpPr>
          <p:spPr>
            <a:xfrm>
              <a:off x="22127652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73" name="Ellipse 872"/>
            <p:cNvSpPr/>
            <p:nvPr/>
          </p:nvSpPr>
          <p:spPr>
            <a:xfrm>
              <a:off x="21931456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74" name="Ellipse 873"/>
            <p:cNvSpPr/>
            <p:nvPr/>
          </p:nvSpPr>
          <p:spPr>
            <a:xfrm>
              <a:off x="20999474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75" name="Ellipse 874"/>
            <p:cNvSpPr/>
            <p:nvPr/>
          </p:nvSpPr>
          <p:spPr>
            <a:xfrm>
              <a:off x="21129188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76" name="Ellipse 875"/>
            <p:cNvSpPr/>
            <p:nvPr/>
          </p:nvSpPr>
          <p:spPr>
            <a:xfrm>
              <a:off x="21303748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77" name="Ellipse 876"/>
            <p:cNvSpPr/>
            <p:nvPr/>
          </p:nvSpPr>
          <p:spPr>
            <a:xfrm>
              <a:off x="21499944" y="77166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78" name="Ellipse 877"/>
            <p:cNvSpPr/>
            <p:nvPr/>
          </p:nvSpPr>
          <p:spPr>
            <a:xfrm>
              <a:off x="21570405" y="799916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79" name="Ellipse 878"/>
            <p:cNvSpPr/>
            <p:nvPr/>
          </p:nvSpPr>
          <p:spPr>
            <a:xfrm>
              <a:off x="22833260" y="747320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80" name="Ellipse 879"/>
            <p:cNvSpPr/>
            <p:nvPr/>
          </p:nvSpPr>
          <p:spPr>
            <a:xfrm>
              <a:off x="21829630" y="76757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81" name="Ellipse 880"/>
            <p:cNvSpPr/>
            <p:nvPr/>
          </p:nvSpPr>
          <p:spPr>
            <a:xfrm>
              <a:off x="22135325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82" name="Ellipse 881"/>
            <p:cNvSpPr/>
            <p:nvPr/>
          </p:nvSpPr>
          <p:spPr>
            <a:xfrm>
              <a:off x="22264624" y="760936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83" name="Ellipse 882"/>
            <p:cNvSpPr/>
            <p:nvPr/>
          </p:nvSpPr>
          <p:spPr>
            <a:xfrm>
              <a:off x="22503849" y="777997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84" name="Ellipse 883"/>
            <p:cNvSpPr/>
            <p:nvPr/>
          </p:nvSpPr>
          <p:spPr>
            <a:xfrm>
              <a:off x="21764569" y="705980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85" name="Ellipse 884"/>
            <p:cNvSpPr/>
            <p:nvPr/>
          </p:nvSpPr>
          <p:spPr>
            <a:xfrm>
              <a:off x="21025413" y="7685158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86" name="Ellipse 885"/>
            <p:cNvSpPr/>
            <p:nvPr/>
          </p:nvSpPr>
          <p:spPr>
            <a:xfrm>
              <a:off x="21025413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87" name="Ellipse 886"/>
            <p:cNvSpPr/>
            <p:nvPr/>
          </p:nvSpPr>
          <p:spPr>
            <a:xfrm>
              <a:off x="21200032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88" name="Ellipse 887"/>
            <p:cNvSpPr/>
            <p:nvPr/>
          </p:nvSpPr>
          <p:spPr>
            <a:xfrm>
              <a:off x="21200032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89" name="Ellipse 888"/>
            <p:cNvSpPr/>
            <p:nvPr/>
          </p:nvSpPr>
          <p:spPr>
            <a:xfrm>
              <a:off x="21308637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90" name="Ellipse 889"/>
            <p:cNvSpPr/>
            <p:nvPr/>
          </p:nvSpPr>
          <p:spPr>
            <a:xfrm>
              <a:off x="21862675" y="844695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91" name="Ellipse 890"/>
            <p:cNvSpPr/>
            <p:nvPr/>
          </p:nvSpPr>
          <p:spPr>
            <a:xfrm>
              <a:off x="21666479" y="838423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92" name="Ellipse 891"/>
            <p:cNvSpPr/>
            <p:nvPr/>
          </p:nvSpPr>
          <p:spPr>
            <a:xfrm>
              <a:off x="21862675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93" name="Ellipse 892"/>
            <p:cNvSpPr/>
            <p:nvPr/>
          </p:nvSpPr>
          <p:spPr>
            <a:xfrm>
              <a:off x="21666479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94" name="Ellipse 893"/>
            <p:cNvSpPr/>
            <p:nvPr/>
          </p:nvSpPr>
          <p:spPr>
            <a:xfrm>
              <a:off x="22668690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95" name="Ellipse 894"/>
            <p:cNvSpPr/>
            <p:nvPr/>
          </p:nvSpPr>
          <p:spPr>
            <a:xfrm>
              <a:off x="22472494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896" name="Gruppe 895"/>
          <p:cNvGrpSpPr/>
          <p:nvPr/>
        </p:nvGrpSpPr>
        <p:grpSpPr>
          <a:xfrm>
            <a:off x="9953932" y="4618112"/>
            <a:ext cx="2286862" cy="1861800"/>
            <a:chOff x="20999474" y="7059804"/>
            <a:chExt cx="2286862" cy="1861800"/>
          </a:xfrm>
          <a:solidFill>
            <a:srgbClr val="00D382"/>
          </a:solidFill>
        </p:grpSpPr>
        <p:sp>
          <p:nvSpPr>
            <p:cNvPr id="897" name="Ellipse 896"/>
            <p:cNvSpPr/>
            <p:nvPr/>
          </p:nvSpPr>
          <p:spPr>
            <a:xfrm>
              <a:off x="22668690" y="824949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98" name="Ellipse 897"/>
            <p:cNvSpPr/>
            <p:nvPr/>
          </p:nvSpPr>
          <p:spPr>
            <a:xfrm>
              <a:off x="22472494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99" name="Ellipse 898"/>
            <p:cNvSpPr/>
            <p:nvPr/>
          </p:nvSpPr>
          <p:spPr>
            <a:xfrm>
              <a:off x="22127652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00" name="Ellipse 899"/>
            <p:cNvSpPr/>
            <p:nvPr/>
          </p:nvSpPr>
          <p:spPr>
            <a:xfrm>
              <a:off x="21931456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01" name="Ellipse 900"/>
            <p:cNvSpPr/>
            <p:nvPr/>
          </p:nvSpPr>
          <p:spPr>
            <a:xfrm>
              <a:off x="20999474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02" name="Ellipse 901"/>
            <p:cNvSpPr/>
            <p:nvPr/>
          </p:nvSpPr>
          <p:spPr>
            <a:xfrm>
              <a:off x="21129188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03" name="Ellipse 902"/>
            <p:cNvSpPr/>
            <p:nvPr/>
          </p:nvSpPr>
          <p:spPr>
            <a:xfrm>
              <a:off x="21303748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04" name="Ellipse 903"/>
            <p:cNvSpPr/>
            <p:nvPr/>
          </p:nvSpPr>
          <p:spPr>
            <a:xfrm>
              <a:off x="21499944" y="77166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05" name="Ellipse 904"/>
            <p:cNvSpPr/>
            <p:nvPr/>
          </p:nvSpPr>
          <p:spPr>
            <a:xfrm>
              <a:off x="21570405" y="799916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06" name="Ellipse 905"/>
            <p:cNvSpPr/>
            <p:nvPr/>
          </p:nvSpPr>
          <p:spPr>
            <a:xfrm>
              <a:off x="22833260" y="747320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07" name="Ellipse 906"/>
            <p:cNvSpPr/>
            <p:nvPr/>
          </p:nvSpPr>
          <p:spPr>
            <a:xfrm>
              <a:off x="21829630" y="76757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08" name="Ellipse 907"/>
            <p:cNvSpPr/>
            <p:nvPr/>
          </p:nvSpPr>
          <p:spPr>
            <a:xfrm>
              <a:off x="22135325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09" name="Ellipse 908"/>
            <p:cNvSpPr/>
            <p:nvPr/>
          </p:nvSpPr>
          <p:spPr>
            <a:xfrm>
              <a:off x="22264624" y="760936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10" name="Ellipse 909"/>
            <p:cNvSpPr/>
            <p:nvPr/>
          </p:nvSpPr>
          <p:spPr>
            <a:xfrm>
              <a:off x="22503849" y="777997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11" name="Ellipse 910"/>
            <p:cNvSpPr/>
            <p:nvPr/>
          </p:nvSpPr>
          <p:spPr>
            <a:xfrm>
              <a:off x="21764569" y="705980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12" name="Ellipse 911"/>
            <p:cNvSpPr/>
            <p:nvPr/>
          </p:nvSpPr>
          <p:spPr>
            <a:xfrm>
              <a:off x="21025413" y="7685158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13" name="Ellipse 912"/>
            <p:cNvSpPr/>
            <p:nvPr/>
          </p:nvSpPr>
          <p:spPr>
            <a:xfrm>
              <a:off x="21025413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14" name="Ellipse 913"/>
            <p:cNvSpPr/>
            <p:nvPr/>
          </p:nvSpPr>
          <p:spPr>
            <a:xfrm>
              <a:off x="21200032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15" name="Ellipse 914"/>
            <p:cNvSpPr/>
            <p:nvPr/>
          </p:nvSpPr>
          <p:spPr>
            <a:xfrm>
              <a:off x="21200032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16" name="Ellipse 915"/>
            <p:cNvSpPr/>
            <p:nvPr/>
          </p:nvSpPr>
          <p:spPr>
            <a:xfrm>
              <a:off x="21308637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17" name="Ellipse 916"/>
            <p:cNvSpPr/>
            <p:nvPr/>
          </p:nvSpPr>
          <p:spPr>
            <a:xfrm>
              <a:off x="21862675" y="844695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18" name="Ellipse 917"/>
            <p:cNvSpPr/>
            <p:nvPr/>
          </p:nvSpPr>
          <p:spPr>
            <a:xfrm>
              <a:off x="21666479" y="838423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19" name="Ellipse 918"/>
            <p:cNvSpPr/>
            <p:nvPr/>
          </p:nvSpPr>
          <p:spPr>
            <a:xfrm>
              <a:off x="21862675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20" name="Ellipse 919"/>
            <p:cNvSpPr/>
            <p:nvPr/>
          </p:nvSpPr>
          <p:spPr>
            <a:xfrm>
              <a:off x="21666479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21" name="Ellipse 920"/>
            <p:cNvSpPr/>
            <p:nvPr/>
          </p:nvSpPr>
          <p:spPr>
            <a:xfrm>
              <a:off x="22668690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22" name="Ellipse 921"/>
            <p:cNvSpPr/>
            <p:nvPr/>
          </p:nvSpPr>
          <p:spPr>
            <a:xfrm>
              <a:off x="22472494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923" name="Gruppe 922"/>
          <p:cNvGrpSpPr/>
          <p:nvPr/>
        </p:nvGrpSpPr>
        <p:grpSpPr>
          <a:xfrm>
            <a:off x="10256519" y="2855682"/>
            <a:ext cx="2286862" cy="1861800"/>
            <a:chOff x="20999474" y="7059804"/>
            <a:chExt cx="2286862" cy="1861800"/>
          </a:xfrm>
          <a:solidFill>
            <a:srgbClr val="00D382"/>
          </a:solidFill>
        </p:grpSpPr>
        <p:sp>
          <p:nvSpPr>
            <p:cNvPr id="924" name="Ellipse 923"/>
            <p:cNvSpPr/>
            <p:nvPr/>
          </p:nvSpPr>
          <p:spPr>
            <a:xfrm>
              <a:off x="22668690" y="824949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25" name="Ellipse 924"/>
            <p:cNvSpPr/>
            <p:nvPr/>
          </p:nvSpPr>
          <p:spPr>
            <a:xfrm>
              <a:off x="22472494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26" name="Ellipse 925"/>
            <p:cNvSpPr/>
            <p:nvPr/>
          </p:nvSpPr>
          <p:spPr>
            <a:xfrm>
              <a:off x="22127652" y="818677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27" name="Ellipse 926"/>
            <p:cNvSpPr/>
            <p:nvPr/>
          </p:nvSpPr>
          <p:spPr>
            <a:xfrm>
              <a:off x="21931456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28" name="Ellipse 927"/>
            <p:cNvSpPr/>
            <p:nvPr/>
          </p:nvSpPr>
          <p:spPr>
            <a:xfrm>
              <a:off x="20999474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29" name="Ellipse 928"/>
            <p:cNvSpPr/>
            <p:nvPr/>
          </p:nvSpPr>
          <p:spPr>
            <a:xfrm>
              <a:off x="21129188" y="73464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30" name="Ellipse 929"/>
            <p:cNvSpPr/>
            <p:nvPr/>
          </p:nvSpPr>
          <p:spPr>
            <a:xfrm>
              <a:off x="21303748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31" name="Ellipse 930"/>
            <p:cNvSpPr/>
            <p:nvPr/>
          </p:nvSpPr>
          <p:spPr>
            <a:xfrm>
              <a:off x="21499944" y="77166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32" name="Ellipse 931"/>
            <p:cNvSpPr/>
            <p:nvPr/>
          </p:nvSpPr>
          <p:spPr>
            <a:xfrm>
              <a:off x="21570405" y="799916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33" name="Ellipse 932"/>
            <p:cNvSpPr/>
            <p:nvPr/>
          </p:nvSpPr>
          <p:spPr>
            <a:xfrm>
              <a:off x="22833260" y="747320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34" name="Ellipse 933"/>
            <p:cNvSpPr/>
            <p:nvPr/>
          </p:nvSpPr>
          <p:spPr>
            <a:xfrm>
              <a:off x="21829630" y="767572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35" name="Ellipse 934"/>
            <p:cNvSpPr/>
            <p:nvPr/>
          </p:nvSpPr>
          <p:spPr>
            <a:xfrm>
              <a:off x="22135325" y="741293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36" name="Ellipse 935"/>
            <p:cNvSpPr/>
            <p:nvPr/>
          </p:nvSpPr>
          <p:spPr>
            <a:xfrm>
              <a:off x="22264624" y="760936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37" name="Ellipse 936"/>
            <p:cNvSpPr/>
            <p:nvPr/>
          </p:nvSpPr>
          <p:spPr>
            <a:xfrm>
              <a:off x="22503849" y="777997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38" name="Ellipse 937"/>
            <p:cNvSpPr/>
            <p:nvPr/>
          </p:nvSpPr>
          <p:spPr>
            <a:xfrm>
              <a:off x="21764569" y="705980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39" name="Ellipse 938"/>
            <p:cNvSpPr/>
            <p:nvPr/>
          </p:nvSpPr>
          <p:spPr>
            <a:xfrm>
              <a:off x="21025413" y="7685158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40" name="Ellipse 939"/>
            <p:cNvSpPr/>
            <p:nvPr/>
          </p:nvSpPr>
          <p:spPr>
            <a:xfrm>
              <a:off x="21025413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41" name="Ellipse 940"/>
            <p:cNvSpPr/>
            <p:nvPr/>
          </p:nvSpPr>
          <p:spPr>
            <a:xfrm>
              <a:off x="21200032" y="7990344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42" name="Ellipse 941"/>
            <p:cNvSpPr/>
            <p:nvPr/>
          </p:nvSpPr>
          <p:spPr>
            <a:xfrm>
              <a:off x="21200032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43" name="Ellipse 942"/>
            <p:cNvSpPr/>
            <p:nvPr/>
          </p:nvSpPr>
          <p:spPr>
            <a:xfrm>
              <a:off x="21308637" y="8101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44" name="Ellipse 943"/>
            <p:cNvSpPr/>
            <p:nvPr/>
          </p:nvSpPr>
          <p:spPr>
            <a:xfrm>
              <a:off x="21862675" y="844695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45" name="Ellipse 944"/>
            <p:cNvSpPr/>
            <p:nvPr/>
          </p:nvSpPr>
          <p:spPr>
            <a:xfrm>
              <a:off x="21666479" y="838423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46" name="Ellipse 945"/>
            <p:cNvSpPr/>
            <p:nvPr/>
          </p:nvSpPr>
          <p:spPr>
            <a:xfrm>
              <a:off x="21862675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47" name="Ellipse 946"/>
            <p:cNvSpPr/>
            <p:nvPr/>
          </p:nvSpPr>
          <p:spPr>
            <a:xfrm>
              <a:off x="21666479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48" name="Ellipse 947"/>
            <p:cNvSpPr/>
            <p:nvPr/>
          </p:nvSpPr>
          <p:spPr>
            <a:xfrm>
              <a:off x="22668690" y="7337055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49" name="Ellipse 948"/>
            <p:cNvSpPr/>
            <p:nvPr/>
          </p:nvSpPr>
          <p:spPr>
            <a:xfrm>
              <a:off x="22472494" y="7274336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968" name="Gruppe 967"/>
          <p:cNvGrpSpPr/>
          <p:nvPr/>
        </p:nvGrpSpPr>
        <p:grpSpPr>
          <a:xfrm>
            <a:off x="15736412" y="3176477"/>
            <a:ext cx="1826668" cy="1584549"/>
            <a:chOff x="21459668" y="4921353"/>
            <a:chExt cx="1826668" cy="1584549"/>
          </a:xfrm>
          <a:solidFill>
            <a:srgbClr val="00D382"/>
          </a:solidFill>
        </p:grpSpPr>
        <p:sp>
          <p:nvSpPr>
            <p:cNvPr id="969" name="Ellipse 968"/>
            <p:cNvSpPr/>
            <p:nvPr/>
          </p:nvSpPr>
          <p:spPr>
            <a:xfrm>
              <a:off x="22668690" y="583379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70" name="Ellipse 969"/>
            <p:cNvSpPr/>
            <p:nvPr/>
          </p:nvSpPr>
          <p:spPr>
            <a:xfrm>
              <a:off x="22472494" y="5771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71" name="Ellipse 970"/>
            <p:cNvSpPr/>
            <p:nvPr/>
          </p:nvSpPr>
          <p:spPr>
            <a:xfrm>
              <a:off x="22127652" y="5771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72" name="Ellipse 971"/>
            <p:cNvSpPr/>
            <p:nvPr/>
          </p:nvSpPr>
          <p:spPr>
            <a:xfrm>
              <a:off x="21499944" y="5300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73" name="Ellipse 972"/>
            <p:cNvSpPr/>
            <p:nvPr/>
          </p:nvSpPr>
          <p:spPr>
            <a:xfrm>
              <a:off x="22833260" y="505750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74" name="Ellipse 973"/>
            <p:cNvSpPr/>
            <p:nvPr/>
          </p:nvSpPr>
          <p:spPr>
            <a:xfrm>
              <a:off x="21829630" y="526002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75" name="Ellipse 974"/>
            <p:cNvSpPr/>
            <p:nvPr/>
          </p:nvSpPr>
          <p:spPr>
            <a:xfrm>
              <a:off x="22135325" y="499723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76" name="Ellipse 975"/>
            <p:cNvSpPr/>
            <p:nvPr/>
          </p:nvSpPr>
          <p:spPr>
            <a:xfrm>
              <a:off x="22264624" y="5193659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77" name="Ellipse 976"/>
            <p:cNvSpPr/>
            <p:nvPr/>
          </p:nvSpPr>
          <p:spPr>
            <a:xfrm>
              <a:off x="22503849" y="536427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78" name="Ellipse 977"/>
            <p:cNvSpPr/>
            <p:nvPr/>
          </p:nvSpPr>
          <p:spPr>
            <a:xfrm>
              <a:off x="21459668" y="56658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79" name="Ellipse 978"/>
            <p:cNvSpPr/>
            <p:nvPr/>
          </p:nvSpPr>
          <p:spPr>
            <a:xfrm>
              <a:off x="21862675" y="603125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80" name="Ellipse 979"/>
            <p:cNvSpPr/>
            <p:nvPr/>
          </p:nvSpPr>
          <p:spPr>
            <a:xfrm>
              <a:off x="21908787" y="5556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81" name="Ellipse 980"/>
            <p:cNvSpPr/>
            <p:nvPr/>
          </p:nvSpPr>
          <p:spPr>
            <a:xfrm>
              <a:off x="22668690" y="492135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982" name="Gruppe 981"/>
          <p:cNvGrpSpPr/>
          <p:nvPr/>
        </p:nvGrpSpPr>
        <p:grpSpPr>
          <a:xfrm>
            <a:off x="13538147" y="3087548"/>
            <a:ext cx="1826668" cy="1584549"/>
            <a:chOff x="21459668" y="4921353"/>
            <a:chExt cx="1826668" cy="1584549"/>
          </a:xfrm>
          <a:solidFill>
            <a:srgbClr val="00D382"/>
          </a:solidFill>
        </p:grpSpPr>
        <p:sp>
          <p:nvSpPr>
            <p:cNvPr id="983" name="Ellipse 982"/>
            <p:cNvSpPr/>
            <p:nvPr/>
          </p:nvSpPr>
          <p:spPr>
            <a:xfrm>
              <a:off x="22668690" y="583379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84" name="Ellipse 983"/>
            <p:cNvSpPr/>
            <p:nvPr/>
          </p:nvSpPr>
          <p:spPr>
            <a:xfrm>
              <a:off x="22472494" y="5771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85" name="Ellipse 984"/>
            <p:cNvSpPr/>
            <p:nvPr/>
          </p:nvSpPr>
          <p:spPr>
            <a:xfrm>
              <a:off x="22127652" y="5771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86" name="Ellipse 985"/>
            <p:cNvSpPr/>
            <p:nvPr/>
          </p:nvSpPr>
          <p:spPr>
            <a:xfrm>
              <a:off x="21499944" y="5300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87" name="Ellipse 986"/>
            <p:cNvSpPr/>
            <p:nvPr/>
          </p:nvSpPr>
          <p:spPr>
            <a:xfrm>
              <a:off x="22833260" y="505750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88" name="Ellipse 987"/>
            <p:cNvSpPr/>
            <p:nvPr/>
          </p:nvSpPr>
          <p:spPr>
            <a:xfrm>
              <a:off x="21829630" y="526002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89" name="Ellipse 988"/>
            <p:cNvSpPr/>
            <p:nvPr/>
          </p:nvSpPr>
          <p:spPr>
            <a:xfrm>
              <a:off x="22135325" y="499723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90" name="Ellipse 989"/>
            <p:cNvSpPr/>
            <p:nvPr/>
          </p:nvSpPr>
          <p:spPr>
            <a:xfrm>
              <a:off x="22264624" y="5193659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91" name="Ellipse 990"/>
            <p:cNvSpPr/>
            <p:nvPr/>
          </p:nvSpPr>
          <p:spPr>
            <a:xfrm>
              <a:off x="22503849" y="536427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92" name="Ellipse 991"/>
            <p:cNvSpPr/>
            <p:nvPr/>
          </p:nvSpPr>
          <p:spPr>
            <a:xfrm>
              <a:off x="21459668" y="56658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93" name="Ellipse 992"/>
            <p:cNvSpPr/>
            <p:nvPr/>
          </p:nvSpPr>
          <p:spPr>
            <a:xfrm>
              <a:off x="21862675" y="603125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94" name="Ellipse 993"/>
            <p:cNvSpPr/>
            <p:nvPr/>
          </p:nvSpPr>
          <p:spPr>
            <a:xfrm>
              <a:off x="21908787" y="5556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95" name="Ellipse 994"/>
            <p:cNvSpPr/>
            <p:nvPr/>
          </p:nvSpPr>
          <p:spPr>
            <a:xfrm>
              <a:off x="22668690" y="492135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996" name="Gruppe 995"/>
          <p:cNvGrpSpPr/>
          <p:nvPr/>
        </p:nvGrpSpPr>
        <p:grpSpPr>
          <a:xfrm>
            <a:off x="13692303" y="82431"/>
            <a:ext cx="1826668" cy="1584549"/>
            <a:chOff x="21459668" y="4921353"/>
            <a:chExt cx="1826668" cy="1584549"/>
          </a:xfrm>
          <a:solidFill>
            <a:srgbClr val="00D382"/>
          </a:solidFill>
        </p:grpSpPr>
        <p:sp>
          <p:nvSpPr>
            <p:cNvPr id="997" name="Ellipse 996"/>
            <p:cNvSpPr/>
            <p:nvPr/>
          </p:nvSpPr>
          <p:spPr>
            <a:xfrm>
              <a:off x="22668690" y="583379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98" name="Ellipse 997"/>
            <p:cNvSpPr/>
            <p:nvPr/>
          </p:nvSpPr>
          <p:spPr>
            <a:xfrm>
              <a:off x="22472494" y="5771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99" name="Ellipse 998"/>
            <p:cNvSpPr/>
            <p:nvPr/>
          </p:nvSpPr>
          <p:spPr>
            <a:xfrm>
              <a:off x="22127652" y="5771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00" name="Ellipse 999"/>
            <p:cNvSpPr/>
            <p:nvPr/>
          </p:nvSpPr>
          <p:spPr>
            <a:xfrm>
              <a:off x="21499944" y="5300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01" name="Ellipse 1000"/>
            <p:cNvSpPr/>
            <p:nvPr/>
          </p:nvSpPr>
          <p:spPr>
            <a:xfrm>
              <a:off x="22833260" y="505750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02" name="Ellipse 1001"/>
            <p:cNvSpPr/>
            <p:nvPr/>
          </p:nvSpPr>
          <p:spPr>
            <a:xfrm>
              <a:off x="21829630" y="526002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03" name="Ellipse 1002"/>
            <p:cNvSpPr/>
            <p:nvPr/>
          </p:nvSpPr>
          <p:spPr>
            <a:xfrm>
              <a:off x="22135325" y="499723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04" name="Ellipse 1003"/>
            <p:cNvSpPr/>
            <p:nvPr/>
          </p:nvSpPr>
          <p:spPr>
            <a:xfrm>
              <a:off x="22264624" y="5193659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05" name="Ellipse 1004"/>
            <p:cNvSpPr/>
            <p:nvPr/>
          </p:nvSpPr>
          <p:spPr>
            <a:xfrm>
              <a:off x="22503849" y="536427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06" name="Ellipse 1005"/>
            <p:cNvSpPr/>
            <p:nvPr/>
          </p:nvSpPr>
          <p:spPr>
            <a:xfrm>
              <a:off x="21459668" y="56658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07" name="Ellipse 1006"/>
            <p:cNvSpPr/>
            <p:nvPr/>
          </p:nvSpPr>
          <p:spPr>
            <a:xfrm>
              <a:off x="21862675" y="603125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08" name="Ellipse 1007"/>
            <p:cNvSpPr/>
            <p:nvPr/>
          </p:nvSpPr>
          <p:spPr>
            <a:xfrm>
              <a:off x="21908787" y="5556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09" name="Ellipse 1008"/>
            <p:cNvSpPr/>
            <p:nvPr/>
          </p:nvSpPr>
          <p:spPr>
            <a:xfrm>
              <a:off x="22668690" y="492135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1010" name="Gruppe 1009"/>
          <p:cNvGrpSpPr/>
          <p:nvPr/>
        </p:nvGrpSpPr>
        <p:grpSpPr>
          <a:xfrm>
            <a:off x="11471086" y="60414"/>
            <a:ext cx="1826668" cy="1584549"/>
            <a:chOff x="21459668" y="4921353"/>
            <a:chExt cx="1826668" cy="1584549"/>
          </a:xfrm>
          <a:solidFill>
            <a:srgbClr val="00D382"/>
          </a:solidFill>
        </p:grpSpPr>
        <p:sp>
          <p:nvSpPr>
            <p:cNvPr id="1011" name="Ellipse 1010"/>
            <p:cNvSpPr/>
            <p:nvPr/>
          </p:nvSpPr>
          <p:spPr>
            <a:xfrm>
              <a:off x="22668690" y="583379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12" name="Ellipse 1011"/>
            <p:cNvSpPr/>
            <p:nvPr/>
          </p:nvSpPr>
          <p:spPr>
            <a:xfrm>
              <a:off x="22472494" y="5771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13" name="Ellipse 1012"/>
            <p:cNvSpPr/>
            <p:nvPr/>
          </p:nvSpPr>
          <p:spPr>
            <a:xfrm>
              <a:off x="22127652" y="5771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14" name="Ellipse 1013"/>
            <p:cNvSpPr/>
            <p:nvPr/>
          </p:nvSpPr>
          <p:spPr>
            <a:xfrm>
              <a:off x="21499944" y="5300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15" name="Ellipse 1014"/>
            <p:cNvSpPr/>
            <p:nvPr/>
          </p:nvSpPr>
          <p:spPr>
            <a:xfrm>
              <a:off x="22833260" y="505750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16" name="Ellipse 1015"/>
            <p:cNvSpPr/>
            <p:nvPr/>
          </p:nvSpPr>
          <p:spPr>
            <a:xfrm>
              <a:off x="21829630" y="526002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17" name="Ellipse 1016"/>
            <p:cNvSpPr/>
            <p:nvPr/>
          </p:nvSpPr>
          <p:spPr>
            <a:xfrm>
              <a:off x="22135325" y="499723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18" name="Ellipse 1017"/>
            <p:cNvSpPr/>
            <p:nvPr/>
          </p:nvSpPr>
          <p:spPr>
            <a:xfrm>
              <a:off x="22264624" y="5193659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19" name="Ellipse 1018"/>
            <p:cNvSpPr/>
            <p:nvPr/>
          </p:nvSpPr>
          <p:spPr>
            <a:xfrm>
              <a:off x="22503849" y="536427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20" name="Ellipse 1019"/>
            <p:cNvSpPr/>
            <p:nvPr/>
          </p:nvSpPr>
          <p:spPr>
            <a:xfrm>
              <a:off x="21459668" y="56658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21" name="Ellipse 1020"/>
            <p:cNvSpPr/>
            <p:nvPr/>
          </p:nvSpPr>
          <p:spPr>
            <a:xfrm>
              <a:off x="21862675" y="603125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22" name="Ellipse 1021"/>
            <p:cNvSpPr/>
            <p:nvPr/>
          </p:nvSpPr>
          <p:spPr>
            <a:xfrm>
              <a:off x="21908787" y="5556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23" name="Ellipse 1022"/>
            <p:cNvSpPr/>
            <p:nvPr/>
          </p:nvSpPr>
          <p:spPr>
            <a:xfrm>
              <a:off x="22668690" y="492135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1024" name="Gruppe 1023"/>
          <p:cNvGrpSpPr/>
          <p:nvPr/>
        </p:nvGrpSpPr>
        <p:grpSpPr>
          <a:xfrm>
            <a:off x="5811022" y="283135"/>
            <a:ext cx="1826668" cy="1584549"/>
            <a:chOff x="21459668" y="4921353"/>
            <a:chExt cx="1826668" cy="1584549"/>
          </a:xfrm>
          <a:solidFill>
            <a:srgbClr val="00D382"/>
          </a:solidFill>
        </p:grpSpPr>
        <p:sp>
          <p:nvSpPr>
            <p:cNvPr id="1025" name="Ellipse 1024"/>
            <p:cNvSpPr/>
            <p:nvPr/>
          </p:nvSpPr>
          <p:spPr>
            <a:xfrm>
              <a:off x="22668690" y="583379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26" name="Ellipse 1025"/>
            <p:cNvSpPr/>
            <p:nvPr/>
          </p:nvSpPr>
          <p:spPr>
            <a:xfrm>
              <a:off x="22472494" y="5771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27" name="Ellipse 1026"/>
            <p:cNvSpPr/>
            <p:nvPr/>
          </p:nvSpPr>
          <p:spPr>
            <a:xfrm>
              <a:off x="22127652" y="5771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28" name="Ellipse 1027"/>
            <p:cNvSpPr/>
            <p:nvPr/>
          </p:nvSpPr>
          <p:spPr>
            <a:xfrm>
              <a:off x="21499944" y="5300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29" name="Ellipse 1028"/>
            <p:cNvSpPr/>
            <p:nvPr/>
          </p:nvSpPr>
          <p:spPr>
            <a:xfrm>
              <a:off x="22833260" y="505750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30" name="Ellipse 1029"/>
            <p:cNvSpPr/>
            <p:nvPr/>
          </p:nvSpPr>
          <p:spPr>
            <a:xfrm>
              <a:off x="21829630" y="526002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31" name="Ellipse 1030"/>
            <p:cNvSpPr/>
            <p:nvPr/>
          </p:nvSpPr>
          <p:spPr>
            <a:xfrm>
              <a:off x="22135325" y="499723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32" name="Ellipse 1031"/>
            <p:cNvSpPr/>
            <p:nvPr/>
          </p:nvSpPr>
          <p:spPr>
            <a:xfrm>
              <a:off x="22264624" y="5193659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33" name="Ellipse 1032"/>
            <p:cNvSpPr/>
            <p:nvPr/>
          </p:nvSpPr>
          <p:spPr>
            <a:xfrm>
              <a:off x="22503849" y="536427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34" name="Ellipse 1033"/>
            <p:cNvSpPr/>
            <p:nvPr/>
          </p:nvSpPr>
          <p:spPr>
            <a:xfrm>
              <a:off x="21459668" y="56658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35" name="Ellipse 1034"/>
            <p:cNvSpPr/>
            <p:nvPr/>
          </p:nvSpPr>
          <p:spPr>
            <a:xfrm>
              <a:off x="21862675" y="603125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36" name="Ellipse 1035"/>
            <p:cNvSpPr/>
            <p:nvPr/>
          </p:nvSpPr>
          <p:spPr>
            <a:xfrm>
              <a:off x="21908787" y="5556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37" name="Ellipse 1036"/>
            <p:cNvSpPr/>
            <p:nvPr/>
          </p:nvSpPr>
          <p:spPr>
            <a:xfrm>
              <a:off x="22668690" y="492135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1038" name="Gruppe 1037"/>
          <p:cNvGrpSpPr/>
          <p:nvPr/>
        </p:nvGrpSpPr>
        <p:grpSpPr>
          <a:xfrm>
            <a:off x="6575162" y="2999126"/>
            <a:ext cx="1826668" cy="1584549"/>
            <a:chOff x="21459668" y="4921353"/>
            <a:chExt cx="1826668" cy="1584549"/>
          </a:xfrm>
          <a:solidFill>
            <a:srgbClr val="00D382"/>
          </a:solidFill>
        </p:grpSpPr>
        <p:sp>
          <p:nvSpPr>
            <p:cNvPr id="1039" name="Ellipse 1038"/>
            <p:cNvSpPr/>
            <p:nvPr/>
          </p:nvSpPr>
          <p:spPr>
            <a:xfrm>
              <a:off x="22668690" y="583379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40" name="Ellipse 1039"/>
            <p:cNvSpPr/>
            <p:nvPr/>
          </p:nvSpPr>
          <p:spPr>
            <a:xfrm>
              <a:off x="22472494" y="5771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41" name="Ellipse 1040"/>
            <p:cNvSpPr/>
            <p:nvPr/>
          </p:nvSpPr>
          <p:spPr>
            <a:xfrm>
              <a:off x="22127652" y="5771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42" name="Ellipse 1041"/>
            <p:cNvSpPr/>
            <p:nvPr/>
          </p:nvSpPr>
          <p:spPr>
            <a:xfrm>
              <a:off x="21499944" y="5300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43" name="Ellipse 1042"/>
            <p:cNvSpPr/>
            <p:nvPr/>
          </p:nvSpPr>
          <p:spPr>
            <a:xfrm>
              <a:off x="22833260" y="505750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44" name="Ellipse 1043"/>
            <p:cNvSpPr/>
            <p:nvPr/>
          </p:nvSpPr>
          <p:spPr>
            <a:xfrm>
              <a:off x="21829630" y="526002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45" name="Ellipse 1044"/>
            <p:cNvSpPr/>
            <p:nvPr/>
          </p:nvSpPr>
          <p:spPr>
            <a:xfrm>
              <a:off x="22135325" y="499723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46" name="Ellipse 1045"/>
            <p:cNvSpPr/>
            <p:nvPr/>
          </p:nvSpPr>
          <p:spPr>
            <a:xfrm>
              <a:off x="22264624" y="5193659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47" name="Ellipse 1046"/>
            <p:cNvSpPr/>
            <p:nvPr/>
          </p:nvSpPr>
          <p:spPr>
            <a:xfrm>
              <a:off x="22503849" y="536427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48" name="Ellipse 1047"/>
            <p:cNvSpPr/>
            <p:nvPr/>
          </p:nvSpPr>
          <p:spPr>
            <a:xfrm>
              <a:off x="21459668" y="56658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49" name="Ellipse 1048"/>
            <p:cNvSpPr/>
            <p:nvPr/>
          </p:nvSpPr>
          <p:spPr>
            <a:xfrm>
              <a:off x="21862675" y="603125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50" name="Ellipse 1049"/>
            <p:cNvSpPr/>
            <p:nvPr/>
          </p:nvSpPr>
          <p:spPr>
            <a:xfrm>
              <a:off x="21908787" y="5556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51" name="Ellipse 1050"/>
            <p:cNvSpPr/>
            <p:nvPr/>
          </p:nvSpPr>
          <p:spPr>
            <a:xfrm>
              <a:off x="22668690" y="492135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1052" name="Gruppe 1051"/>
          <p:cNvGrpSpPr/>
          <p:nvPr/>
        </p:nvGrpSpPr>
        <p:grpSpPr>
          <a:xfrm>
            <a:off x="6348624" y="5373429"/>
            <a:ext cx="1826668" cy="1584549"/>
            <a:chOff x="21459668" y="4921353"/>
            <a:chExt cx="1826668" cy="1584549"/>
          </a:xfrm>
          <a:solidFill>
            <a:srgbClr val="00D382"/>
          </a:solidFill>
        </p:grpSpPr>
        <p:sp>
          <p:nvSpPr>
            <p:cNvPr id="1053" name="Ellipse 1052"/>
            <p:cNvSpPr/>
            <p:nvPr/>
          </p:nvSpPr>
          <p:spPr>
            <a:xfrm>
              <a:off x="22668690" y="583379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54" name="Ellipse 1053"/>
            <p:cNvSpPr/>
            <p:nvPr/>
          </p:nvSpPr>
          <p:spPr>
            <a:xfrm>
              <a:off x="22472494" y="5771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55" name="Ellipse 1054"/>
            <p:cNvSpPr/>
            <p:nvPr/>
          </p:nvSpPr>
          <p:spPr>
            <a:xfrm>
              <a:off x="22127652" y="5771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56" name="Ellipse 1055"/>
            <p:cNvSpPr/>
            <p:nvPr/>
          </p:nvSpPr>
          <p:spPr>
            <a:xfrm>
              <a:off x="21499944" y="5300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57" name="Ellipse 1056"/>
            <p:cNvSpPr/>
            <p:nvPr/>
          </p:nvSpPr>
          <p:spPr>
            <a:xfrm>
              <a:off x="22833260" y="505750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58" name="Ellipse 1057"/>
            <p:cNvSpPr/>
            <p:nvPr/>
          </p:nvSpPr>
          <p:spPr>
            <a:xfrm>
              <a:off x="21829630" y="526002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59" name="Ellipse 1058"/>
            <p:cNvSpPr/>
            <p:nvPr/>
          </p:nvSpPr>
          <p:spPr>
            <a:xfrm>
              <a:off x="22135325" y="499723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60" name="Ellipse 1059"/>
            <p:cNvSpPr/>
            <p:nvPr/>
          </p:nvSpPr>
          <p:spPr>
            <a:xfrm>
              <a:off x="22264624" y="5193659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61" name="Ellipse 1060"/>
            <p:cNvSpPr/>
            <p:nvPr/>
          </p:nvSpPr>
          <p:spPr>
            <a:xfrm>
              <a:off x="22503849" y="536427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62" name="Ellipse 1061"/>
            <p:cNvSpPr/>
            <p:nvPr/>
          </p:nvSpPr>
          <p:spPr>
            <a:xfrm>
              <a:off x="21459668" y="56658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63" name="Ellipse 1062"/>
            <p:cNvSpPr/>
            <p:nvPr/>
          </p:nvSpPr>
          <p:spPr>
            <a:xfrm>
              <a:off x="21862675" y="603125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64" name="Ellipse 1063"/>
            <p:cNvSpPr/>
            <p:nvPr/>
          </p:nvSpPr>
          <p:spPr>
            <a:xfrm>
              <a:off x="21908787" y="5556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65" name="Ellipse 1064"/>
            <p:cNvSpPr/>
            <p:nvPr/>
          </p:nvSpPr>
          <p:spPr>
            <a:xfrm>
              <a:off x="22668690" y="492135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1066" name="Gruppe 1065"/>
          <p:cNvGrpSpPr/>
          <p:nvPr/>
        </p:nvGrpSpPr>
        <p:grpSpPr>
          <a:xfrm>
            <a:off x="7212492" y="6791476"/>
            <a:ext cx="1826668" cy="1584549"/>
            <a:chOff x="21459668" y="4921353"/>
            <a:chExt cx="1826668" cy="1584549"/>
          </a:xfrm>
          <a:solidFill>
            <a:srgbClr val="00D382"/>
          </a:solidFill>
        </p:grpSpPr>
        <p:sp>
          <p:nvSpPr>
            <p:cNvPr id="1067" name="Ellipse 1066"/>
            <p:cNvSpPr/>
            <p:nvPr/>
          </p:nvSpPr>
          <p:spPr>
            <a:xfrm>
              <a:off x="22668690" y="583379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68" name="Ellipse 1067"/>
            <p:cNvSpPr/>
            <p:nvPr/>
          </p:nvSpPr>
          <p:spPr>
            <a:xfrm>
              <a:off x="22472494" y="5771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69" name="Ellipse 1068"/>
            <p:cNvSpPr/>
            <p:nvPr/>
          </p:nvSpPr>
          <p:spPr>
            <a:xfrm>
              <a:off x="22127652" y="5771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70" name="Ellipse 1069"/>
            <p:cNvSpPr/>
            <p:nvPr/>
          </p:nvSpPr>
          <p:spPr>
            <a:xfrm>
              <a:off x="21499944" y="5300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71" name="Ellipse 1070"/>
            <p:cNvSpPr/>
            <p:nvPr/>
          </p:nvSpPr>
          <p:spPr>
            <a:xfrm>
              <a:off x="22833260" y="505750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72" name="Ellipse 1071"/>
            <p:cNvSpPr/>
            <p:nvPr/>
          </p:nvSpPr>
          <p:spPr>
            <a:xfrm>
              <a:off x="21829630" y="526002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73" name="Ellipse 1072"/>
            <p:cNvSpPr/>
            <p:nvPr/>
          </p:nvSpPr>
          <p:spPr>
            <a:xfrm>
              <a:off x="22135325" y="499723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74" name="Ellipse 1073"/>
            <p:cNvSpPr/>
            <p:nvPr/>
          </p:nvSpPr>
          <p:spPr>
            <a:xfrm>
              <a:off x="22264624" y="5193659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75" name="Ellipse 1074"/>
            <p:cNvSpPr/>
            <p:nvPr/>
          </p:nvSpPr>
          <p:spPr>
            <a:xfrm>
              <a:off x="22503849" y="536427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76" name="Ellipse 1075"/>
            <p:cNvSpPr/>
            <p:nvPr/>
          </p:nvSpPr>
          <p:spPr>
            <a:xfrm>
              <a:off x="21459668" y="56658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77" name="Ellipse 1076"/>
            <p:cNvSpPr/>
            <p:nvPr/>
          </p:nvSpPr>
          <p:spPr>
            <a:xfrm>
              <a:off x="21862675" y="603125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78" name="Ellipse 1077"/>
            <p:cNvSpPr/>
            <p:nvPr/>
          </p:nvSpPr>
          <p:spPr>
            <a:xfrm>
              <a:off x="21908787" y="5556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79" name="Ellipse 1078"/>
            <p:cNvSpPr/>
            <p:nvPr/>
          </p:nvSpPr>
          <p:spPr>
            <a:xfrm>
              <a:off x="22668690" y="492135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1080" name="Gruppe 1079"/>
          <p:cNvGrpSpPr/>
          <p:nvPr/>
        </p:nvGrpSpPr>
        <p:grpSpPr>
          <a:xfrm>
            <a:off x="5888033" y="7730223"/>
            <a:ext cx="1826668" cy="1584549"/>
            <a:chOff x="21459668" y="4921353"/>
            <a:chExt cx="1826668" cy="1584549"/>
          </a:xfrm>
          <a:solidFill>
            <a:srgbClr val="00D382"/>
          </a:solidFill>
        </p:grpSpPr>
        <p:sp>
          <p:nvSpPr>
            <p:cNvPr id="1081" name="Ellipse 1080"/>
            <p:cNvSpPr/>
            <p:nvPr/>
          </p:nvSpPr>
          <p:spPr>
            <a:xfrm>
              <a:off x="22668690" y="583379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82" name="Ellipse 1081"/>
            <p:cNvSpPr/>
            <p:nvPr/>
          </p:nvSpPr>
          <p:spPr>
            <a:xfrm>
              <a:off x="22472494" y="5771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83" name="Ellipse 1082"/>
            <p:cNvSpPr/>
            <p:nvPr/>
          </p:nvSpPr>
          <p:spPr>
            <a:xfrm>
              <a:off x="22127652" y="5771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84" name="Ellipse 1083"/>
            <p:cNvSpPr/>
            <p:nvPr/>
          </p:nvSpPr>
          <p:spPr>
            <a:xfrm>
              <a:off x="21499944" y="5300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85" name="Ellipse 1084"/>
            <p:cNvSpPr/>
            <p:nvPr/>
          </p:nvSpPr>
          <p:spPr>
            <a:xfrm>
              <a:off x="22833260" y="505750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86" name="Ellipse 1085"/>
            <p:cNvSpPr/>
            <p:nvPr/>
          </p:nvSpPr>
          <p:spPr>
            <a:xfrm>
              <a:off x="21829630" y="526002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87" name="Ellipse 1086"/>
            <p:cNvSpPr/>
            <p:nvPr/>
          </p:nvSpPr>
          <p:spPr>
            <a:xfrm>
              <a:off x="22135325" y="499723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88" name="Ellipse 1087"/>
            <p:cNvSpPr/>
            <p:nvPr/>
          </p:nvSpPr>
          <p:spPr>
            <a:xfrm>
              <a:off x="22264624" y="5193659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89" name="Ellipse 1088"/>
            <p:cNvSpPr/>
            <p:nvPr/>
          </p:nvSpPr>
          <p:spPr>
            <a:xfrm>
              <a:off x="22503849" y="536427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90" name="Ellipse 1089"/>
            <p:cNvSpPr/>
            <p:nvPr/>
          </p:nvSpPr>
          <p:spPr>
            <a:xfrm>
              <a:off x="21459668" y="56658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91" name="Ellipse 1090"/>
            <p:cNvSpPr/>
            <p:nvPr/>
          </p:nvSpPr>
          <p:spPr>
            <a:xfrm>
              <a:off x="21862675" y="603125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92" name="Ellipse 1091"/>
            <p:cNvSpPr/>
            <p:nvPr/>
          </p:nvSpPr>
          <p:spPr>
            <a:xfrm>
              <a:off x="21908787" y="5556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93" name="Ellipse 1092"/>
            <p:cNvSpPr/>
            <p:nvPr/>
          </p:nvSpPr>
          <p:spPr>
            <a:xfrm>
              <a:off x="22668690" y="492135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1094" name="Gruppe 1093"/>
          <p:cNvGrpSpPr/>
          <p:nvPr/>
        </p:nvGrpSpPr>
        <p:grpSpPr>
          <a:xfrm>
            <a:off x="8520198" y="11779779"/>
            <a:ext cx="1826668" cy="1584549"/>
            <a:chOff x="21459668" y="4921353"/>
            <a:chExt cx="1826668" cy="1584549"/>
          </a:xfrm>
          <a:solidFill>
            <a:srgbClr val="00D382"/>
          </a:solidFill>
        </p:grpSpPr>
        <p:sp>
          <p:nvSpPr>
            <p:cNvPr id="1095" name="Ellipse 1094"/>
            <p:cNvSpPr/>
            <p:nvPr/>
          </p:nvSpPr>
          <p:spPr>
            <a:xfrm>
              <a:off x="22668690" y="583379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96" name="Ellipse 1095"/>
            <p:cNvSpPr/>
            <p:nvPr/>
          </p:nvSpPr>
          <p:spPr>
            <a:xfrm>
              <a:off x="22472494" y="5771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97" name="Ellipse 1096"/>
            <p:cNvSpPr/>
            <p:nvPr/>
          </p:nvSpPr>
          <p:spPr>
            <a:xfrm>
              <a:off x="22127652" y="5771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98" name="Ellipse 1097"/>
            <p:cNvSpPr/>
            <p:nvPr/>
          </p:nvSpPr>
          <p:spPr>
            <a:xfrm>
              <a:off x="21499944" y="5300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99" name="Ellipse 1098"/>
            <p:cNvSpPr/>
            <p:nvPr/>
          </p:nvSpPr>
          <p:spPr>
            <a:xfrm>
              <a:off x="22833260" y="505750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00" name="Ellipse 1099"/>
            <p:cNvSpPr/>
            <p:nvPr/>
          </p:nvSpPr>
          <p:spPr>
            <a:xfrm>
              <a:off x="21829630" y="526002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01" name="Ellipse 1100"/>
            <p:cNvSpPr/>
            <p:nvPr/>
          </p:nvSpPr>
          <p:spPr>
            <a:xfrm>
              <a:off x="22135325" y="499723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02" name="Ellipse 1101"/>
            <p:cNvSpPr/>
            <p:nvPr/>
          </p:nvSpPr>
          <p:spPr>
            <a:xfrm>
              <a:off x="22264624" y="5193659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03" name="Ellipse 1102"/>
            <p:cNvSpPr/>
            <p:nvPr/>
          </p:nvSpPr>
          <p:spPr>
            <a:xfrm>
              <a:off x="22503849" y="536427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04" name="Ellipse 1103"/>
            <p:cNvSpPr/>
            <p:nvPr/>
          </p:nvSpPr>
          <p:spPr>
            <a:xfrm>
              <a:off x="21459668" y="56658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05" name="Ellipse 1104"/>
            <p:cNvSpPr/>
            <p:nvPr/>
          </p:nvSpPr>
          <p:spPr>
            <a:xfrm>
              <a:off x="21862675" y="603125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06" name="Ellipse 1105"/>
            <p:cNvSpPr/>
            <p:nvPr/>
          </p:nvSpPr>
          <p:spPr>
            <a:xfrm>
              <a:off x="21908787" y="5556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07" name="Ellipse 1106"/>
            <p:cNvSpPr/>
            <p:nvPr/>
          </p:nvSpPr>
          <p:spPr>
            <a:xfrm>
              <a:off x="22668690" y="492135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1109" name="Ellipse 1108"/>
          <p:cNvSpPr/>
          <p:nvPr/>
        </p:nvSpPr>
        <p:spPr>
          <a:xfrm>
            <a:off x="8377603" y="1146893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10" name="Ellipse 1109"/>
          <p:cNvSpPr/>
          <p:nvPr/>
        </p:nvSpPr>
        <p:spPr>
          <a:xfrm>
            <a:off x="8089097" y="12017087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11" name="Ellipse 1110"/>
          <p:cNvSpPr/>
          <p:nvPr/>
        </p:nvSpPr>
        <p:spPr>
          <a:xfrm>
            <a:off x="7836565" y="11406215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12" name="Ellipse 1111"/>
          <p:cNvSpPr/>
          <p:nvPr/>
        </p:nvSpPr>
        <p:spPr>
          <a:xfrm>
            <a:off x="7208857" y="1093606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13" name="Ellipse 1112"/>
          <p:cNvSpPr/>
          <p:nvPr/>
        </p:nvSpPr>
        <p:spPr>
          <a:xfrm>
            <a:off x="8542173" y="1069264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14" name="Ellipse 1113"/>
          <p:cNvSpPr/>
          <p:nvPr/>
        </p:nvSpPr>
        <p:spPr>
          <a:xfrm>
            <a:off x="7538543" y="10895167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15" name="Ellipse 1114"/>
          <p:cNvSpPr/>
          <p:nvPr/>
        </p:nvSpPr>
        <p:spPr>
          <a:xfrm>
            <a:off x="7844238" y="1063237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16" name="Ellipse 1115"/>
          <p:cNvSpPr/>
          <p:nvPr/>
        </p:nvSpPr>
        <p:spPr>
          <a:xfrm>
            <a:off x="8235183" y="1039556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17" name="Ellipse 1116"/>
          <p:cNvSpPr/>
          <p:nvPr/>
        </p:nvSpPr>
        <p:spPr>
          <a:xfrm>
            <a:off x="8212762" y="1099941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18" name="Ellipse 1117"/>
          <p:cNvSpPr/>
          <p:nvPr/>
        </p:nvSpPr>
        <p:spPr>
          <a:xfrm>
            <a:off x="7040009" y="1217005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19" name="Ellipse 1118"/>
          <p:cNvSpPr/>
          <p:nvPr/>
        </p:nvSpPr>
        <p:spPr>
          <a:xfrm>
            <a:off x="7897440" y="1260529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20" name="Ellipse 1119"/>
          <p:cNvSpPr/>
          <p:nvPr/>
        </p:nvSpPr>
        <p:spPr>
          <a:xfrm>
            <a:off x="7617700" y="11191215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21" name="Ellipse 1120"/>
          <p:cNvSpPr/>
          <p:nvPr/>
        </p:nvSpPr>
        <p:spPr>
          <a:xfrm>
            <a:off x="8445385" y="1009894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30" name="Ellipse 1129"/>
          <p:cNvSpPr/>
          <p:nvPr/>
        </p:nvSpPr>
        <p:spPr>
          <a:xfrm>
            <a:off x="8188459" y="950183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31" name="Ellipse 1130"/>
          <p:cNvSpPr/>
          <p:nvPr/>
        </p:nvSpPr>
        <p:spPr>
          <a:xfrm>
            <a:off x="8330879" y="966276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32" name="Ellipse 1131"/>
          <p:cNvSpPr/>
          <p:nvPr/>
        </p:nvSpPr>
        <p:spPr>
          <a:xfrm>
            <a:off x="7383207" y="9197080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33" name="Ellipse 1132"/>
          <p:cNvSpPr/>
          <p:nvPr/>
        </p:nvSpPr>
        <p:spPr>
          <a:xfrm>
            <a:off x="7525627" y="935801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34" name="Ellipse 1133"/>
          <p:cNvSpPr/>
          <p:nvPr/>
        </p:nvSpPr>
        <p:spPr>
          <a:xfrm>
            <a:off x="8868022" y="1112818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35" name="Ellipse 1134"/>
          <p:cNvSpPr/>
          <p:nvPr/>
        </p:nvSpPr>
        <p:spPr>
          <a:xfrm>
            <a:off x="10510579" y="13111012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36" name="Ellipse 1135"/>
          <p:cNvSpPr/>
          <p:nvPr/>
        </p:nvSpPr>
        <p:spPr>
          <a:xfrm>
            <a:off x="10113693" y="13111012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37" name="Ellipse 1136"/>
          <p:cNvSpPr/>
          <p:nvPr/>
        </p:nvSpPr>
        <p:spPr>
          <a:xfrm>
            <a:off x="9697951" y="1298067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38" name="Ellipse 1137"/>
          <p:cNvSpPr/>
          <p:nvPr/>
        </p:nvSpPr>
        <p:spPr>
          <a:xfrm>
            <a:off x="14134498" y="12843937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39" name="Ellipse 1138"/>
          <p:cNvSpPr/>
          <p:nvPr/>
        </p:nvSpPr>
        <p:spPr>
          <a:xfrm>
            <a:off x="14003030" y="12843937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40" name="Ellipse 1139"/>
          <p:cNvSpPr/>
          <p:nvPr/>
        </p:nvSpPr>
        <p:spPr>
          <a:xfrm>
            <a:off x="13897279" y="1264441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pSp>
        <p:nvGrpSpPr>
          <p:cNvPr id="1168" name="Gruppe 1167"/>
          <p:cNvGrpSpPr/>
          <p:nvPr/>
        </p:nvGrpSpPr>
        <p:grpSpPr>
          <a:xfrm>
            <a:off x="11465858" y="10667411"/>
            <a:ext cx="1826668" cy="1584549"/>
            <a:chOff x="21459668" y="4921353"/>
            <a:chExt cx="1826668" cy="1584549"/>
          </a:xfrm>
          <a:solidFill>
            <a:srgbClr val="00D382"/>
          </a:solidFill>
        </p:grpSpPr>
        <p:sp>
          <p:nvSpPr>
            <p:cNvPr id="1169" name="Ellipse 1168"/>
            <p:cNvSpPr/>
            <p:nvPr/>
          </p:nvSpPr>
          <p:spPr>
            <a:xfrm>
              <a:off x="22668690" y="583379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70" name="Ellipse 1169"/>
            <p:cNvSpPr/>
            <p:nvPr/>
          </p:nvSpPr>
          <p:spPr>
            <a:xfrm>
              <a:off x="22472494" y="5771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71" name="Ellipse 1170"/>
            <p:cNvSpPr/>
            <p:nvPr/>
          </p:nvSpPr>
          <p:spPr>
            <a:xfrm>
              <a:off x="22127652" y="5771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72" name="Ellipse 1171"/>
            <p:cNvSpPr/>
            <p:nvPr/>
          </p:nvSpPr>
          <p:spPr>
            <a:xfrm>
              <a:off x="21499944" y="5300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73" name="Ellipse 1172"/>
            <p:cNvSpPr/>
            <p:nvPr/>
          </p:nvSpPr>
          <p:spPr>
            <a:xfrm>
              <a:off x="22833260" y="505750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74" name="Ellipse 1173"/>
            <p:cNvSpPr/>
            <p:nvPr/>
          </p:nvSpPr>
          <p:spPr>
            <a:xfrm>
              <a:off x="21829630" y="526002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75" name="Ellipse 1174"/>
            <p:cNvSpPr/>
            <p:nvPr/>
          </p:nvSpPr>
          <p:spPr>
            <a:xfrm>
              <a:off x="22135325" y="499723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76" name="Ellipse 1175"/>
            <p:cNvSpPr/>
            <p:nvPr/>
          </p:nvSpPr>
          <p:spPr>
            <a:xfrm>
              <a:off x="22264624" y="5193659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77" name="Ellipse 1176"/>
            <p:cNvSpPr/>
            <p:nvPr/>
          </p:nvSpPr>
          <p:spPr>
            <a:xfrm>
              <a:off x="22503849" y="536427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78" name="Ellipse 1177"/>
            <p:cNvSpPr/>
            <p:nvPr/>
          </p:nvSpPr>
          <p:spPr>
            <a:xfrm>
              <a:off x="21459668" y="56658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79" name="Ellipse 1178"/>
            <p:cNvSpPr/>
            <p:nvPr/>
          </p:nvSpPr>
          <p:spPr>
            <a:xfrm>
              <a:off x="21862675" y="603125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80" name="Ellipse 1179"/>
            <p:cNvSpPr/>
            <p:nvPr/>
          </p:nvSpPr>
          <p:spPr>
            <a:xfrm>
              <a:off x="21908787" y="5556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81" name="Ellipse 1180"/>
            <p:cNvSpPr/>
            <p:nvPr/>
          </p:nvSpPr>
          <p:spPr>
            <a:xfrm>
              <a:off x="22668690" y="492135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pSp>
        <p:nvGrpSpPr>
          <p:cNvPr id="1182" name="Gruppe 1181"/>
          <p:cNvGrpSpPr/>
          <p:nvPr/>
        </p:nvGrpSpPr>
        <p:grpSpPr>
          <a:xfrm>
            <a:off x="15727471" y="4071105"/>
            <a:ext cx="1826668" cy="1584549"/>
            <a:chOff x="21459668" y="4921353"/>
            <a:chExt cx="1826668" cy="1584549"/>
          </a:xfrm>
          <a:solidFill>
            <a:srgbClr val="00D382"/>
          </a:solidFill>
        </p:grpSpPr>
        <p:sp>
          <p:nvSpPr>
            <p:cNvPr id="1183" name="Ellipse 1182"/>
            <p:cNvSpPr/>
            <p:nvPr/>
          </p:nvSpPr>
          <p:spPr>
            <a:xfrm>
              <a:off x="22668690" y="583379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84" name="Ellipse 1183"/>
            <p:cNvSpPr/>
            <p:nvPr/>
          </p:nvSpPr>
          <p:spPr>
            <a:xfrm>
              <a:off x="22472494" y="5771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85" name="Ellipse 1184"/>
            <p:cNvSpPr/>
            <p:nvPr/>
          </p:nvSpPr>
          <p:spPr>
            <a:xfrm>
              <a:off x="22127652" y="5771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86" name="Ellipse 1185"/>
            <p:cNvSpPr/>
            <p:nvPr/>
          </p:nvSpPr>
          <p:spPr>
            <a:xfrm>
              <a:off x="21499944" y="530092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87" name="Ellipse 1186"/>
            <p:cNvSpPr/>
            <p:nvPr/>
          </p:nvSpPr>
          <p:spPr>
            <a:xfrm>
              <a:off x="22833260" y="505750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88" name="Ellipse 1187"/>
            <p:cNvSpPr/>
            <p:nvPr/>
          </p:nvSpPr>
          <p:spPr>
            <a:xfrm>
              <a:off x="21829630" y="526002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89" name="Ellipse 1188"/>
            <p:cNvSpPr/>
            <p:nvPr/>
          </p:nvSpPr>
          <p:spPr>
            <a:xfrm>
              <a:off x="22135325" y="499723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90" name="Ellipse 1189"/>
            <p:cNvSpPr/>
            <p:nvPr/>
          </p:nvSpPr>
          <p:spPr>
            <a:xfrm>
              <a:off x="22264624" y="5193659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91" name="Ellipse 1190"/>
            <p:cNvSpPr/>
            <p:nvPr/>
          </p:nvSpPr>
          <p:spPr>
            <a:xfrm>
              <a:off x="22503849" y="536427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92" name="Ellipse 1191"/>
            <p:cNvSpPr/>
            <p:nvPr/>
          </p:nvSpPr>
          <p:spPr>
            <a:xfrm>
              <a:off x="21459668" y="5665822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93" name="Ellipse 1192"/>
            <p:cNvSpPr/>
            <p:nvPr/>
          </p:nvSpPr>
          <p:spPr>
            <a:xfrm>
              <a:off x="21862675" y="6031250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94" name="Ellipse 1193"/>
            <p:cNvSpPr/>
            <p:nvPr/>
          </p:nvSpPr>
          <p:spPr>
            <a:xfrm>
              <a:off x="21908787" y="5556071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95" name="Ellipse 1194"/>
            <p:cNvSpPr/>
            <p:nvPr/>
          </p:nvSpPr>
          <p:spPr>
            <a:xfrm>
              <a:off x="22668690" y="4921353"/>
              <a:ext cx="453076" cy="474652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1197" name="Ellipse 1196"/>
          <p:cNvSpPr/>
          <p:nvPr/>
        </p:nvSpPr>
        <p:spPr>
          <a:xfrm>
            <a:off x="17425486" y="7394451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98" name="Ellipse 1197"/>
          <p:cNvSpPr/>
          <p:nvPr/>
        </p:nvSpPr>
        <p:spPr>
          <a:xfrm>
            <a:off x="11477947" y="1259970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99" name="Ellipse 1198"/>
          <p:cNvSpPr/>
          <p:nvPr/>
        </p:nvSpPr>
        <p:spPr>
          <a:xfrm>
            <a:off x="13352280" y="149729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00" name="Ellipse 1199"/>
          <p:cNvSpPr/>
          <p:nvPr/>
        </p:nvSpPr>
        <p:spPr>
          <a:xfrm>
            <a:off x="15337871" y="1614855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01" name="Ellipse 1200"/>
          <p:cNvSpPr/>
          <p:nvPr/>
        </p:nvSpPr>
        <p:spPr>
          <a:xfrm>
            <a:off x="17347384" y="7058911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02" name="Ellipse 1201"/>
          <p:cNvSpPr/>
          <p:nvPr/>
        </p:nvSpPr>
        <p:spPr>
          <a:xfrm>
            <a:off x="14862304" y="143992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03" name="Ellipse 1202"/>
          <p:cNvSpPr/>
          <p:nvPr/>
        </p:nvSpPr>
        <p:spPr>
          <a:xfrm>
            <a:off x="13637590" y="1232212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04" name="Ellipse 1203"/>
          <p:cNvSpPr/>
          <p:nvPr/>
        </p:nvSpPr>
        <p:spPr>
          <a:xfrm>
            <a:off x="17846988" y="635230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05" name="Ellipse 1204"/>
          <p:cNvSpPr/>
          <p:nvPr/>
        </p:nvSpPr>
        <p:spPr>
          <a:xfrm>
            <a:off x="12662813" y="131914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06" name="Ellipse 1205"/>
          <p:cNvSpPr/>
          <p:nvPr/>
        </p:nvSpPr>
        <p:spPr>
          <a:xfrm>
            <a:off x="13815864" y="5857580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07" name="Ellipse 1206"/>
          <p:cNvSpPr/>
          <p:nvPr/>
        </p:nvSpPr>
        <p:spPr>
          <a:xfrm>
            <a:off x="14403893" y="5524110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08" name="Ellipse 1207"/>
          <p:cNvSpPr/>
          <p:nvPr/>
        </p:nvSpPr>
        <p:spPr>
          <a:xfrm>
            <a:off x="15812727" y="163069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09" name="Ellipse 1208"/>
          <p:cNvSpPr/>
          <p:nvPr/>
        </p:nvSpPr>
        <p:spPr>
          <a:xfrm>
            <a:off x="17465457" y="99488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10" name="Ellipse 1209"/>
          <p:cNvSpPr/>
          <p:nvPr/>
        </p:nvSpPr>
        <p:spPr>
          <a:xfrm>
            <a:off x="10404155" y="838423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11" name="Ellipse 1210"/>
          <p:cNvSpPr/>
          <p:nvPr/>
        </p:nvSpPr>
        <p:spPr>
          <a:xfrm>
            <a:off x="17419611" y="916794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12" name="Ellipse 1211"/>
          <p:cNvSpPr/>
          <p:nvPr/>
        </p:nvSpPr>
        <p:spPr>
          <a:xfrm>
            <a:off x="17646149" y="9365615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13" name="Ellipse 1212"/>
          <p:cNvSpPr/>
          <p:nvPr/>
        </p:nvSpPr>
        <p:spPr>
          <a:xfrm>
            <a:off x="17512563" y="9646940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14" name="Ellipse 1213"/>
          <p:cNvSpPr/>
          <p:nvPr/>
        </p:nvSpPr>
        <p:spPr>
          <a:xfrm>
            <a:off x="17732433" y="10811502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15" name="Ellipse 1214"/>
          <p:cNvSpPr/>
          <p:nvPr/>
        </p:nvSpPr>
        <p:spPr>
          <a:xfrm>
            <a:off x="18060838" y="1074582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16" name="Ellipse 1215"/>
          <p:cNvSpPr/>
          <p:nvPr/>
        </p:nvSpPr>
        <p:spPr>
          <a:xfrm>
            <a:off x="18081464" y="11030020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17" name="Ellipse 1216"/>
          <p:cNvSpPr/>
          <p:nvPr/>
        </p:nvSpPr>
        <p:spPr>
          <a:xfrm>
            <a:off x="17427014" y="1189848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18" name="Ellipse 1217"/>
          <p:cNvSpPr/>
          <p:nvPr/>
        </p:nvSpPr>
        <p:spPr>
          <a:xfrm>
            <a:off x="17412234" y="1174481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19" name="Ellipse 1218"/>
          <p:cNvSpPr/>
          <p:nvPr/>
        </p:nvSpPr>
        <p:spPr>
          <a:xfrm>
            <a:off x="15997646" y="11979932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20" name="Ellipse 1219"/>
          <p:cNvSpPr/>
          <p:nvPr/>
        </p:nvSpPr>
        <p:spPr>
          <a:xfrm>
            <a:off x="17708150" y="430259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21" name="Ellipse 1220"/>
          <p:cNvSpPr/>
          <p:nvPr/>
        </p:nvSpPr>
        <p:spPr>
          <a:xfrm>
            <a:off x="12925698" y="363691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22" name="Ellipse 1221"/>
          <p:cNvSpPr/>
          <p:nvPr/>
        </p:nvSpPr>
        <p:spPr>
          <a:xfrm>
            <a:off x="13120269" y="3325635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23" name="Ellipse 1222"/>
          <p:cNvSpPr/>
          <p:nvPr/>
        </p:nvSpPr>
        <p:spPr>
          <a:xfrm>
            <a:off x="17647201" y="3603858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24" name="Ellipse 1223"/>
          <p:cNvSpPr/>
          <p:nvPr/>
        </p:nvSpPr>
        <p:spPr>
          <a:xfrm>
            <a:off x="17402263" y="4018552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25" name="Ellipse 1224"/>
          <p:cNvSpPr/>
          <p:nvPr/>
        </p:nvSpPr>
        <p:spPr>
          <a:xfrm>
            <a:off x="17148697" y="12065807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26" name="Ellipse 1225"/>
          <p:cNvSpPr/>
          <p:nvPr/>
        </p:nvSpPr>
        <p:spPr>
          <a:xfrm>
            <a:off x="17433647" y="12105885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27" name="Ellipse 1226"/>
          <p:cNvSpPr/>
          <p:nvPr/>
        </p:nvSpPr>
        <p:spPr>
          <a:xfrm>
            <a:off x="16672165" y="1295233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28" name="Ellipse 1227"/>
          <p:cNvSpPr/>
          <p:nvPr/>
        </p:nvSpPr>
        <p:spPr>
          <a:xfrm>
            <a:off x="16283880" y="1276669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29" name="Ellipse 1228"/>
          <p:cNvSpPr/>
          <p:nvPr/>
        </p:nvSpPr>
        <p:spPr>
          <a:xfrm>
            <a:off x="15231773" y="3840610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30" name="Ellipse 1229"/>
          <p:cNvSpPr/>
          <p:nvPr/>
        </p:nvSpPr>
        <p:spPr>
          <a:xfrm>
            <a:off x="17596967" y="12110227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31" name="Ellipse 1230"/>
          <p:cNvSpPr/>
          <p:nvPr/>
        </p:nvSpPr>
        <p:spPr>
          <a:xfrm>
            <a:off x="18026998" y="13135590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32" name="Ellipse 1231"/>
          <p:cNvSpPr/>
          <p:nvPr/>
        </p:nvSpPr>
        <p:spPr>
          <a:xfrm>
            <a:off x="17660185" y="590204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33" name="Ellipse 1232"/>
          <p:cNvSpPr/>
          <p:nvPr/>
        </p:nvSpPr>
        <p:spPr>
          <a:xfrm>
            <a:off x="17551361" y="668915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34" name="Ellipse 1233"/>
          <p:cNvSpPr/>
          <p:nvPr/>
        </p:nvSpPr>
        <p:spPr>
          <a:xfrm>
            <a:off x="12269249" y="360328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35" name="Ellipse 1234"/>
          <p:cNvSpPr/>
          <p:nvPr/>
        </p:nvSpPr>
        <p:spPr>
          <a:xfrm>
            <a:off x="17791892" y="3923248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36" name="Ellipse 1235"/>
          <p:cNvSpPr/>
          <p:nvPr/>
        </p:nvSpPr>
        <p:spPr>
          <a:xfrm>
            <a:off x="10646371" y="8402401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56" name="Ellipse 1255"/>
          <p:cNvSpPr/>
          <p:nvPr/>
        </p:nvSpPr>
        <p:spPr>
          <a:xfrm>
            <a:off x="17022205" y="12550975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62" name="Ellipse 1261"/>
          <p:cNvSpPr/>
          <p:nvPr/>
        </p:nvSpPr>
        <p:spPr>
          <a:xfrm>
            <a:off x="9410265" y="286913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63" name="Ellipse 1262"/>
          <p:cNvSpPr/>
          <p:nvPr/>
        </p:nvSpPr>
        <p:spPr>
          <a:xfrm>
            <a:off x="9669682" y="2934301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64" name="Ellipse 1263"/>
          <p:cNvSpPr/>
          <p:nvPr/>
        </p:nvSpPr>
        <p:spPr>
          <a:xfrm>
            <a:off x="9539974" y="2582488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65" name="Ellipse 1264"/>
          <p:cNvSpPr/>
          <p:nvPr/>
        </p:nvSpPr>
        <p:spPr>
          <a:xfrm>
            <a:off x="9386216" y="229584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66" name="Ellipse 1265"/>
          <p:cNvSpPr/>
          <p:nvPr/>
        </p:nvSpPr>
        <p:spPr>
          <a:xfrm>
            <a:off x="9256025" y="1906562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67" name="Ellipse 1266"/>
          <p:cNvSpPr/>
          <p:nvPr/>
        </p:nvSpPr>
        <p:spPr>
          <a:xfrm>
            <a:off x="9920270" y="229584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68" name="Ellipse 1267"/>
          <p:cNvSpPr/>
          <p:nvPr/>
        </p:nvSpPr>
        <p:spPr>
          <a:xfrm>
            <a:off x="10336428" y="2361011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69" name="Ellipse 1268"/>
          <p:cNvSpPr/>
          <p:nvPr/>
        </p:nvSpPr>
        <p:spPr>
          <a:xfrm>
            <a:off x="10551238" y="2712825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70" name="Ellipse 1269"/>
          <p:cNvSpPr/>
          <p:nvPr/>
        </p:nvSpPr>
        <p:spPr>
          <a:xfrm>
            <a:off x="10074028" y="2712825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71" name="Ellipse 1270"/>
          <p:cNvSpPr/>
          <p:nvPr/>
        </p:nvSpPr>
        <p:spPr>
          <a:xfrm>
            <a:off x="5415058" y="52023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72" name="Ellipse 1271"/>
          <p:cNvSpPr/>
          <p:nvPr/>
        </p:nvSpPr>
        <p:spPr>
          <a:xfrm>
            <a:off x="5195910" y="37169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73" name="Ellipse 1272"/>
          <p:cNvSpPr/>
          <p:nvPr/>
        </p:nvSpPr>
        <p:spPr>
          <a:xfrm>
            <a:off x="4750224" y="72308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74" name="Ellipse 1273"/>
          <p:cNvSpPr/>
          <p:nvPr/>
        </p:nvSpPr>
        <p:spPr>
          <a:xfrm>
            <a:off x="5796679" y="72308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75" name="Ellipse 1274"/>
          <p:cNvSpPr/>
          <p:nvPr/>
        </p:nvSpPr>
        <p:spPr>
          <a:xfrm>
            <a:off x="8499061" y="33308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76" name="Ellipse 1275"/>
          <p:cNvSpPr/>
          <p:nvPr/>
        </p:nvSpPr>
        <p:spPr>
          <a:xfrm>
            <a:off x="9587853" y="72308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77" name="Ellipse 1276"/>
          <p:cNvSpPr/>
          <p:nvPr/>
        </p:nvSpPr>
        <p:spPr>
          <a:xfrm>
            <a:off x="9368705" y="72308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78" name="Ellipse 1277"/>
          <p:cNvSpPr/>
          <p:nvPr/>
        </p:nvSpPr>
        <p:spPr>
          <a:xfrm>
            <a:off x="5338969" y="3525560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79" name="Ellipse 1278"/>
          <p:cNvSpPr/>
          <p:nvPr/>
        </p:nvSpPr>
        <p:spPr>
          <a:xfrm>
            <a:off x="4617250" y="337620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80" name="Ellipse 1279"/>
          <p:cNvSpPr/>
          <p:nvPr/>
        </p:nvSpPr>
        <p:spPr>
          <a:xfrm>
            <a:off x="4523686" y="2813582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81" name="Ellipse 1280"/>
          <p:cNvSpPr/>
          <p:nvPr/>
        </p:nvSpPr>
        <p:spPr>
          <a:xfrm>
            <a:off x="4897713" y="219778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82" name="Ellipse 1281"/>
          <p:cNvSpPr/>
          <p:nvPr/>
        </p:nvSpPr>
        <p:spPr>
          <a:xfrm>
            <a:off x="5158063" y="1480378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83" name="Ellipse 1282"/>
          <p:cNvSpPr/>
          <p:nvPr/>
        </p:nvSpPr>
        <p:spPr>
          <a:xfrm>
            <a:off x="5135596" y="385171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84" name="Ellipse 1283"/>
          <p:cNvSpPr/>
          <p:nvPr/>
        </p:nvSpPr>
        <p:spPr>
          <a:xfrm>
            <a:off x="4828827" y="578988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85" name="Ellipse 1284"/>
          <p:cNvSpPr/>
          <p:nvPr/>
        </p:nvSpPr>
        <p:spPr>
          <a:xfrm>
            <a:off x="4587509" y="6264538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86" name="Ellipse 1285"/>
          <p:cNvSpPr/>
          <p:nvPr/>
        </p:nvSpPr>
        <p:spPr>
          <a:xfrm>
            <a:off x="4587509" y="6663038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87" name="Ellipse 1286"/>
          <p:cNvSpPr/>
          <p:nvPr/>
        </p:nvSpPr>
        <p:spPr>
          <a:xfrm>
            <a:off x="4671175" y="770701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88" name="Ellipse 1287"/>
          <p:cNvSpPr/>
          <p:nvPr/>
        </p:nvSpPr>
        <p:spPr>
          <a:xfrm>
            <a:off x="4454532" y="8078100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89" name="Ellipse 1288"/>
          <p:cNvSpPr/>
          <p:nvPr/>
        </p:nvSpPr>
        <p:spPr>
          <a:xfrm>
            <a:off x="4586571" y="945113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90" name="Ellipse 1289"/>
          <p:cNvSpPr/>
          <p:nvPr/>
        </p:nvSpPr>
        <p:spPr>
          <a:xfrm>
            <a:off x="4892982" y="1040624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91" name="Ellipse 1290"/>
          <p:cNvSpPr/>
          <p:nvPr/>
        </p:nvSpPr>
        <p:spPr>
          <a:xfrm>
            <a:off x="4545402" y="10383310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92" name="Ellipse 1291"/>
          <p:cNvSpPr/>
          <p:nvPr/>
        </p:nvSpPr>
        <p:spPr>
          <a:xfrm>
            <a:off x="4414960" y="9992871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93" name="Ellipse 1292"/>
          <p:cNvSpPr/>
          <p:nvPr/>
        </p:nvSpPr>
        <p:spPr>
          <a:xfrm>
            <a:off x="5090153" y="10580925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94" name="Ellipse 1293"/>
          <p:cNvSpPr/>
          <p:nvPr/>
        </p:nvSpPr>
        <p:spPr>
          <a:xfrm>
            <a:off x="5678045" y="1040624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95" name="Ellipse 1294"/>
          <p:cNvSpPr/>
          <p:nvPr/>
        </p:nvSpPr>
        <p:spPr>
          <a:xfrm>
            <a:off x="4916343" y="11248412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96" name="Ellipse 1295"/>
          <p:cNvSpPr/>
          <p:nvPr/>
        </p:nvSpPr>
        <p:spPr>
          <a:xfrm>
            <a:off x="10804750" y="1049857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97" name="Ellipse 1296"/>
          <p:cNvSpPr/>
          <p:nvPr/>
        </p:nvSpPr>
        <p:spPr>
          <a:xfrm>
            <a:off x="10608554" y="1010627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98" name="Ellipse 1297"/>
          <p:cNvSpPr/>
          <p:nvPr/>
        </p:nvSpPr>
        <p:spPr>
          <a:xfrm>
            <a:off x="10041719" y="10168920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99" name="Ellipse 1298"/>
          <p:cNvSpPr/>
          <p:nvPr/>
        </p:nvSpPr>
        <p:spPr>
          <a:xfrm>
            <a:off x="9410265" y="990618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00" name="Ellipse 1299"/>
          <p:cNvSpPr/>
          <p:nvPr/>
        </p:nvSpPr>
        <p:spPr>
          <a:xfrm>
            <a:off x="9019255" y="962217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01" name="Ellipse 1300"/>
          <p:cNvSpPr/>
          <p:nvPr/>
        </p:nvSpPr>
        <p:spPr>
          <a:xfrm>
            <a:off x="11219386" y="1086771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02" name="Ellipse 1301"/>
          <p:cNvSpPr/>
          <p:nvPr/>
        </p:nvSpPr>
        <p:spPr>
          <a:xfrm>
            <a:off x="11177042" y="10455318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03" name="Ellipse 1302"/>
          <p:cNvSpPr/>
          <p:nvPr/>
        </p:nvSpPr>
        <p:spPr>
          <a:xfrm>
            <a:off x="13356325" y="1154506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04" name="Ellipse 1303"/>
          <p:cNvSpPr/>
          <p:nvPr/>
        </p:nvSpPr>
        <p:spPr>
          <a:xfrm>
            <a:off x="13726489" y="1141436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05" name="Ellipse 1304"/>
          <p:cNvSpPr/>
          <p:nvPr/>
        </p:nvSpPr>
        <p:spPr>
          <a:xfrm>
            <a:off x="14075520" y="1126288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06" name="Ellipse 1305"/>
          <p:cNvSpPr/>
          <p:nvPr/>
        </p:nvSpPr>
        <p:spPr>
          <a:xfrm>
            <a:off x="14447566" y="11241825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07" name="Ellipse 1306"/>
          <p:cNvSpPr/>
          <p:nvPr/>
        </p:nvSpPr>
        <p:spPr>
          <a:xfrm>
            <a:off x="13554512" y="11677102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08" name="Ellipse 1307"/>
          <p:cNvSpPr/>
          <p:nvPr/>
        </p:nvSpPr>
        <p:spPr>
          <a:xfrm>
            <a:off x="13401607" y="11783062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09" name="Ellipse 1308"/>
          <p:cNvSpPr/>
          <p:nvPr/>
        </p:nvSpPr>
        <p:spPr>
          <a:xfrm>
            <a:off x="12292000" y="11847258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10" name="Ellipse 1309"/>
          <p:cNvSpPr/>
          <p:nvPr/>
        </p:nvSpPr>
        <p:spPr>
          <a:xfrm>
            <a:off x="12639712" y="11962012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11" name="Ellipse 1310"/>
          <p:cNvSpPr/>
          <p:nvPr/>
        </p:nvSpPr>
        <p:spPr>
          <a:xfrm>
            <a:off x="13031155" y="1117706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12" name="Ellipse 1311"/>
          <p:cNvSpPr/>
          <p:nvPr/>
        </p:nvSpPr>
        <p:spPr>
          <a:xfrm>
            <a:off x="16825375" y="12333047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13" name="Ellipse 1312"/>
          <p:cNvSpPr/>
          <p:nvPr/>
        </p:nvSpPr>
        <p:spPr>
          <a:xfrm>
            <a:off x="16738739" y="12026960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14" name="Ellipse 1313"/>
          <p:cNvSpPr/>
          <p:nvPr/>
        </p:nvSpPr>
        <p:spPr>
          <a:xfrm>
            <a:off x="17958971" y="12440070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15" name="Ellipse 1314"/>
          <p:cNvSpPr/>
          <p:nvPr/>
        </p:nvSpPr>
        <p:spPr>
          <a:xfrm>
            <a:off x="17918533" y="4928825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16" name="Ellipse 1315"/>
          <p:cNvSpPr/>
          <p:nvPr/>
        </p:nvSpPr>
        <p:spPr>
          <a:xfrm>
            <a:off x="17984965" y="4602605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17" name="Ellipse 1316"/>
          <p:cNvSpPr/>
          <p:nvPr/>
        </p:nvSpPr>
        <p:spPr>
          <a:xfrm>
            <a:off x="17965015" y="179390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18" name="Ellipse 1317"/>
          <p:cNvSpPr/>
          <p:nvPr/>
        </p:nvSpPr>
        <p:spPr>
          <a:xfrm>
            <a:off x="17749865" y="1664137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19" name="Ellipse 1318"/>
          <p:cNvSpPr/>
          <p:nvPr/>
        </p:nvSpPr>
        <p:spPr>
          <a:xfrm>
            <a:off x="17965375" y="859531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20" name="Ellipse 1319"/>
          <p:cNvSpPr/>
          <p:nvPr/>
        </p:nvSpPr>
        <p:spPr>
          <a:xfrm>
            <a:off x="17813507" y="381078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21" name="Ellipse 1320"/>
          <p:cNvSpPr/>
          <p:nvPr/>
        </p:nvSpPr>
        <p:spPr>
          <a:xfrm>
            <a:off x="13459513" y="57729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22" name="Ellipse 1321"/>
          <p:cNvSpPr/>
          <p:nvPr/>
        </p:nvSpPr>
        <p:spPr>
          <a:xfrm>
            <a:off x="9539974" y="5382928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23" name="Ellipse 1322"/>
          <p:cNvSpPr/>
          <p:nvPr/>
        </p:nvSpPr>
        <p:spPr>
          <a:xfrm>
            <a:off x="9062808" y="499655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24" name="Ellipse 1323"/>
          <p:cNvSpPr/>
          <p:nvPr/>
        </p:nvSpPr>
        <p:spPr>
          <a:xfrm>
            <a:off x="9448735" y="469149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25" name="Ellipse 1324"/>
          <p:cNvSpPr/>
          <p:nvPr/>
        </p:nvSpPr>
        <p:spPr>
          <a:xfrm>
            <a:off x="9971411" y="438531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26" name="Ellipse 1325"/>
          <p:cNvSpPr/>
          <p:nvPr/>
        </p:nvSpPr>
        <p:spPr>
          <a:xfrm>
            <a:off x="10098162" y="4038447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27" name="Ellipse 1326"/>
          <p:cNvSpPr/>
          <p:nvPr/>
        </p:nvSpPr>
        <p:spPr>
          <a:xfrm>
            <a:off x="9030248" y="5812360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28" name="Ellipse 1327"/>
          <p:cNvSpPr/>
          <p:nvPr/>
        </p:nvSpPr>
        <p:spPr>
          <a:xfrm>
            <a:off x="8918797" y="6139372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29" name="Ellipse 1328"/>
          <p:cNvSpPr/>
          <p:nvPr/>
        </p:nvSpPr>
        <p:spPr>
          <a:xfrm>
            <a:off x="15344029" y="1165393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30" name="Ellipse 1329"/>
          <p:cNvSpPr/>
          <p:nvPr/>
        </p:nvSpPr>
        <p:spPr>
          <a:xfrm>
            <a:off x="5346874" y="6240855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31" name="Ellipse 1330"/>
          <p:cNvSpPr/>
          <p:nvPr/>
        </p:nvSpPr>
        <p:spPr>
          <a:xfrm>
            <a:off x="5039647" y="613593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32" name="Ellipse 1331"/>
          <p:cNvSpPr/>
          <p:nvPr/>
        </p:nvSpPr>
        <p:spPr>
          <a:xfrm>
            <a:off x="4472878" y="548547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33" name="Ellipse 1332"/>
          <p:cNvSpPr/>
          <p:nvPr/>
        </p:nvSpPr>
        <p:spPr>
          <a:xfrm>
            <a:off x="4822038" y="8926354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34" name="Ellipse 1333"/>
          <p:cNvSpPr/>
          <p:nvPr/>
        </p:nvSpPr>
        <p:spPr>
          <a:xfrm>
            <a:off x="5471310" y="8486818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35" name="Ellipse 1334"/>
          <p:cNvSpPr/>
          <p:nvPr/>
        </p:nvSpPr>
        <p:spPr>
          <a:xfrm>
            <a:off x="16076764" y="5355691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36" name="Ellipse 1335"/>
          <p:cNvSpPr/>
          <p:nvPr/>
        </p:nvSpPr>
        <p:spPr>
          <a:xfrm>
            <a:off x="15771108" y="5507805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37" name="Ellipse 1336"/>
          <p:cNvSpPr/>
          <p:nvPr/>
        </p:nvSpPr>
        <p:spPr>
          <a:xfrm>
            <a:off x="15424857" y="5507805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38" name="Ellipse 1337"/>
          <p:cNvSpPr/>
          <p:nvPr/>
        </p:nvSpPr>
        <p:spPr>
          <a:xfrm>
            <a:off x="8330879" y="2613657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39" name="Ellipse 1338"/>
          <p:cNvSpPr/>
          <p:nvPr/>
        </p:nvSpPr>
        <p:spPr>
          <a:xfrm>
            <a:off x="8373661" y="2805889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40" name="Ellipse 1339"/>
          <p:cNvSpPr/>
          <p:nvPr/>
        </p:nvSpPr>
        <p:spPr>
          <a:xfrm>
            <a:off x="8373661" y="2956708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41" name="Ellipse 1340"/>
          <p:cNvSpPr/>
          <p:nvPr/>
        </p:nvSpPr>
        <p:spPr>
          <a:xfrm>
            <a:off x="7742693" y="2533917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42" name="Ellipse 1341"/>
          <p:cNvSpPr/>
          <p:nvPr/>
        </p:nvSpPr>
        <p:spPr>
          <a:xfrm>
            <a:off x="7432328" y="598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43" name="Ellipse 1342"/>
          <p:cNvSpPr/>
          <p:nvPr/>
        </p:nvSpPr>
        <p:spPr>
          <a:xfrm>
            <a:off x="7736824" y="52781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44" name="Ellipse 1343"/>
          <p:cNvSpPr/>
          <p:nvPr/>
        </p:nvSpPr>
        <p:spPr>
          <a:xfrm>
            <a:off x="12035358" y="658550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45" name="Ellipse 1344"/>
          <p:cNvSpPr/>
          <p:nvPr/>
        </p:nvSpPr>
        <p:spPr>
          <a:xfrm>
            <a:off x="11751892" y="6344051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46" name="Ellipse 1345"/>
          <p:cNvSpPr/>
          <p:nvPr/>
        </p:nvSpPr>
        <p:spPr>
          <a:xfrm>
            <a:off x="11403580" y="6135936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47" name="Ellipse 1346"/>
          <p:cNvSpPr/>
          <p:nvPr/>
        </p:nvSpPr>
        <p:spPr>
          <a:xfrm>
            <a:off x="11644299" y="7085427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48" name="Ellipse 1347"/>
          <p:cNvSpPr/>
          <p:nvPr/>
        </p:nvSpPr>
        <p:spPr>
          <a:xfrm>
            <a:off x="9815181" y="6019243"/>
            <a:ext cx="453076" cy="474652"/>
          </a:xfrm>
          <a:prstGeom prst="ellipse">
            <a:avLst/>
          </a:prstGeom>
          <a:solidFill>
            <a:srgbClr val="00D38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61940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FFFFF"/>
      </a:accent3>
      <a:accent4>
        <a:srgbClr val="0365C0"/>
      </a:accent4>
      <a:accent5>
        <a:srgbClr val="00882B"/>
      </a:accent5>
      <a:accent6>
        <a:srgbClr val="FFFFFF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11</Words>
  <Application>Microsoft Office PowerPoint</Application>
  <PresentationFormat>Egendefinert</PresentationFormat>
  <Paragraphs>1</Paragraphs>
  <Slides>3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6" baseType="lpstr">
      <vt:lpstr>Helvetica Neue</vt:lpstr>
      <vt:lpstr>Arial</vt:lpstr>
      <vt:lpstr>White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Jacob Tveraabak</dc:creator>
  <cp:lastModifiedBy>Jacob Tveraabak</cp:lastModifiedBy>
  <cp:revision>10</cp:revision>
  <dcterms:modified xsi:type="dcterms:W3CDTF">2016-03-29T17:27:24Z</dcterms:modified>
</cp:coreProperties>
</file>