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7" r:id="rId3"/>
    <p:sldId id="263" r:id="rId4"/>
    <p:sldId id="265" r:id="rId5"/>
    <p:sldId id="266" r:id="rId6"/>
    <p:sldId id="269" r:id="rId7"/>
    <p:sldId id="268" r:id="rId8"/>
    <p:sldId id="261" r:id="rId9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707070"/>
    <a:srgbClr val="32374B"/>
    <a:srgbClr val="252525"/>
    <a:srgbClr val="555555"/>
    <a:srgbClr val="999999"/>
    <a:srgbClr val="006BB3"/>
    <a:srgbClr val="AAAAB4"/>
    <a:srgbClr val="6E0A14"/>
    <a:srgbClr val="68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37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35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2" name="TekstSylinder 1"/>
          <p:cNvSpPr txBox="1"/>
          <p:nvPr userDrawn="1"/>
        </p:nvSpPr>
        <p:spPr>
          <a:xfrm>
            <a:off x="-894" y="-594109"/>
            <a:ext cx="9282054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Dette lysbildet skal kun brukes med bakgrunnsbilde.</a:t>
            </a:r>
          </a:p>
          <a:p>
            <a:r>
              <a:rPr lang="nb-NO" b="1" dirty="0"/>
              <a:t>Høyreklikk </a:t>
            </a:r>
            <a:r>
              <a:rPr lang="nb-NO" b="1" baseline="0" dirty="0"/>
              <a:t>på lysbildet og velg «Formater bakgrunn» -&gt; «Bilde eller tekstur» -&gt; «Fil» for å sette inn et bilde.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663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664" r:id="rId31"/>
    <p:sldLayoutId id="2147483707" r:id="rId32"/>
    <p:sldLayoutId id="2147483672" r:id="rId33"/>
    <p:sldLayoutId id="2147483673" r:id="rId34"/>
    <p:sldLayoutId id="2147483674" r:id="rId35"/>
    <p:sldLayoutId id="2147483675" r:id="rId36"/>
    <p:sldLayoutId id="2147483676" r:id="rId37"/>
    <p:sldLayoutId id="2147483666" r:id="rId38"/>
    <p:sldLayoutId id="2147483667" r:id="rId39"/>
    <p:sldLayoutId id="2147483677" r:id="rId40"/>
    <p:sldLayoutId id="2147483678" r:id="rId41"/>
  </p:sldLayoutIdLst>
  <p:hf hdr="0" ft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</p:spPr>
        <p:txBody>
          <a:bodyPr/>
          <a:lstStyle/>
          <a:p>
            <a:r>
              <a:rPr lang="nb-NO"/>
              <a:t>Requirements for electric buses</a:t>
            </a:r>
            <a:endParaRPr lang="nb-NO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8549"/>
          </a:xfrm>
        </p:spPr>
        <p:txBody>
          <a:bodyPr/>
          <a:lstStyle/>
          <a:p>
            <a:r>
              <a:rPr lang="en-US"/>
              <a:t>Dialogue conference on electric buses, 13</a:t>
            </a:r>
            <a:r>
              <a:rPr lang="en-US" baseline="30000"/>
              <a:t>th</a:t>
            </a:r>
            <a:r>
              <a:rPr lang="en-US"/>
              <a:t> february </a:t>
            </a:r>
            <a:r>
              <a:rPr lang="en-US" dirty="0"/>
              <a:t>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Øystein Fjæra</a:t>
            </a:r>
            <a:r>
              <a:rPr lang="nb-NO"/>
              <a:t>, senior advisor, contract management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558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7259432" y="2284953"/>
            <a:ext cx="32720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Foto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konstruksjon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Sindre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Hognestad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0649" y="265372"/>
            <a:ext cx="2892829" cy="1569660"/>
          </a:xfrm>
        </p:spPr>
        <p:txBody>
          <a:bodyPr anchor="t"/>
          <a:lstStyle/>
          <a:p>
            <a:r>
              <a:rPr lang="en-US"/>
              <a:t>How are the buses of the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622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1012793"/>
            <a:ext cx="7886700" cy="1569660"/>
          </a:xfrm>
        </p:spPr>
        <p:txBody>
          <a:bodyPr/>
          <a:lstStyle/>
          <a:p>
            <a:r>
              <a:rPr lang="nb-NO"/>
              <a:t>Does ruter need to use different quality- and functional requirements for electric buses?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16231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012793"/>
            <a:ext cx="7886700" cy="1569660"/>
          </a:xfrm>
        </p:spPr>
        <p:txBody>
          <a:bodyPr/>
          <a:lstStyle/>
          <a:p>
            <a:r>
              <a:rPr lang="nb-NO"/>
              <a:t>Which advantages (excluding the obvious) do the electric buses give for the passengers? 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3775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012793"/>
            <a:ext cx="7886700" cy="1569660"/>
          </a:xfrm>
        </p:spPr>
        <p:txBody>
          <a:bodyPr/>
          <a:lstStyle/>
          <a:p>
            <a:r>
              <a:rPr lang="nb-NO"/>
              <a:t>Can the introduction of e-buses give innovative interior solutions, which can increase passenger capacity?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02701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536013"/>
            <a:ext cx="7886700" cy="1046440"/>
          </a:xfrm>
        </p:spPr>
        <p:txBody>
          <a:bodyPr/>
          <a:lstStyle/>
          <a:p>
            <a:r>
              <a:rPr lang="en-US"/>
              <a:t>Auxiliary heater running on electric power, og biofuel?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03528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49" y="308540"/>
            <a:ext cx="7980536" cy="861774"/>
          </a:xfrm>
        </p:spPr>
        <p:txBody>
          <a:bodyPr/>
          <a:lstStyle/>
          <a:p>
            <a:r>
              <a:rPr lang="en-US"/>
              <a:t>Some requirements stay:</a:t>
            </a:r>
            <a:br>
              <a:rPr lang="en-US"/>
            </a:br>
            <a:r>
              <a:rPr lang="en-US"/>
              <a:t>Passenger comfort and USB charging sockets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76" t="-2071" r="-75320" b="-967"/>
          <a:stretch/>
        </p:blipFill>
        <p:spPr>
          <a:xfrm>
            <a:off x="580649" y="1353198"/>
            <a:ext cx="7984394" cy="3363859"/>
          </a:xfrm>
        </p:spPr>
      </p:pic>
    </p:spTree>
    <p:extLst>
      <p:ext uri="{BB962C8B-B14F-4D97-AF65-F5344CB8AC3E}">
        <p14:creationId xmlns:p14="http://schemas.microsoft.com/office/powerpoint/2010/main" val="10815505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63336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2237E53A-3CFD-43F4-A0D8-CDDA43AEAE2B}" vid="{BDECE72D-470A-4082-A783-5114E363D0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402</TotalTime>
  <Words>104</Words>
  <Application>Microsoft Office PowerPoint</Application>
  <PresentationFormat>Egendefinert</PresentationFormat>
  <Paragraphs>19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Requirements for electric buses</vt:lpstr>
      <vt:lpstr>How are the buses of the future?</vt:lpstr>
      <vt:lpstr>Does ruter need to use different quality- and functional requirements for electric buses?</vt:lpstr>
      <vt:lpstr>Which advantages (excluding the obvious) do the electric buses give for the passengers? </vt:lpstr>
      <vt:lpstr>Can the introduction of e-buses give innovative interior solutions, which can increase passenger capacity?</vt:lpstr>
      <vt:lpstr>Auxiliary heater running on electric power, og biofuel?</vt:lpstr>
      <vt:lpstr>Some requirements stay: Passenger comfort and USB charging sockets</vt:lpstr>
      <vt:lpstr>PowerPoint-presentasjon</vt:lpstr>
    </vt:vector>
  </TitlesOfParts>
  <Company>Ruter 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miljøløsninger</dc:title>
  <dc:creator>Øystein Fjæra</dc:creator>
  <dc:description>Template by addpoint.no</dc:description>
  <cp:lastModifiedBy>Jon Stenslet</cp:lastModifiedBy>
  <cp:revision>38</cp:revision>
  <dcterms:created xsi:type="dcterms:W3CDTF">2017-01-23T07:49:47Z</dcterms:created>
  <dcterms:modified xsi:type="dcterms:W3CDTF">2017-02-08T13:15:47Z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