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9"/>
  </p:notesMasterIdLst>
  <p:sldIdLst>
    <p:sldId id="256" r:id="rId2"/>
    <p:sldId id="260" r:id="rId3"/>
    <p:sldId id="258" r:id="rId4"/>
    <p:sldId id="261" r:id="rId5"/>
    <p:sldId id="259" r:id="rId6"/>
    <p:sldId id="263" r:id="rId7"/>
    <p:sldId id="262" r:id="rId8"/>
  </p:sldIdLst>
  <p:sldSz cx="9144000" cy="5145088"/>
  <p:notesSz cx="6858000" cy="9144000"/>
  <p:defaultTextStyle>
    <a:defPPr>
      <a:defRPr lang="nb-NO"/>
    </a:defPPr>
    <a:lvl1pPr marL="0" algn="l" defTabSz="685526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763" algn="l" defTabSz="685526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526" algn="l" defTabSz="685526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289" algn="l" defTabSz="685526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051" algn="l" defTabSz="685526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3815" algn="l" defTabSz="685526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6577" algn="l" defTabSz="685526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399340" algn="l" defTabSz="685526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2103" algn="l" defTabSz="685526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F5F5"/>
    <a:srgbClr val="707070"/>
    <a:srgbClr val="32374B"/>
    <a:srgbClr val="252525"/>
    <a:srgbClr val="555555"/>
    <a:srgbClr val="999999"/>
    <a:srgbClr val="006BB3"/>
    <a:srgbClr val="AAAAB4"/>
    <a:srgbClr val="6E0A14"/>
    <a:srgbClr val="682C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369" autoAdjust="0"/>
    <p:restoredTop sz="94660"/>
  </p:normalViewPr>
  <p:slideViewPr>
    <p:cSldViewPr snapToGrid="0">
      <p:cViewPr varScale="1">
        <p:scale>
          <a:sx n="151" d="100"/>
          <a:sy n="151" d="100"/>
        </p:scale>
        <p:origin x="180" y="570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3D1CCE-DE94-457F-A721-621E60F76388}" type="datetimeFigureOut">
              <a:rPr lang="nb-NO" smtClean="0"/>
              <a:t>06.02.2017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6FEC5F-42F9-478B-96FA-BC4F8264636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566306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52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763" algn="l" defTabSz="68552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526" algn="l" defTabSz="68552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289" algn="l" defTabSz="68552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051" algn="l" defTabSz="68552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3815" algn="l" defTabSz="68552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6577" algn="l" defTabSz="68552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399340" algn="l" defTabSz="68552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2103" algn="l" defTabSz="68552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61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FEC5F-42F9-478B-96FA-BC4F82646363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633521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8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9.jp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6538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80649" y="1234893"/>
            <a:ext cx="7980536" cy="1382118"/>
          </a:xfrm>
        </p:spPr>
        <p:txBody>
          <a:bodyPr lIns="0" tIns="0" rIns="0" bIns="0" anchor="b"/>
          <a:lstStyle>
            <a:lvl1pPr algn="l"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80649" y="2779549"/>
            <a:ext cx="7980536" cy="316952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300">
                <a:solidFill>
                  <a:schemeClr val="bg1"/>
                </a:solidFill>
              </a:defRPr>
            </a:lvl1pPr>
            <a:lvl2pPr marL="342849" indent="0" algn="ctr">
              <a:buNone/>
              <a:defRPr sz="1500"/>
            </a:lvl2pPr>
            <a:lvl3pPr marL="685697" indent="0" algn="ctr">
              <a:buNone/>
              <a:defRPr sz="1350"/>
            </a:lvl3pPr>
            <a:lvl4pPr marL="1028546" indent="0" algn="ctr">
              <a:buNone/>
              <a:defRPr sz="1200"/>
            </a:lvl4pPr>
            <a:lvl5pPr marL="1371394" indent="0" algn="ctr">
              <a:buNone/>
              <a:defRPr sz="1200"/>
            </a:lvl5pPr>
            <a:lvl6pPr marL="1714243" indent="0" algn="ctr">
              <a:buNone/>
              <a:defRPr sz="1200"/>
            </a:lvl6pPr>
            <a:lvl7pPr marL="2057091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9" indent="0" algn="ctr">
              <a:buNone/>
              <a:defRPr sz="1200"/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580649" y="3703502"/>
            <a:ext cx="7980536" cy="166270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smtClean="0"/>
              <a:t>Fornavn Etternavn, Stilling</a:t>
            </a:r>
          </a:p>
        </p:txBody>
      </p:sp>
      <p:sp>
        <p:nvSpPr>
          <p:cNvPr id="15" name="Plassholder for dato 10"/>
          <p:cNvSpPr>
            <a:spLocks noGrp="1"/>
          </p:cNvSpPr>
          <p:nvPr>
            <p:ph type="dt" sz="half" idx="2"/>
          </p:nvPr>
        </p:nvSpPr>
        <p:spPr>
          <a:xfrm>
            <a:off x="580649" y="3464146"/>
            <a:ext cx="7980536" cy="18474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Bunntekst</a:t>
            </a:r>
            <a:endParaRPr lang="nb-NO" dirty="0"/>
          </a:p>
        </p:txBody>
      </p:sp>
      <p:sp>
        <p:nvSpPr>
          <p:cNvPr id="10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839563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#9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tel 1"/>
          <p:cNvSpPr>
            <a:spLocks noGrp="1"/>
          </p:cNvSpPr>
          <p:nvPr>
            <p:ph type="ctrTitle"/>
          </p:nvPr>
        </p:nvSpPr>
        <p:spPr>
          <a:xfrm>
            <a:off x="-894" y="658013"/>
            <a:ext cx="9143621" cy="3534584"/>
          </a:xfrm>
          <a:solidFill>
            <a:schemeClr val="tx1">
              <a:alpha val="20000"/>
            </a:schemeClr>
          </a:solidFill>
        </p:spPr>
        <p:txBody>
          <a:bodyPr lIns="579600" tIns="464400" rIns="579600" bIns="1512000" anchor="b">
            <a:spAutoFit/>
          </a:bodyPr>
          <a:lstStyle>
            <a:lvl1pPr algn="l"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80649" y="2779549"/>
            <a:ext cx="7980536" cy="316952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300">
                <a:solidFill>
                  <a:schemeClr val="bg1"/>
                </a:solidFill>
              </a:defRPr>
            </a:lvl1pPr>
            <a:lvl2pPr marL="342849" indent="0" algn="ctr">
              <a:buNone/>
              <a:defRPr sz="1500"/>
            </a:lvl2pPr>
            <a:lvl3pPr marL="685697" indent="0" algn="ctr">
              <a:buNone/>
              <a:defRPr sz="1350"/>
            </a:lvl3pPr>
            <a:lvl4pPr marL="1028546" indent="0" algn="ctr">
              <a:buNone/>
              <a:defRPr sz="1200"/>
            </a:lvl4pPr>
            <a:lvl5pPr marL="1371394" indent="0" algn="ctr">
              <a:buNone/>
              <a:defRPr sz="1200"/>
            </a:lvl5pPr>
            <a:lvl6pPr marL="1714243" indent="0" algn="ctr">
              <a:buNone/>
              <a:defRPr sz="1200"/>
            </a:lvl6pPr>
            <a:lvl7pPr marL="2057091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9" indent="0" algn="ctr">
              <a:buNone/>
              <a:defRPr sz="1200"/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580649" y="3703502"/>
            <a:ext cx="7980536" cy="166270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smtClean="0"/>
              <a:t>Fornavn Etternavn, Stilling</a:t>
            </a:r>
          </a:p>
        </p:txBody>
      </p:sp>
      <p:sp>
        <p:nvSpPr>
          <p:cNvPr id="15" name="Plassholder for dato 10"/>
          <p:cNvSpPr>
            <a:spLocks noGrp="1"/>
          </p:cNvSpPr>
          <p:nvPr>
            <p:ph type="dt" sz="half" idx="2"/>
          </p:nvPr>
        </p:nvSpPr>
        <p:spPr>
          <a:xfrm>
            <a:off x="580649" y="3464146"/>
            <a:ext cx="7980536" cy="18474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Bunntekst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388114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#10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tel 1"/>
          <p:cNvSpPr>
            <a:spLocks noGrp="1"/>
          </p:cNvSpPr>
          <p:nvPr>
            <p:ph type="ctrTitle"/>
          </p:nvPr>
        </p:nvSpPr>
        <p:spPr>
          <a:xfrm>
            <a:off x="-894" y="658013"/>
            <a:ext cx="9143621" cy="3534584"/>
          </a:xfrm>
          <a:solidFill>
            <a:schemeClr val="tx1">
              <a:alpha val="20000"/>
            </a:schemeClr>
          </a:solidFill>
        </p:spPr>
        <p:txBody>
          <a:bodyPr lIns="579600" tIns="464400" rIns="579600" bIns="1512000" anchor="b">
            <a:spAutoFit/>
          </a:bodyPr>
          <a:lstStyle>
            <a:lvl1pPr algn="l"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80649" y="2779549"/>
            <a:ext cx="7980536" cy="316952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300">
                <a:solidFill>
                  <a:schemeClr val="bg1"/>
                </a:solidFill>
              </a:defRPr>
            </a:lvl1pPr>
            <a:lvl2pPr marL="342849" indent="0" algn="ctr">
              <a:buNone/>
              <a:defRPr sz="1500"/>
            </a:lvl2pPr>
            <a:lvl3pPr marL="685697" indent="0" algn="ctr">
              <a:buNone/>
              <a:defRPr sz="1350"/>
            </a:lvl3pPr>
            <a:lvl4pPr marL="1028546" indent="0" algn="ctr">
              <a:buNone/>
              <a:defRPr sz="1200"/>
            </a:lvl4pPr>
            <a:lvl5pPr marL="1371394" indent="0" algn="ctr">
              <a:buNone/>
              <a:defRPr sz="1200"/>
            </a:lvl5pPr>
            <a:lvl6pPr marL="1714243" indent="0" algn="ctr">
              <a:buNone/>
              <a:defRPr sz="1200"/>
            </a:lvl6pPr>
            <a:lvl7pPr marL="2057091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9" indent="0" algn="ctr">
              <a:buNone/>
              <a:defRPr sz="1200"/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580649" y="3703502"/>
            <a:ext cx="7980536" cy="166270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smtClean="0"/>
              <a:t>Fornavn Etternavn, Stilling</a:t>
            </a:r>
          </a:p>
        </p:txBody>
      </p:sp>
      <p:sp>
        <p:nvSpPr>
          <p:cNvPr id="15" name="Plassholder for dato 10"/>
          <p:cNvSpPr>
            <a:spLocks noGrp="1"/>
          </p:cNvSpPr>
          <p:nvPr>
            <p:ph type="dt" sz="half" idx="2"/>
          </p:nvPr>
        </p:nvSpPr>
        <p:spPr>
          <a:xfrm>
            <a:off x="580649" y="3464146"/>
            <a:ext cx="7980536" cy="18474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Bunntekst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075000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Bybus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tel 1"/>
          <p:cNvSpPr>
            <a:spLocks noGrp="1"/>
          </p:cNvSpPr>
          <p:nvPr>
            <p:ph type="ctrTitle"/>
          </p:nvPr>
        </p:nvSpPr>
        <p:spPr>
          <a:xfrm>
            <a:off x="-894" y="658013"/>
            <a:ext cx="9143621" cy="3534584"/>
          </a:xfrm>
          <a:solidFill>
            <a:schemeClr val="tx1">
              <a:alpha val="20000"/>
            </a:schemeClr>
          </a:solidFill>
        </p:spPr>
        <p:txBody>
          <a:bodyPr lIns="579600" tIns="464400" rIns="579600" bIns="1512000" anchor="b">
            <a:spAutoFit/>
          </a:bodyPr>
          <a:lstStyle>
            <a:lvl1pPr algn="l"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80649" y="2779549"/>
            <a:ext cx="7980536" cy="316952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300">
                <a:solidFill>
                  <a:schemeClr val="bg1"/>
                </a:solidFill>
              </a:defRPr>
            </a:lvl1pPr>
            <a:lvl2pPr marL="342849" indent="0" algn="ctr">
              <a:buNone/>
              <a:defRPr sz="1500"/>
            </a:lvl2pPr>
            <a:lvl3pPr marL="685697" indent="0" algn="ctr">
              <a:buNone/>
              <a:defRPr sz="1350"/>
            </a:lvl3pPr>
            <a:lvl4pPr marL="1028546" indent="0" algn="ctr">
              <a:buNone/>
              <a:defRPr sz="1200"/>
            </a:lvl4pPr>
            <a:lvl5pPr marL="1371394" indent="0" algn="ctr">
              <a:buNone/>
              <a:defRPr sz="1200"/>
            </a:lvl5pPr>
            <a:lvl6pPr marL="1714243" indent="0" algn="ctr">
              <a:buNone/>
              <a:defRPr sz="1200"/>
            </a:lvl6pPr>
            <a:lvl7pPr marL="2057091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9" indent="0" algn="ctr">
              <a:buNone/>
              <a:defRPr sz="1200"/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580649" y="3703502"/>
            <a:ext cx="7980536" cy="166270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smtClean="0"/>
              <a:t>Fornavn Etternavn, Stilling</a:t>
            </a:r>
          </a:p>
        </p:txBody>
      </p:sp>
      <p:sp>
        <p:nvSpPr>
          <p:cNvPr id="15" name="Plassholder for dato 10"/>
          <p:cNvSpPr>
            <a:spLocks noGrp="1"/>
          </p:cNvSpPr>
          <p:nvPr>
            <p:ph type="dt" sz="half" idx="2"/>
          </p:nvPr>
        </p:nvSpPr>
        <p:spPr>
          <a:xfrm>
            <a:off x="580649" y="3464146"/>
            <a:ext cx="7980536" cy="18474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Bunntekst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14050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Bå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tel 1"/>
          <p:cNvSpPr>
            <a:spLocks noGrp="1"/>
          </p:cNvSpPr>
          <p:nvPr>
            <p:ph type="ctrTitle"/>
          </p:nvPr>
        </p:nvSpPr>
        <p:spPr>
          <a:xfrm>
            <a:off x="-894" y="658013"/>
            <a:ext cx="9143621" cy="3534584"/>
          </a:xfrm>
          <a:solidFill>
            <a:schemeClr val="tx1">
              <a:alpha val="20000"/>
            </a:schemeClr>
          </a:solidFill>
        </p:spPr>
        <p:txBody>
          <a:bodyPr lIns="579600" tIns="464400" rIns="579600" bIns="1512000" anchor="b">
            <a:spAutoFit/>
          </a:bodyPr>
          <a:lstStyle>
            <a:lvl1pPr algn="l"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80649" y="2779549"/>
            <a:ext cx="7980536" cy="316952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300">
                <a:solidFill>
                  <a:schemeClr val="bg1"/>
                </a:solidFill>
              </a:defRPr>
            </a:lvl1pPr>
            <a:lvl2pPr marL="342849" indent="0" algn="ctr">
              <a:buNone/>
              <a:defRPr sz="1500"/>
            </a:lvl2pPr>
            <a:lvl3pPr marL="685697" indent="0" algn="ctr">
              <a:buNone/>
              <a:defRPr sz="1350"/>
            </a:lvl3pPr>
            <a:lvl4pPr marL="1028546" indent="0" algn="ctr">
              <a:buNone/>
              <a:defRPr sz="1200"/>
            </a:lvl4pPr>
            <a:lvl5pPr marL="1371394" indent="0" algn="ctr">
              <a:buNone/>
              <a:defRPr sz="1200"/>
            </a:lvl5pPr>
            <a:lvl6pPr marL="1714243" indent="0" algn="ctr">
              <a:buNone/>
              <a:defRPr sz="1200"/>
            </a:lvl6pPr>
            <a:lvl7pPr marL="2057091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9" indent="0" algn="ctr">
              <a:buNone/>
              <a:defRPr sz="1200"/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580649" y="3703502"/>
            <a:ext cx="7980536" cy="166270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smtClean="0"/>
              <a:t>Fornavn Etternavn, Stilling</a:t>
            </a:r>
          </a:p>
        </p:txBody>
      </p:sp>
      <p:sp>
        <p:nvSpPr>
          <p:cNvPr id="15" name="Plassholder for dato 10"/>
          <p:cNvSpPr>
            <a:spLocks noGrp="1"/>
          </p:cNvSpPr>
          <p:nvPr>
            <p:ph type="dt" sz="half" idx="2"/>
          </p:nvPr>
        </p:nvSpPr>
        <p:spPr>
          <a:xfrm>
            <a:off x="580649" y="3464146"/>
            <a:ext cx="7980536" cy="18474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Bunntekst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012248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Metr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tel 1"/>
          <p:cNvSpPr>
            <a:spLocks noGrp="1"/>
          </p:cNvSpPr>
          <p:nvPr>
            <p:ph type="ctrTitle"/>
          </p:nvPr>
        </p:nvSpPr>
        <p:spPr>
          <a:xfrm>
            <a:off x="-894" y="658013"/>
            <a:ext cx="9143621" cy="3534584"/>
          </a:xfrm>
          <a:solidFill>
            <a:schemeClr val="tx1">
              <a:alpha val="20000"/>
            </a:schemeClr>
          </a:solidFill>
        </p:spPr>
        <p:txBody>
          <a:bodyPr lIns="579600" tIns="464400" rIns="579600" bIns="1512000" anchor="b">
            <a:spAutoFit/>
          </a:bodyPr>
          <a:lstStyle>
            <a:lvl1pPr algn="l"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80649" y="2779549"/>
            <a:ext cx="7980536" cy="316952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300">
                <a:solidFill>
                  <a:schemeClr val="bg1"/>
                </a:solidFill>
              </a:defRPr>
            </a:lvl1pPr>
            <a:lvl2pPr marL="342849" indent="0" algn="ctr">
              <a:buNone/>
              <a:defRPr sz="1500"/>
            </a:lvl2pPr>
            <a:lvl3pPr marL="685697" indent="0" algn="ctr">
              <a:buNone/>
              <a:defRPr sz="1350"/>
            </a:lvl3pPr>
            <a:lvl4pPr marL="1028546" indent="0" algn="ctr">
              <a:buNone/>
              <a:defRPr sz="1200"/>
            </a:lvl4pPr>
            <a:lvl5pPr marL="1371394" indent="0" algn="ctr">
              <a:buNone/>
              <a:defRPr sz="1200"/>
            </a:lvl5pPr>
            <a:lvl6pPr marL="1714243" indent="0" algn="ctr">
              <a:buNone/>
              <a:defRPr sz="1200"/>
            </a:lvl6pPr>
            <a:lvl7pPr marL="2057091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9" indent="0" algn="ctr">
              <a:buNone/>
              <a:defRPr sz="1200"/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580649" y="3703502"/>
            <a:ext cx="7980536" cy="166270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smtClean="0"/>
              <a:t>Fornavn Etternavn, Stilling</a:t>
            </a:r>
          </a:p>
        </p:txBody>
      </p:sp>
      <p:sp>
        <p:nvSpPr>
          <p:cNvPr id="15" name="Plassholder for dato 10"/>
          <p:cNvSpPr>
            <a:spLocks noGrp="1"/>
          </p:cNvSpPr>
          <p:nvPr>
            <p:ph type="dt" sz="half" idx="2"/>
          </p:nvPr>
        </p:nvSpPr>
        <p:spPr>
          <a:xfrm>
            <a:off x="580649" y="3464146"/>
            <a:ext cx="7980536" cy="18474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Bunntekst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21110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Regionbus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tel 1"/>
          <p:cNvSpPr>
            <a:spLocks noGrp="1"/>
          </p:cNvSpPr>
          <p:nvPr>
            <p:ph type="ctrTitle"/>
          </p:nvPr>
        </p:nvSpPr>
        <p:spPr>
          <a:xfrm>
            <a:off x="-894" y="658013"/>
            <a:ext cx="9143621" cy="3534584"/>
          </a:xfrm>
          <a:solidFill>
            <a:schemeClr val="tx1">
              <a:alpha val="20000"/>
            </a:schemeClr>
          </a:solidFill>
        </p:spPr>
        <p:txBody>
          <a:bodyPr lIns="579600" tIns="464400" rIns="579600" bIns="1512000" anchor="b">
            <a:spAutoFit/>
          </a:bodyPr>
          <a:lstStyle>
            <a:lvl1pPr algn="l"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80649" y="2779549"/>
            <a:ext cx="7980536" cy="316952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300">
                <a:solidFill>
                  <a:schemeClr val="bg1"/>
                </a:solidFill>
              </a:defRPr>
            </a:lvl1pPr>
            <a:lvl2pPr marL="342849" indent="0" algn="ctr">
              <a:buNone/>
              <a:defRPr sz="1500"/>
            </a:lvl2pPr>
            <a:lvl3pPr marL="685697" indent="0" algn="ctr">
              <a:buNone/>
              <a:defRPr sz="1350"/>
            </a:lvl3pPr>
            <a:lvl4pPr marL="1028546" indent="0" algn="ctr">
              <a:buNone/>
              <a:defRPr sz="1200"/>
            </a:lvl4pPr>
            <a:lvl5pPr marL="1371394" indent="0" algn="ctr">
              <a:buNone/>
              <a:defRPr sz="1200"/>
            </a:lvl5pPr>
            <a:lvl6pPr marL="1714243" indent="0" algn="ctr">
              <a:buNone/>
              <a:defRPr sz="1200"/>
            </a:lvl6pPr>
            <a:lvl7pPr marL="2057091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9" indent="0" algn="ctr">
              <a:buNone/>
              <a:defRPr sz="1200"/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580649" y="3703502"/>
            <a:ext cx="7980536" cy="166270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smtClean="0"/>
              <a:t>Fornavn Etternavn, Stilling</a:t>
            </a:r>
          </a:p>
        </p:txBody>
      </p:sp>
      <p:sp>
        <p:nvSpPr>
          <p:cNvPr id="15" name="Plassholder for dato 10"/>
          <p:cNvSpPr>
            <a:spLocks noGrp="1"/>
          </p:cNvSpPr>
          <p:nvPr>
            <p:ph type="dt" sz="half" idx="2"/>
          </p:nvPr>
        </p:nvSpPr>
        <p:spPr>
          <a:xfrm>
            <a:off x="580649" y="3464146"/>
            <a:ext cx="7980536" cy="18474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Bunntekst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669309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Trik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tel 1"/>
          <p:cNvSpPr>
            <a:spLocks noGrp="1"/>
          </p:cNvSpPr>
          <p:nvPr>
            <p:ph type="ctrTitle"/>
          </p:nvPr>
        </p:nvSpPr>
        <p:spPr>
          <a:xfrm>
            <a:off x="-894" y="658013"/>
            <a:ext cx="9143621" cy="3534584"/>
          </a:xfrm>
          <a:solidFill>
            <a:schemeClr val="tx1">
              <a:alpha val="20000"/>
            </a:schemeClr>
          </a:solidFill>
        </p:spPr>
        <p:txBody>
          <a:bodyPr lIns="579600" tIns="464400" rIns="579600" bIns="1512000" anchor="b">
            <a:spAutoFit/>
          </a:bodyPr>
          <a:lstStyle>
            <a:lvl1pPr algn="l"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80649" y="2779549"/>
            <a:ext cx="7980536" cy="316952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300">
                <a:solidFill>
                  <a:schemeClr val="bg1"/>
                </a:solidFill>
              </a:defRPr>
            </a:lvl1pPr>
            <a:lvl2pPr marL="342849" indent="0" algn="ctr">
              <a:buNone/>
              <a:defRPr sz="1500"/>
            </a:lvl2pPr>
            <a:lvl3pPr marL="685697" indent="0" algn="ctr">
              <a:buNone/>
              <a:defRPr sz="1350"/>
            </a:lvl3pPr>
            <a:lvl4pPr marL="1028546" indent="0" algn="ctr">
              <a:buNone/>
              <a:defRPr sz="1200"/>
            </a:lvl4pPr>
            <a:lvl5pPr marL="1371394" indent="0" algn="ctr">
              <a:buNone/>
              <a:defRPr sz="1200"/>
            </a:lvl5pPr>
            <a:lvl6pPr marL="1714243" indent="0" algn="ctr">
              <a:buNone/>
              <a:defRPr sz="1200"/>
            </a:lvl6pPr>
            <a:lvl7pPr marL="2057091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9" indent="0" algn="ctr">
              <a:buNone/>
              <a:defRPr sz="1200"/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580649" y="3703502"/>
            <a:ext cx="7980536" cy="166270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smtClean="0"/>
              <a:t>Fornavn Etternavn, Stilling</a:t>
            </a:r>
          </a:p>
        </p:txBody>
      </p:sp>
      <p:sp>
        <p:nvSpPr>
          <p:cNvPr id="15" name="Plassholder for dato 10"/>
          <p:cNvSpPr>
            <a:spLocks noGrp="1"/>
          </p:cNvSpPr>
          <p:nvPr>
            <p:ph type="dt" sz="half" idx="2"/>
          </p:nvPr>
        </p:nvSpPr>
        <p:spPr>
          <a:xfrm>
            <a:off x="580649" y="3464146"/>
            <a:ext cx="7980536" cy="18474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Bunntekst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146362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Forbruk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tel 1"/>
          <p:cNvSpPr>
            <a:spLocks noGrp="1"/>
          </p:cNvSpPr>
          <p:nvPr>
            <p:ph type="ctrTitle"/>
          </p:nvPr>
        </p:nvSpPr>
        <p:spPr>
          <a:xfrm>
            <a:off x="-894" y="658013"/>
            <a:ext cx="9143621" cy="3534584"/>
          </a:xfrm>
          <a:solidFill>
            <a:schemeClr val="tx1">
              <a:alpha val="20000"/>
            </a:schemeClr>
          </a:solidFill>
        </p:spPr>
        <p:txBody>
          <a:bodyPr lIns="579600" tIns="464400" rIns="579600" bIns="1512000" anchor="b">
            <a:spAutoFit/>
          </a:bodyPr>
          <a:lstStyle>
            <a:lvl1pPr algn="l"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80649" y="2779549"/>
            <a:ext cx="7980536" cy="316952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300">
                <a:solidFill>
                  <a:schemeClr val="bg1"/>
                </a:solidFill>
              </a:defRPr>
            </a:lvl1pPr>
            <a:lvl2pPr marL="342849" indent="0" algn="ctr">
              <a:buNone/>
              <a:defRPr sz="1500"/>
            </a:lvl2pPr>
            <a:lvl3pPr marL="685697" indent="0" algn="ctr">
              <a:buNone/>
              <a:defRPr sz="1350"/>
            </a:lvl3pPr>
            <a:lvl4pPr marL="1028546" indent="0" algn="ctr">
              <a:buNone/>
              <a:defRPr sz="1200"/>
            </a:lvl4pPr>
            <a:lvl5pPr marL="1371394" indent="0" algn="ctr">
              <a:buNone/>
              <a:defRPr sz="1200"/>
            </a:lvl5pPr>
            <a:lvl6pPr marL="1714243" indent="0" algn="ctr">
              <a:buNone/>
              <a:defRPr sz="1200"/>
            </a:lvl6pPr>
            <a:lvl7pPr marL="2057091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9" indent="0" algn="ctr">
              <a:buNone/>
              <a:defRPr sz="1200"/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580649" y="3703502"/>
            <a:ext cx="7980536" cy="166270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smtClean="0"/>
              <a:t>Fornavn Etternavn, Stilling</a:t>
            </a:r>
          </a:p>
        </p:txBody>
      </p:sp>
      <p:sp>
        <p:nvSpPr>
          <p:cNvPr id="15" name="Plassholder for dato 10"/>
          <p:cNvSpPr>
            <a:spLocks noGrp="1"/>
          </p:cNvSpPr>
          <p:nvPr>
            <p:ph type="dt" sz="half" idx="2"/>
          </p:nvPr>
        </p:nvSpPr>
        <p:spPr>
          <a:xfrm>
            <a:off x="580649" y="3464146"/>
            <a:ext cx="7980536" cy="18474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Bunntekst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804449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Forbruker #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tel 1"/>
          <p:cNvSpPr>
            <a:spLocks noGrp="1"/>
          </p:cNvSpPr>
          <p:nvPr>
            <p:ph type="ctrTitle"/>
          </p:nvPr>
        </p:nvSpPr>
        <p:spPr>
          <a:xfrm>
            <a:off x="-894" y="658013"/>
            <a:ext cx="9143621" cy="3534584"/>
          </a:xfrm>
          <a:solidFill>
            <a:schemeClr val="tx1">
              <a:alpha val="20000"/>
            </a:schemeClr>
          </a:solidFill>
        </p:spPr>
        <p:txBody>
          <a:bodyPr lIns="579600" tIns="464400" rIns="579600" bIns="1512000" anchor="b">
            <a:spAutoFit/>
          </a:bodyPr>
          <a:lstStyle>
            <a:lvl1pPr algn="l"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80649" y="2779549"/>
            <a:ext cx="7980536" cy="316952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300">
                <a:solidFill>
                  <a:schemeClr val="bg1"/>
                </a:solidFill>
              </a:defRPr>
            </a:lvl1pPr>
            <a:lvl2pPr marL="342849" indent="0" algn="ctr">
              <a:buNone/>
              <a:defRPr sz="1500"/>
            </a:lvl2pPr>
            <a:lvl3pPr marL="685697" indent="0" algn="ctr">
              <a:buNone/>
              <a:defRPr sz="1350"/>
            </a:lvl3pPr>
            <a:lvl4pPr marL="1028546" indent="0" algn="ctr">
              <a:buNone/>
              <a:defRPr sz="1200"/>
            </a:lvl4pPr>
            <a:lvl5pPr marL="1371394" indent="0" algn="ctr">
              <a:buNone/>
              <a:defRPr sz="1200"/>
            </a:lvl5pPr>
            <a:lvl6pPr marL="1714243" indent="0" algn="ctr">
              <a:buNone/>
              <a:defRPr sz="1200"/>
            </a:lvl6pPr>
            <a:lvl7pPr marL="2057091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9" indent="0" algn="ctr">
              <a:buNone/>
              <a:defRPr sz="1200"/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580649" y="3703502"/>
            <a:ext cx="7980536" cy="166270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smtClean="0"/>
              <a:t>Fornavn Etternavn, Stilling</a:t>
            </a:r>
          </a:p>
        </p:txBody>
      </p:sp>
      <p:sp>
        <p:nvSpPr>
          <p:cNvPr id="15" name="Plassholder for dato 10"/>
          <p:cNvSpPr>
            <a:spLocks noGrp="1"/>
          </p:cNvSpPr>
          <p:nvPr>
            <p:ph type="dt" sz="half" idx="2"/>
          </p:nvPr>
        </p:nvSpPr>
        <p:spPr>
          <a:xfrm>
            <a:off x="580649" y="3464146"/>
            <a:ext cx="7980536" cy="18474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Bunntekst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116609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Forbruker #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tel 1"/>
          <p:cNvSpPr>
            <a:spLocks noGrp="1"/>
          </p:cNvSpPr>
          <p:nvPr>
            <p:ph type="ctrTitle"/>
          </p:nvPr>
        </p:nvSpPr>
        <p:spPr>
          <a:xfrm>
            <a:off x="-894" y="658013"/>
            <a:ext cx="9143621" cy="3534584"/>
          </a:xfrm>
          <a:solidFill>
            <a:schemeClr val="tx1">
              <a:alpha val="20000"/>
            </a:schemeClr>
          </a:solidFill>
        </p:spPr>
        <p:txBody>
          <a:bodyPr lIns="579600" tIns="464400" rIns="579600" bIns="1512000" anchor="b">
            <a:spAutoFit/>
          </a:bodyPr>
          <a:lstStyle>
            <a:lvl1pPr algn="l"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80649" y="2779549"/>
            <a:ext cx="7980536" cy="316952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300">
                <a:solidFill>
                  <a:schemeClr val="bg1"/>
                </a:solidFill>
              </a:defRPr>
            </a:lvl1pPr>
            <a:lvl2pPr marL="342849" indent="0" algn="ctr">
              <a:buNone/>
              <a:defRPr sz="1500"/>
            </a:lvl2pPr>
            <a:lvl3pPr marL="685697" indent="0" algn="ctr">
              <a:buNone/>
              <a:defRPr sz="1350"/>
            </a:lvl3pPr>
            <a:lvl4pPr marL="1028546" indent="0" algn="ctr">
              <a:buNone/>
              <a:defRPr sz="1200"/>
            </a:lvl4pPr>
            <a:lvl5pPr marL="1371394" indent="0" algn="ctr">
              <a:buNone/>
              <a:defRPr sz="1200"/>
            </a:lvl5pPr>
            <a:lvl6pPr marL="1714243" indent="0" algn="ctr">
              <a:buNone/>
              <a:defRPr sz="1200"/>
            </a:lvl6pPr>
            <a:lvl7pPr marL="2057091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9" indent="0" algn="ctr">
              <a:buNone/>
              <a:defRPr sz="1200"/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580649" y="3703502"/>
            <a:ext cx="7980536" cy="166270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smtClean="0"/>
              <a:t>Fornavn Etternavn, Stilling</a:t>
            </a:r>
          </a:p>
        </p:txBody>
      </p:sp>
      <p:sp>
        <p:nvSpPr>
          <p:cNvPr id="15" name="Plassholder for dato 10"/>
          <p:cNvSpPr>
            <a:spLocks noGrp="1"/>
          </p:cNvSpPr>
          <p:nvPr>
            <p:ph type="dt" sz="half" idx="2"/>
          </p:nvPr>
        </p:nvSpPr>
        <p:spPr>
          <a:xfrm>
            <a:off x="580649" y="3464146"/>
            <a:ext cx="7980536" cy="18474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Bunntekst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020095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med mulighet for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tel 1"/>
          <p:cNvSpPr>
            <a:spLocks noGrp="1"/>
          </p:cNvSpPr>
          <p:nvPr>
            <p:ph type="ctrTitle"/>
          </p:nvPr>
        </p:nvSpPr>
        <p:spPr>
          <a:xfrm>
            <a:off x="-894" y="658013"/>
            <a:ext cx="9143621" cy="3534584"/>
          </a:xfrm>
          <a:solidFill>
            <a:schemeClr val="tx1">
              <a:alpha val="20000"/>
            </a:schemeClr>
          </a:solidFill>
        </p:spPr>
        <p:txBody>
          <a:bodyPr lIns="579600" tIns="464400" rIns="579600" bIns="1512000" anchor="b">
            <a:spAutoFit/>
          </a:bodyPr>
          <a:lstStyle>
            <a:lvl1pPr algn="l"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80649" y="2779549"/>
            <a:ext cx="7980536" cy="316952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300">
                <a:solidFill>
                  <a:schemeClr val="bg1"/>
                </a:solidFill>
              </a:defRPr>
            </a:lvl1pPr>
            <a:lvl2pPr marL="342849" indent="0" algn="ctr">
              <a:buNone/>
              <a:defRPr sz="1500"/>
            </a:lvl2pPr>
            <a:lvl3pPr marL="685697" indent="0" algn="ctr">
              <a:buNone/>
              <a:defRPr sz="1350"/>
            </a:lvl3pPr>
            <a:lvl4pPr marL="1028546" indent="0" algn="ctr">
              <a:buNone/>
              <a:defRPr sz="1200"/>
            </a:lvl4pPr>
            <a:lvl5pPr marL="1371394" indent="0" algn="ctr">
              <a:buNone/>
              <a:defRPr sz="1200"/>
            </a:lvl5pPr>
            <a:lvl6pPr marL="1714243" indent="0" algn="ctr">
              <a:buNone/>
              <a:defRPr sz="1200"/>
            </a:lvl6pPr>
            <a:lvl7pPr marL="2057091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9" indent="0" algn="ctr">
              <a:buNone/>
              <a:defRPr sz="1200"/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580649" y="3703502"/>
            <a:ext cx="7980536" cy="166270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smtClean="0"/>
              <a:t>Fornavn Etternavn, Stilling</a:t>
            </a:r>
          </a:p>
        </p:txBody>
      </p:sp>
      <p:sp>
        <p:nvSpPr>
          <p:cNvPr id="15" name="Plassholder for dato 10"/>
          <p:cNvSpPr>
            <a:spLocks noGrp="1"/>
          </p:cNvSpPr>
          <p:nvPr>
            <p:ph type="dt" sz="half" idx="2"/>
          </p:nvPr>
        </p:nvSpPr>
        <p:spPr>
          <a:xfrm>
            <a:off x="580649" y="3464146"/>
            <a:ext cx="7980536" cy="18474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Bunntekst</a:t>
            </a:r>
            <a:endParaRPr lang="nb-NO" dirty="0"/>
          </a:p>
        </p:txBody>
      </p:sp>
      <p:sp>
        <p:nvSpPr>
          <p:cNvPr id="10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4" name="Bild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  <p:sp>
        <p:nvSpPr>
          <p:cNvPr id="2" name="TekstSylinder 1"/>
          <p:cNvSpPr txBox="1"/>
          <p:nvPr userDrawn="1"/>
        </p:nvSpPr>
        <p:spPr>
          <a:xfrm>
            <a:off x="-894" y="-594109"/>
            <a:ext cx="9282054" cy="507831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nb-NO" b="1" dirty="0" smtClean="0"/>
              <a:t>Dette lysbildet skal kun brukes med bakgrunnsbilde.</a:t>
            </a:r>
          </a:p>
          <a:p>
            <a:r>
              <a:rPr lang="nb-NO" b="1" dirty="0" smtClean="0"/>
              <a:t>Høyreklikk </a:t>
            </a:r>
            <a:r>
              <a:rPr lang="nb-NO" b="1" baseline="0" dirty="0" smtClean="0"/>
              <a:t>på lysbildet og velg «Formater bakgrunn» -&gt; «Bilde eller tekstur» -&gt; «Fil» for å sette inn et bilde.</a:t>
            </a:r>
            <a:endParaRPr lang="nb-NO" b="1" dirty="0"/>
          </a:p>
        </p:txBody>
      </p:sp>
    </p:spTree>
    <p:extLst>
      <p:ext uri="{BB962C8B-B14F-4D97-AF65-F5344CB8AC3E}">
        <p14:creationId xmlns:p14="http://schemas.microsoft.com/office/powerpoint/2010/main" val="4052595759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Billett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tel 1"/>
          <p:cNvSpPr>
            <a:spLocks noGrp="1"/>
          </p:cNvSpPr>
          <p:nvPr>
            <p:ph type="ctrTitle"/>
          </p:nvPr>
        </p:nvSpPr>
        <p:spPr>
          <a:xfrm>
            <a:off x="-894" y="658013"/>
            <a:ext cx="9143621" cy="3534584"/>
          </a:xfrm>
          <a:solidFill>
            <a:schemeClr val="tx1">
              <a:alpha val="20000"/>
            </a:schemeClr>
          </a:solidFill>
        </p:spPr>
        <p:txBody>
          <a:bodyPr lIns="579600" tIns="464400" rIns="579600" bIns="1512000" anchor="b">
            <a:spAutoFit/>
          </a:bodyPr>
          <a:lstStyle>
            <a:lvl1pPr algn="l"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80649" y="2779549"/>
            <a:ext cx="7980536" cy="316952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300">
                <a:solidFill>
                  <a:schemeClr val="bg1"/>
                </a:solidFill>
              </a:defRPr>
            </a:lvl1pPr>
            <a:lvl2pPr marL="342849" indent="0" algn="ctr">
              <a:buNone/>
              <a:defRPr sz="1500"/>
            </a:lvl2pPr>
            <a:lvl3pPr marL="685697" indent="0" algn="ctr">
              <a:buNone/>
              <a:defRPr sz="1350"/>
            </a:lvl3pPr>
            <a:lvl4pPr marL="1028546" indent="0" algn="ctr">
              <a:buNone/>
              <a:defRPr sz="1200"/>
            </a:lvl4pPr>
            <a:lvl5pPr marL="1371394" indent="0" algn="ctr">
              <a:buNone/>
              <a:defRPr sz="1200"/>
            </a:lvl5pPr>
            <a:lvl6pPr marL="1714243" indent="0" algn="ctr">
              <a:buNone/>
              <a:defRPr sz="1200"/>
            </a:lvl6pPr>
            <a:lvl7pPr marL="2057091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9" indent="0" algn="ctr">
              <a:buNone/>
              <a:defRPr sz="1200"/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580649" y="3703502"/>
            <a:ext cx="7980536" cy="166270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smtClean="0"/>
              <a:t>Fornavn Etternavn, Stilling</a:t>
            </a:r>
          </a:p>
        </p:txBody>
      </p:sp>
      <p:sp>
        <p:nvSpPr>
          <p:cNvPr id="15" name="Plassholder for dato 10"/>
          <p:cNvSpPr>
            <a:spLocks noGrp="1"/>
          </p:cNvSpPr>
          <p:nvPr>
            <p:ph type="dt" sz="half" idx="2"/>
          </p:nvPr>
        </p:nvSpPr>
        <p:spPr>
          <a:xfrm>
            <a:off x="580649" y="3464146"/>
            <a:ext cx="7980536" cy="18474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Bunntekst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677764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37005" y="4829059"/>
            <a:ext cx="143644" cy="10682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9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79672" y="4829069"/>
            <a:ext cx="6520573" cy="10680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r>
              <a:rPr lang="nb-NO" smtClean="0"/>
              <a:t>Bunntekst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23059545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Kapittelside Mørk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14"/>
            <a:ext cx="9145535" cy="5147402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3887" y="2059233"/>
            <a:ext cx="7886700" cy="523220"/>
          </a:xfrm>
        </p:spPr>
        <p:txBody>
          <a:bodyPr anchor="b"/>
          <a:lstStyle>
            <a:lvl1pPr algn="ctr">
              <a:lnSpc>
                <a:spcPct val="100000"/>
              </a:lnSpc>
              <a:defRPr sz="34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23887" y="2877135"/>
            <a:ext cx="7886700" cy="112548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84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697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5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39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2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09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78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Bunntekst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29150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Kapittelside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57"/>
            <a:ext cx="9145535" cy="5145887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3887" y="2059233"/>
            <a:ext cx="7886700" cy="523220"/>
          </a:xfrm>
        </p:spPr>
        <p:txBody>
          <a:bodyPr anchor="b"/>
          <a:lstStyle>
            <a:lvl1pPr algn="ctr">
              <a:lnSpc>
                <a:spcPct val="100000"/>
              </a:lnSpc>
              <a:defRPr sz="34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23887" y="2877135"/>
            <a:ext cx="7886700" cy="112548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84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697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5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39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2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09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78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Bunntekst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381933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Kapittelside 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557"/>
            <a:ext cx="9145533" cy="5145887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3887" y="2059233"/>
            <a:ext cx="7886700" cy="523220"/>
          </a:xfrm>
        </p:spPr>
        <p:txBody>
          <a:bodyPr anchor="b"/>
          <a:lstStyle>
            <a:lvl1pPr algn="ctr">
              <a:lnSpc>
                <a:spcPct val="100000"/>
              </a:lnSpc>
              <a:defRPr sz="34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23887" y="2877135"/>
            <a:ext cx="7886700" cy="112548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84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697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5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39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2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09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78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Bunntekst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975510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Kapittelside Mørk 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557"/>
            <a:ext cx="9145533" cy="5145886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3887" y="2059233"/>
            <a:ext cx="7886700" cy="523220"/>
          </a:xfrm>
        </p:spPr>
        <p:txBody>
          <a:bodyPr anchor="b"/>
          <a:lstStyle>
            <a:lvl1pPr algn="ctr">
              <a:lnSpc>
                <a:spcPct val="100000"/>
              </a:lnSpc>
              <a:defRPr sz="34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23887" y="2877135"/>
            <a:ext cx="7886700" cy="112548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84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697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5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39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2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09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78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Bunntekst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337217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Kapittelside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-1557"/>
            <a:ext cx="9145531" cy="5145886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3887" y="2059233"/>
            <a:ext cx="7886700" cy="523220"/>
          </a:xfrm>
        </p:spPr>
        <p:txBody>
          <a:bodyPr anchor="b"/>
          <a:lstStyle>
            <a:lvl1pPr algn="ctr">
              <a:lnSpc>
                <a:spcPct val="100000"/>
              </a:lnSpc>
              <a:defRPr sz="34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23887" y="2877135"/>
            <a:ext cx="7886700" cy="112548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84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697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5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39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2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09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78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Bunntekst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095039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Kapittelside G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-1557"/>
            <a:ext cx="9145531" cy="5145885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3887" y="2059233"/>
            <a:ext cx="7886700" cy="523220"/>
          </a:xfrm>
        </p:spPr>
        <p:txBody>
          <a:bodyPr anchor="b"/>
          <a:lstStyle>
            <a:lvl1pPr algn="ctr">
              <a:lnSpc>
                <a:spcPct val="100000"/>
              </a:lnSpc>
              <a:defRPr sz="34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23887" y="2877135"/>
            <a:ext cx="7886700" cy="112548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84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697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5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39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2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09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78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Bunntekst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09596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Kapittelside 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-1557"/>
            <a:ext cx="9145530" cy="5145885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3887" y="2059233"/>
            <a:ext cx="7886700" cy="523220"/>
          </a:xfrm>
        </p:spPr>
        <p:txBody>
          <a:bodyPr anchor="b"/>
          <a:lstStyle>
            <a:lvl1pPr algn="ctr">
              <a:lnSpc>
                <a:spcPct val="100000"/>
              </a:lnSpc>
              <a:defRPr sz="34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23887" y="2877135"/>
            <a:ext cx="7886700" cy="112548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84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697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5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39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2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09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78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Bunntekst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015783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Kapittelside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-1557"/>
            <a:ext cx="9145530" cy="5145884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3887" y="2059233"/>
            <a:ext cx="7886700" cy="523220"/>
          </a:xfrm>
        </p:spPr>
        <p:txBody>
          <a:bodyPr anchor="b"/>
          <a:lstStyle>
            <a:lvl1pPr algn="ctr">
              <a:lnSpc>
                <a:spcPct val="100000"/>
              </a:lnSpc>
              <a:defRPr sz="34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23887" y="2877135"/>
            <a:ext cx="7886700" cy="112548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84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697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5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39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2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09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78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Bunntekst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502432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#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-894" y="658013"/>
            <a:ext cx="9143621" cy="3534584"/>
          </a:xfrm>
          <a:solidFill>
            <a:schemeClr val="tx1">
              <a:alpha val="20000"/>
            </a:schemeClr>
          </a:solidFill>
        </p:spPr>
        <p:txBody>
          <a:bodyPr lIns="579600" tIns="464400" rIns="579600" bIns="1512000" anchor="b">
            <a:spAutoFit/>
          </a:bodyPr>
          <a:lstStyle>
            <a:lvl1pPr algn="l"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80649" y="2779549"/>
            <a:ext cx="7980536" cy="316952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300">
                <a:solidFill>
                  <a:schemeClr val="bg1"/>
                </a:solidFill>
              </a:defRPr>
            </a:lvl1pPr>
            <a:lvl2pPr marL="342849" indent="0" algn="ctr">
              <a:buNone/>
              <a:defRPr sz="1500"/>
            </a:lvl2pPr>
            <a:lvl3pPr marL="685697" indent="0" algn="ctr">
              <a:buNone/>
              <a:defRPr sz="1350"/>
            </a:lvl3pPr>
            <a:lvl4pPr marL="1028546" indent="0" algn="ctr">
              <a:buNone/>
              <a:defRPr sz="1200"/>
            </a:lvl4pPr>
            <a:lvl5pPr marL="1371394" indent="0" algn="ctr">
              <a:buNone/>
              <a:defRPr sz="1200"/>
            </a:lvl5pPr>
            <a:lvl6pPr marL="1714243" indent="0" algn="ctr">
              <a:buNone/>
              <a:defRPr sz="1200"/>
            </a:lvl6pPr>
            <a:lvl7pPr marL="2057091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9" indent="0" algn="ctr">
              <a:buNone/>
              <a:defRPr sz="1200"/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580649" y="3703502"/>
            <a:ext cx="7980536" cy="166270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smtClean="0"/>
              <a:t>Fornavn Etternavn, Stilling</a:t>
            </a:r>
          </a:p>
        </p:txBody>
      </p:sp>
      <p:sp>
        <p:nvSpPr>
          <p:cNvPr id="15" name="Plassholder for dato 10"/>
          <p:cNvSpPr>
            <a:spLocks noGrp="1"/>
          </p:cNvSpPr>
          <p:nvPr>
            <p:ph type="dt" sz="half" idx="2"/>
          </p:nvPr>
        </p:nvSpPr>
        <p:spPr>
          <a:xfrm>
            <a:off x="580649" y="3464146"/>
            <a:ext cx="7980536" cy="18474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Bunntekst</a:t>
            </a:r>
            <a:endParaRPr lang="nb-NO" dirty="0"/>
          </a:p>
        </p:txBody>
      </p:sp>
      <p:sp>
        <p:nvSpPr>
          <p:cNvPr id="12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069646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Kapittelside L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9145528" cy="5145884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3887" y="2059233"/>
            <a:ext cx="7886700" cy="523220"/>
          </a:xfrm>
        </p:spPr>
        <p:txBody>
          <a:bodyPr anchor="b"/>
          <a:lstStyle>
            <a:lvl1pPr algn="ctr">
              <a:lnSpc>
                <a:spcPct val="100000"/>
              </a:lnSpc>
              <a:defRPr sz="34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23887" y="2877135"/>
            <a:ext cx="7886700" cy="112548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84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697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5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39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2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09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78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Bunntekst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561837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spAutoFit/>
          </a:bodyPr>
          <a:lstStyle>
            <a:lvl1pPr>
              <a:defRPr sz="280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8" name="Plassholder for innhold 2"/>
          <p:cNvSpPr>
            <a:spLocks noGrp="1"/>
          </p:cNvSpPr>
          <p:nvPr>
            <p:ph idx="1"/>
          </p:nvPr>
        </p:nvSpPr>
        <p:spPr>
          <a:xfrm>
            <a:off x="580649" y="1369642"/>
            <a:ext cx="3886206" cy="319450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0" name="Plassholder for innhold 2"/>
          <p:cNvSpPr>
            <a:spLocks noGrp="1"/>
          </p:cNvSpPr>
          <p:nvPr>
            <p:ph idx="13"/>
          </p:nvPr>
        </p:nvSpPr>
        <p:spPr>
          <a:xfrm>
            <a:off x="4674979" y="1369642"/>
            <a:ext cx="3886206" cy="319450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37005" y="4829059"/>
            <a:ext cx="143644" cy="10682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1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79672" y="4829069"/>
            <a:ext cx="6520573" cy="10680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r>
              <a:rPr lang="nb-NO" smtClean="0"/>
              <a:t>Bunntekst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33031120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 med overskrif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80649" y="648080"/>
            <a:ext cx="3886206" cy="428454"/>
          </a:xfrm>
        </p:spPr>
        <p:txBody>
          <a:bodyPr/>
          <a:lstStyle>
            <a:lvl1pPr>
              <a:defRPr sz="280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8" name="Plassholder for innhold 2"/>
          <p:cNvSpPr>
            <a:spLocks noGrp="1"/>
          </p:cNvSpPr>
          <p:nvPr>
            <p:ph idx="1"/>
          </p:nvPr>
        </p:nvSpPr>
        <p:spPr>
          <a:xfrm>
            <a:off x="580649" y="1369642"/>
            <a:ext cx="3886206" cy="319450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0" name="Plassholder for innhold 2"/>
          <p:cNvSpPr>
            <a:spLocks noGrp="1"/>
          </p:cNvSpPr>
          <p:nvPr>
            <p:ph idx="13"/>
          </p:nvPr>
        </p:nvSpPr>
        <p:spPr>
          <a:xfrm>
            <a:off x="4674979" y="1369642"/>
            <a:ext cx="3886206" cy="319450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37005" y="4829059"/>
            <a:ext cx="143644" cy="10682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1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79672" y="4829069"/>
            <a:ext cx="6520573" cy="10680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r>
              <a:rPr lang="nb-NO" smtClean="0"/>
              <a:t>Bunntekst</a:t>
            </a:r>
            <a:endParaRPr lang="nb-NO" dirty="0"/>
          </a:p>
        </p:txBody>
      </p:sp>
      <p:sp>
        <p:nvSpPr>
          <p:cNvPr id="12" name="Plassholder for tekst 3"/>
          <p:cNvSpPr>
            <a:spLocks noGrp="1"/>
          </p:cNvSpPr>
          <p:nvPr>
            <p:ph type="body" sz="quarter" idx="14"/>
          </p:nvPr>
        </p:nvSpPr>
        <p:spPr>
          <a:xfrm>
            <a:off x="4674979" y="648080"/>
            <a:ext cx="3886206" cy="428454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>
                <a:solidFill>
                  <a:srgbClr val="707070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901040132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8" name="Plassholder for innhold 2"/>
          <p:cNvSpPr>
            <a:spLocks noGrp="1"/>
          </p:cNvSpPr>
          <p:nvPr>
            <p:ph idx="1"/>
          </p:nvPr>
        </p:nvSpPr>
        <p:spPr>
          <a:xfrm>
            <a:off x="580650" y="1369642"/>
            <a:ext cx="3757601" cy="319450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bilde 3"/>
          <p:cNvSpPr>
            <a:spLocks noGrp="1"/>
          </p:cNvSpPr>
          <p:nvPr>
            <p:ph type="pic" sz="quarter" idx="13"/>
          </p:nvPr>
        </p:nvSpPr>
        <p:spPr>
          <a:xfrm>
            <a:off x="4569619" y="1369642"/>
            <a:ext cx="3991495" cy="3194612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37005" y="4829059"/>
            <a:ext cx="143644" cy="10682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79672" y="4829069"/>
            <a:ext cx="6520573" cy="10680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r>
              <a:rPr lang="nb-NO" smtClean="0"/>
              <a:t>Bunntekst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00956708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dtstilt bilde m/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innhold 2"/>
          <p:cNvSpPr>
            <a:spLocks noGrp="1"/>
          </p:cNvSpPr>
          <p:nvPr>
            <p:ph idx="1"/>
          </p:nvPr>
        </p:nvSpPr>
        <p:spPr>
          <a:xfrm>
            <a:off x="2246289" y="4345564"/>
            <a:ext cx="4655473" cy="220827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1600">
                <a:solidFill>
                  <a:srgbClr val="707070"/>
                </a:solidFill>
              </a:defRPr>
            </a:lvl1pPr>
            <a:lvl2pPr marL="533995" indent="0">
              <a:buNone/>
              <a:defRPr/>
            </a:lvl2pPr>
            <a:lvl3pPr marL="838795" indent="0">
              <a:buNone/>
              <a:defRPr/>
            </a:lvl3pPr>
            <a:lvl4pPr marL="1138833" indent="0">
              <a:buNone/>
              <a:defRPr/>
            </a:lvl4pPr>
            <a:lvl5pPr marL="1476970" indent="0">
              <a:buNone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bilde 3"/>
          <p:cNvSpPr>
            <a:spLocks noGrp="1"/>
          </p:cNvSpPr>
          <p:nvPr>
            <p:ph type="pic" sz="quarter" idx="13"/>
          </p:nvPr>
        </p:nvSpPr>
        <p:spPr>
          <a:xfrm>
            <a:off x="2246289" y="968998"/>
            <a:ext cx="4655473" cy="3199007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37005" y="4829059"/>
            <a:ext cx="143644" cy="10682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79672" y="4829069"/>
            <a:ext cx="6520573" cy="10680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r>
              <a:rPr lang="nb-NO" smtClean="0"/>
              <a:t>Bunntekst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9872550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3"/>
          <p:cNvSpPr>
            <a:spLocks noGrp="1"/>
          </p:cNvSpPr>
          <p:nvPr>
            <p:ph type="pic" sz="quarter" idx="13"/>
          </p:nvPr>
        </p:nvSpPr>
        <p:spPr>
          <a:xfrm>
            <a:off x="580649" y="1207224"/>
            <a:ext cx="7984394" cy="3363859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9" name="Tittel 1"/>
          <p:cNvSpPr>
            <a:spLocks noGrp="1"/>
          </p:cNvSpPr>
          <p:nvPr>
            <p:ph type="title"/>
          </p:nvPr>
        </p:nvSpPr>
        <p:spPr>
          <a:xfrm>
            <a:off x="580649" y="670529"/>
            <a:ext cx="7980536" cy="387097"/>
          </a:xfrm>
        </p:spPr>
        <p:txBody>
          <a:bodyPr/>
          <a:lstStyle>
            <a:lvl1pPr>
              <a:defRPr sz="28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37005" y="4829059"/>
            <a:ext cx="143644" cy="10682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79672" y="4829069"/>
            <a:ext cx="6520573" cy="10680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r>
              <a:rPr lang="nb-NO" smtClean="0"/>
              <a:t>Bunntekst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48128962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sid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3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4571082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5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37005" y="4829059"/>
            <a:ext cx="143644" cy="10682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79672" y="4829069"/>
            <a:ext cx="6520573" cy="10680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r>
              <a:rPr lang="nb-NO" smtClean="0"/>
              <a:t>Bunntekst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57271115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dekk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3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145088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14" hasCustomPrompt="1"/>
          </p:nvPr>
        </p:nvSpPr>
        <p:spPr>
          <a:xfrm>
            <a:off x="7657200" y="4651887"/>
            <a:ext cx="1486800" cy="4932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smtClean="0"/>
              <a:t>.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87938104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37005" y="4829059"/>
            <a:ext cx="143644" cy="10682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79672" y="4829069"/>
            <a:ext cx="6520573" cy="10680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r>
              <a:rPr lang="nb-NO" smtClean="0"/>
              <a:t>Bunntekst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54296601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37005" y="4829059"/>
            <a:ext cx="143644" cy="10682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79672" y="4829069"/>
            <a:ext cx="6520573" cy="10680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r>
              <a:rPr lang="nb-NO" smtClean="0"/>
              <a:t>Bunntekst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53053503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#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tel 1"/>
          <p:cNvSpPr>
            <a:spLocks noGrp="1"/>
          </p:cNvSpPr>
          <p:nvPr>
            <p:ph type="ctrTitle"/>
          </p:nvPr>
        </p:nvSpPr>
        <p:spPr>
          <a:xfrm>
            <a:off x="-894" y="658013"/>
            <a:ext cx="9143621" cy="3534584"/>
          </a:xfrm>
          <a:solidFill>
            <a:schemeClr val="tx1">
              <a:alpha val="20000"/>
            </a:schemeClr>
          </a:solidFill>
        </p:spPr>
        <p:txBody>
          <a:bodyPr lIns="579600" tIns="464400" rIns="579600" bIns="1512000" anchor="b">
            <a:spAutoFit/>
          </a:bodyPr>
          <a:lstStyle>
            <a:lvl1pPr algn="l"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80649" y="2779549"/>
            <a:ext cx="7980536" cy="316952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300">
                <a:solidFill>
                  <a:schemeClr val="bg1"/>
                </a:solidFill>
              </a:defRPr>
            </a:lvl1pPr>
            <a:lvl2pPr marL="342849" indent="0" algn="ctr">
              <a:buNone/>
              <a:defRPr sz="1500"/>
            </a:lvl2pPr>
            <a:lvl3pPr marL="685697" indent="0" algn="ctr">
              <a:buNone/>
              <a:defRPr sz="1350"/>
            </a:lvl3pPr>
            <a:lvl4pPr marL="1028546" indent="0" algn="ctr">
              <a:buNone/>
              <a:defRPr sz="1200"/>
            </a:lvl4pPr>
            <a:lvl5pPr marL="1371394" indent="0" algn="ctr">
              <a:buNone/>
              <a:defRPr sz="1200"/>
            </a:lvl5pPr>
            <a:lvl6pPr marL="1714243" indent="0" algn="ctr">
              <a:buNone/>
              <a:defRPr sz="1200"/>
            </a:lvl6pPr>
            <a:lvl7pPr marL="2057091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9" indent="0" algn="ctr">
              <a:buNone/>
              <a:defRPr sz="1200"/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580649" y="3703502"/>
            <a:ext cx="7980536" cy="166270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smtClean="0"/>
              <a:t>Fornavn Etternavn, Stilling</a:t>
            </a:r>
          </a:p>
        </p:txBody>
      </p:sp>
      <p:sp>
        <p:nvSpPr>
          <p:cNvPr id="15" name="Plassholder for dato 10"/>
          <p:cNvSpPr>
            <a:spLocks noGrp="1"/>
          </p:cNvSpPr>
          <p:nvPr>
            <p:ph type="dt" sz="half" idx="2"/>
          </p:nvPr>
        </p:nvSpPr>
        <p:spPr>
          <a:xfrm>
            <a:off x="580649" y="3464146"/>
            <a:ext cx="7980536" cy="18474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Bunntekst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370573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kside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6538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"/>
            <a:ext cx="9144000" cy="5145012"/>
          </a:xfrm>
          <a:prstGeom prst="rect">
            <a:avLst/>
          </a:prstGeom>
        </p:spPr>
      </p:pic>
      <p:sp>
        <p:nvSpPr>
          <p:cNvPr id="4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Bunntekst</a:t>
            </a:r>
            <a:endParaRPr lang="nb-NO" dirty="0"/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93695502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kside #2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6538"/>
          </a:xfrm>
          <a:prstGeom prst="rect">
            <a:avLst/>
          </a:prstGeom>
        </p:spPr>
      </p:pic>
      <p:pic>
        <p:nvPicPr>
          <p:cNvPr id="2" name="Bild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6538"/>
          </a:xfrm>
          <a:prstGeom prst="rect">
            <a:avLst/>
          </a:prstGeom>
        </p:spPr>
      </p:pic>
      <p:sp>
        <p:nvSpPr>
          <p:cNvPr id="4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Bunntekst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58102588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#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tel 1"/>
          <p:cNvSpPr>
            <a:spLocks noGrp="1"/>
          </p:cNvSpPr>
          <p:nvPr>
            <p:ph type="ctrTitle"/>
          </p:nvPr>
        </p:nvSpPr>
        <p:spPr>
          <a:xfrm>
            <a:off x="-894" y="658013"/>
            <a:ext cx="9143621" cy="3534584"/>
          </a:xfrm>
          <a:solidFill>
            <a:schemeClr val="tx1">
              <a:alpha val="20000"/>
            </a:schemeClr>
          </a:solidFill>
        </p:spPr>
        <p:txBody>
          <a:bodyPr lIns="579600" tIns="464400" rIns="579600" bIns="1512000" anchor="b">
            <a:spAutoFit/>
          </a:bodyPr>
          <a:lstStyle>
            <a:lvl1pPr algn="l"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80649" y="2779549"/>
            <a:ext cx="7980536" cy="316952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300">
                <a:solidFill>
                  <a:schemeClr val="bg1"/>
                </a:solidFill>
              </a:defRPr>
            </a:lvl1pPr>
            <a:lvl2pPr marL="342849" indent="0" algn="ctr">
              <a:buNone/>
              <a:defRPr sz="1500"/>
            </a:lvl2pPr>
            <a:lvl3pPr marL="685697" indent="0" algn="ctr">
              <a:buNone/>
              <a:defRPr sz="1350"/>
            </a:lvl3pPr>
            <a:lvl4pPr marL="1028546" indent="0" algn="ctr">
              <a:buNone/>
              <a:defRPr sz="1200"/>
            </a:lvl4pPr>
            <a:lvl5pPr marL="1371394" indent="0" algn="ctr">
              <a:buNone/>
              <a:defRPr sz="1200"/>
            </a:lvl5pPr>
            <a:lvl6pPr marL="1714243" indent="0" algn="ctr">
              <a:buNone/>
              <a:defRPr sz="1200"/>
            </a:lvl6pPr>
            <a:lvl7pPr marL="2057091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9" indent="0" algn="ctr">
              <a:buNone/>
              <a:defRPr sz="1200"/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580649" y="3703502"/>
            <a:ext cx="7980536" cy="166270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smtClean="0"/>
              <a:t>Fornavn Etternavn, Stilling</a:t>
            </a:r>
          </a:p>
        </p:txBody>
      </p:sp>
      <p:sp>
        <p:nvSpPr>
          <p:cNvPr id="15" name="Plassholder for dato 10"/>
          <p:cNvSpPr>
            <a:spLocks noGrp="1"/>
          </p:cNvSpPr>
          <p:nvPr>
            <p:ph type="dt" sz="half" idx="2"/>
          </p:nvPr>
        </p:nvSpPr>
        <p:spPr>
          <a:xfrm>
            <a:off x="580649" y="3464146"/>
            <a:ext cx="7980536" cy="18474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Bunntekst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184722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#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tel 1"/>
          <p:cNvSpPr>
            <a:spLocks noGrp="1"/>
          </p:cNvSpPr>
          <p:nvPr>
            <p:ph type="ctrTitle"/>
          </p:nvPr>
        </p:nvSpPr>
        <p:spPr>
          <a:xfrm>
            <a:off x="-894" y="658013"/>
            <a:ext cx="9143621" cy="3534584"/>
          </a:xfrm>
          <a:solidFill>
            <a:schemeClr val="tx1">
              <a:alpha val="20000"/>
            </a:schemeClr>
          </a:solidFill>
        </p:spPr>
        <p:txBody>
          <a:bodyPr lIns="579600" tIns="464400" rIns="579600" bIns="1512000" anchor="b">
            <a:spAutoFit/>
          </a:bodyPr>
          <a:lstStyle>
            <a:lvl1pPr algn="l"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80649" y="2779549"/>
            <a:ext cx="7980536" cy="316952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300">
                <a:solidFill>
                  <a:schemeClr val="bg1"/>
                </a:solidFill>
              </a:defRPr>
            </a:lvl1pPr>
            <a:lvl2pPr marL="342849" indent="0" algn="ctr">
              <a:buNone/>
              <a:defRPr sz="1500"/>
            </a:lvl2pPr>
            <a:lvl3pPr marL="685697" indent="0" algn="ctr">
              <a:buNone/>
              <a:defRPr sz="1350"/>
            </a:lvl3pPr>
            <a:lvl4pPr marL="1028546" indent="0" algn="ctr">
              <a:buNone/>
              <a:defRPr sz="1200"/>
            </a:lvl4pPr>
            <a:lvl5pPr marL="1371394" indent="0" algn="ctr">
              <a:buNone/>
              <a:defRPr sz="1200"/>
            </a:lvl5pPr>
            <a:lvl6pPr marL="1714243" indent="0" algn="ctr">
              <a:buNone/>
              <a:defRPr sz="1200"/>
            </a:lvl6pPr>
            <a:lvl7pPr marL="2057091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9" indent="0" algn="ctr">
              <a:buNone/>
              <a:defRPr sz="1200"/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580649" y="3703502"/>
            <a:ext cx="7980536" cy="166270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smtClean="0"/>
              <a:t>Fornavn Etternavn, Stilling</a:t>
            </a:r>
          </a:p>
        </p:txBody>
      </p:sp>
      <p:sp>
        <p:nvSpPr>
          <p:cNvPr id="15" name="Plassholder for dato 10"/>
          <p:cNvSpPr>
            <a:spLocks noGrp="1"/>
          </p:cNvSpPr>
          <p:nvPr>
            <p:ph type="dt" sz="half" idx="2"/>
          </p:nvPr>
        </p:nvSpPr>
        <p:spPr>
          <a:xfrm>
            <a:off x="580649" y="3464146"/>
            <a:ext cx="7980536" cy="18474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Bunntekst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961410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#6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tel 1"/>
          <p:cNvSpPr>
            <a:spLocks noGrp="1"/>
          </p:cNvSpPr>
          <p:nvPr>
            <p:ph type="ctrTitle"/>
          </p:nvPr>
        </p:nvSpPr>
        <p:spPr>
          <a:xfrm>
            <a:off x="-894" y="658013"/>
            <a:ext cx="9143621" cy="3534584"/>
          </a:xfrm>
          <a:solidFill>
            <a:schemeClr val="tx1">
              <a:alpha val="20000"/>
            </a:schemeClr>
          </a:solidFill>
        </p:spPr>
        <p:txBody>
          <a:bodyPr lIns="579600" tIns="464400" rIns="579600" bIns="1512000" anchor="b">
            <a:spAutoFit/>
          </a:bodyPr>
          <a:lstStyle>
            <a:lvl1pPr algn="l"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80649" y="2779549"/>
            <a:ext cx="7980536" cy="316952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300">
                <a:solidFill>
                  <a:schemeClr val="bg1"/>
                </a:solidFill>
              </a:defRPr>
            </a:lvl1pPr>
            <a:lvl2pPr marL="342849" indent="0" algn="ctr">
              <a:buNone/>
              <a:defRPr sz="1500"/>
            </a:lvl2pPr>
            <a:lvl3pPr marL="685697" indent="0" algn="ctr">
              <a:buNone/>
              <a:defRPr sz="1350"/>
            </a:lvl3pPr>
            <a:lvl4pPr marL="1028546" indent="0" algn="ctr">
              <a:buNone/>
              <a:defRPr sz="1200"/>
            </a:lvl4pPr>
            <a:lvl5pPr marL="1371394" indent="0" algn="ctr">
              <a:buNone/>
              <a:defRPr sz="1200"/>
            </a:lvl5pPr>
            <a:lvl6pPr marL="1714243" indent="0" algn="ctr">
              <a:buNone/>
              <a:defRPr sz="1200"/>
            </a:lvl6pPr>
            <a:lvl7pPr marL="2057091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9" indent="0" algn="ctr">
              <a:buNone/>
              <a:defRPr sz="1200"/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580649" y="3703502"/>
            <a:ext cx="7980536" cy="166270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smtClean="0"/>
              <a:t>Fornavn Etternavn, Stilling</a:t>
            </a:r>
          </a:p>
        </p:txBody>
      </p:sp>
      <p:sp>
        <p:nvSpPr>
          <p:cNvPr id="15" name="Plassholder for dato 10"/>
          <p:cNvSpPr>
            <a:spLocks noGrp="1"/>
          </p:cNvSpPr>
          <p:nvPr>
            <p:ph type="dt" sz="half" idx="2"/>
          </p:nvPr>
        </p:nvSpPr>
        <p:spPr>
          <a:xfrm>
            <a:off x="580649" y="3464146"/>
            <a:ext cx="7980536" cy="18474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Bunntekst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180117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#7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tel 1"/>
          <p:cNvSpPr>
            <a:spLocks noGrp="1"/>
          </p:cNvSpPr>
          <p:nvPr>
            <p:ph type="ctrTitle"/>
          </p:nvPr>
        </p:nvSpPr>
        <p:spPr>
          <a:xfrm>
            <a:off x="-894" y="658013"/>
            <a:ext cx="9143621" cy="3534584"/>
          </a:xfrm>
          <a:solidFill>
            <a:schemeClr val="tx1">
              <a:alpha val="20000"/>
            </a:schemeClr>
          </a:solidFill>
        </p:spPr>
        <p:txBody>
          <a:bodyPr lIns="579600" tIns="464400" rIns="579600" bIns="1512000" anchor="b">
            <a:spAutoFit/>
          </a:bodyPr>
          <a:lstStyle>
            <a:lvl1pPr algn="l"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80649" y="2779549"/>
            <a:ext cx="7980536" cy="316952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300">
                <a:solidFill>
                  <a:schemeClr val="bg1"/>
                </a:solidFill>
              </a:defRPr>
            </a:lvl1pPr>
            <a:lvl2pPr marL="342849" indent="0" algn="ctr">
              <a:buNone/>
              <a:defRPr sz="1500"/>
            </a:lvl2pPr>
            <a:lvl3pPr marL="685697" indent="0" algn="ctr">
              <a:buNone/>
              <a:defRPr sz="1350"/>
            </a:lvl3pPr>
            <a:lvl4pPr marL="1028546" indent="0" algn="ctr">
              <a:buNone/>
              <a:defRPr sz="1200"/>
            </a:lvl4pPr>
            <a:lvl5pPr marL="1371394" indent="0" algn="ctr">
              <a:buNone/>
              <a:defRPr sz="1200"/>
            </a:lvl5pPr>
            <a:lvl6pPr marL="1714243" indent="0" algn="ctr">
              <a:buNone/>
              <a:defRPr sz="1200"/>
            </a:lvl6pPr>
            <a:lvl7pPr marL="2057091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9" indent="0" algn="ctr">
              <a:buNone/>
              <a:defRPr sz="1200"/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580649" y="3703502"/>
            <a:ext cx="7980536" cy="166270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smtClean="0"/>
              <a:t>Fornavn Etternavn, Stilling</a:t>
            </a:r>
          </a:p>
        </p:txBody>
      </p:sp>
      <p:sp>
        <p:nvSpPr>
          <p:cNvPr id="15" name="Plassholder for dato 10"/>
          <p:cNvSpPr>
            <a:spLocks noGrp="1"/>
          </p:cNvSpPr>
          <p:nvPr>
            <p:ph type="dt" sz="half" idx="2"/>
          </p:nvPr>
        </p:nvSpPr>
        <p:spPr>
          <a:xfrm>
            <a:off x="580649" y="3464146"/>
            <a:ext cx="7980536" cy="18474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Bunntekst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525237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#8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tel 1"/>
          <p:cNvSpPr>
            <a:spLocks noGrp="1"/>
          </p:cNvSpPr>
          <p:nvPr>
            <p:ph type="ctrTitle"/>
          </p:nvPr>
        </p:nvSpPr>
        <p:spPr>
          <a:xfrm>
            <a:off x="-894" y="658013"/>
            <a:ext cx="9143621" cy="3534584"/>
          </a:xfrm>
          <a:solidFill>
            <a:schemeClr val="tx1">
              <a:alpha val="20000"/>
            </a:schemeClr>
          </a:solidFill>
        </p:spPr>
        <p:txBody>
          <a:bodyPr lIns="579600" tIns="464400" rIns="579600" bIns="1512000" anchor="b">
            <a:spAutoFit/>
          </a:bodyPr>
          <a:lstStyle>
            <a:lvl1pPr algn="l"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80649" y="2779549"/>
            <a:ext cx="7980536" cy="316952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300">
                <a:solidFill>
                  <a:schemeClr val="bg1"/>
                </a:solidFill>
              </a:defRPr>
            </a:lvl1pPr>
            <a:lvl2pPr marL="342849" indent="0" algn="ctr">
              <a:buNone/>
              <a:defRPr sz="1500"/>
            </a:lvl2pPr>
            <a:lvl3pPr marL="685697" indent="0" algn="ctr">
              <a:buNone/>
              <a:defRPr sz="1350"/>
            </a:lvl3pPr>
            <a:lvl4pPr marL="1028546" indent="0" algn="ctr">
              <a:buNone/>
              <a:defRPr sz="1200"/>
            </a:lvl4pPr>
            <a:lvl5pPr marL="1371394" indent="0" algn="ctr">
              <a:buNone/>
              <a:defRPr sz="1200"/>
            </a:lvl5pPr>
            <a:lvl6pPr marL="1714243" indent="0" algn="ctr">
              <a:buNone/>
              <a:defRPr sz="1200"/>
            </a:lvl6pPr>
            <a:lvl7pPr marL="2057091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9" indent="0" algn="ctr">
              <a:buNone/>
              <a:defRPr sz="1200"/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580649" y="3703502"/>
            <a:ext cx="7980536" cy="166270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smtClean="0"/>
              <a:t>Fornavn Etternavn, Stilling</a:t>
            </a:r>
          </a:p>
        </p:txBody>
      </p:sp>
      <p:sp>
        <p:nvSpPr>
          <p:cNvPr id="15" name="Plassholder for dato 10"/>
          <p:cNvSpPr>
            <a:spLocks noGrp="1"/>
          </p:cNvSpPr>
          <p:nvPr>
            <p:ph type="dt" sz="half" idx="2"/>
          </p:nvPr>
        </p:nvSpPr>
        <p:spPr>
          <a:xfrm>
            <a:off x="580649" y="3464146"/>
            <a:ext cx="7980536" cy="18474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Bunntekst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3" name="Bild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242017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image" Target="../media/image1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580649" y="649083"/>
            <a:ext cx="7980536" cy="429990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80649" y="1369642"/>
            <a:ext cx="7980536" cy="319450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37005" y="4829059"/>
            <a:ext cx="143644" cy="10682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94">
                <a:solidFill>
                  <a:srgbClr val="32374B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sz="488" dirty="0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79672" y="4829069"/>
            <a:ext cx="6520573" cy="10680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94">
                <a:solidFill>
                  <a:srgbClr val="32374B"/>
                </a:solidFill>
              </a:defRPr>
            </a:lvl1pPr>
          </a:lstStyle>
          <a:p>
            <a:r>
              <a:rPr lang="nb-NO" smtClean="0"/>
              <a:t>Bunntekst</a:t>
            </a:r>
            <a:endParaRPr lang="nb-NO" dirty="0"/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9912" y="4737775"/>
            <a:ext cx="820800" cy="177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770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80" r:id="rId3"/>
    <p:sldLayoutId id="2147483686" r:id="rId4"/>
    <p:sldLayoutId id="2147483688" r:id="rId5"/>
    <p:sldLayoutId id="2147483685" r:id="rId6"/>
    <p:sldLayoutId id="2147483695" r:id="rId7"/>
    <p:sldLayoutId id="2147483687" r:id="rId8"/>
    <p:sldLayoutId id="2147483692" r:id="rId9"/>
    <p:sldLayoutId id="2147483693" r:id="rId10"/>
    <p:sldLayoutId id="2147483697" r:id="rId11"/>
    <p:sldLayoutId id="2147483682" r:id="rId12"/>
    <p:sldLayoutId id="2147483683" r:id="rId13"/>
    <p:sldLayoutId id="2147483691" r:id="rId14"/>
    <p:sldLayoutId id="2147483690" r:id="rId15"/>
    <p:sldLayoutId id="2147483689" r:id="rId16"/>
    <p:sldLayoutId id="2147483694" r:id="rId17"/>
    <p:sldLayoutId id="2147483684" r:id="rId18"/>
    <p:sldLayoutId id="2147483681" r:id="rId19"/>
    <p:sldLayoutId id="2147483696" r:id="rId20"/>
    <p:sldLayoutId id="2147483662" r:id="rId21"/>
    <p:sldLayoutId id="2147483663" r:id="rId22"/>
    <p:sldLayoutId id="2147483698" r:id="rId23"/>
    <p:sldLayoutId id="2147483699" r:id="rId24"/>
    <p:sldLayoutId id="2147483700" r:id="rId25"/>
    <p:sldLayoutId id="2147483701" r:id="rId26"/>
    <p:sldLayoutId id="2147483702" r:id="rId27"/>
    <p:sldLayoutId id="2147483703" r:id="rId28"/>
    <p:sldLayoutId id="2147483704" r:id="rId29"/>
    <p:sldLayoutId id="2147483705" r:id="rId30"/>
    <p:sldLayoutId id="2147483664" r:id="rId31"/>
    <p:sldLayoutId id="2147483707" r:id="rId32"/>
    <p:sldLayoutId id="2147483672" r:id="rId33"/>
    <p:sldLayoutId id="2147483673" r:id="rId34"/>
    <p:sldLayoutId id="2147483674" r:id="rId35"/>
    <p:sldLayoutId id="2147483675" r:id="rId36"/>
    <p:sldLayoutId id="2147483676" r:id="rId37"/>
    <p:sldLayoutId id="2147483666" r:id="rId38"/>
    <p:sldLayoutId id="2147483667" r:id="rId39"/>
    <p:sldLayoutId id="2147483677" r:id="rId40"/>
    <p:sldLayoutId id="2147483678" r:id="rId41"/>
  </p:sldLayoutIdLst>
  <p:hf hdr="0" ftr="0" dt="0"/>
  <p:txStyles>
    <p:titleStyle>
      <a:lvl1pPr algn="l" defTabSz="685697" rtl="0" eaLnBrk="1" latinLnBrk="0" hangingPunct="1">
        <a:lnSpc>
          <a:spcPct val="100000"/>
        </a:lnSpc>
        <a:spcBef>
          <a:spcPct val="0"/>
        </a:spcBef>
        <a:buNone/>
        <a:defRPr sz="2794" b="1" kern="1200">
          <a:solidFill>
            <a:srgbClr val="707070"/>
          </a:solidFill>
          <a:latin typeface="+mj-lt"/>
          <a:ea typeface="+mj-ea"/>
          <a:cs typeface="+mj-cs"/>
        </a:defRPr>
      </a:lvl1pPr>
    </p:titleStyle>
    <p:bodyStyle>
      <a:lvl1pPr marL="256500" indent="-256500" algn="l" defTabSz="685697" rtl="0" eaLnBrk="1" latinLnBrk="0" hangingPunct="1">
        <a:lnSpc>
          <a:spcPct val="90000"/>
        </a:lnSpc>
        <a:spcBef>
          <a:spcPts val="750"/>
        </a:spcBef>
        <a:buClr>
          <a:srgbClr val="707070"/>
        </a:buClr>
        <a:buFont typeface="Arial" panose="020B0604020202020204" pitchFamily="34" charset="0"/>
        <a:buChar char="•"/>
        <a:defRPr sz="2000" kern="1200">
          <a:solidFill>
            <a:srgbClr val="32374B"/>
          </a:solidFill>
          <a:latin typeface="+mn-lt"/>
          <a:ea typeface="+mn-ea"/>
          <a:cs typeface="+mn-cs"/>
        </a:defRPr>
      </a:lvl1pPr>
      <a:lvl2pPr marL="704850" indent="-170855" algn="l" defTabSz="685697" rtl="0" eaLnBrk="1" latinLnBrk="0" hangingPunct="1">
        <a:lnSpc>
          <a:spcPct val="90000"/>
        </a:lnSpc>
        <a:spcBef>
          <a:spcPts val="375"/>
        </a:spcBef>
        <a:buClr>
          <a:srgbClr val="32374B"/>
        </a:buClr>
        <a:buFont typeface="Arial" panose="020B0604020202020204" pitchFamily="34" charset="0"/>
        <a:buChar char="­"/>
        <a:defRPr sz="1600" kern="1200">
          <a:solidFill>
            <a:srgbClr val="32374B"/>
          </a:solidFill>
          <a:latin typeface="+mn-lt"/>
          <a:ea typeface="+mn-ea"/>
          <a:cs typeface="+mn-cs"/>
        </a:defRPr>
      </a:lvl2pPr>
      <a:lvl3pPr marL="1009650" indent="-170855" algn="l" defTabSz="685697" rtl="0" eaLnBrk="1" latinLnBrk="0" hangingPunct="1">
        <a:lnSpc>
          <a:spcPct val="90000"/>
        </a:lnSpc>
        <a:spcBef>
          <a:spcPts val="375"/>
        </a:spcBef>
        <a:buClr>
          <a:srgbClr val="32374B"/>
        </a:buClr>
        <a:buFont typeface="Arial" panose="020B0604020202020204" pitchFamily="34" charset="0"/>
        <a:buChar char="­"/>
        <a:defRPr sz="1250" kern="1200">
          <a:solidFill>
            <a:srgbClr val="32374B"/>
          </a:solidFill>
          <a:latin typeface="+mn-lt"/>
          <a:ea typeface="+mn-ea"/>
          <a:cs typeface="+mn-cs"/>
        </a:defRPr>
      </a:lvl3pPr>
      <a:lvl4pPr marL="1309688" indent="-170855" algn="l" defTabSz="685697" rtl="0" eaLnBrk="1" latinLnBrk="0" hangingPunct="1">
        <a:lnSpc>
          <a:spcPct val="90000"/>
        </a:lnSpc>
        <a:spcBef>
          <a:spcPts val="375"/>
        </a:spcBef>
        <a:buClr>
          <a:srgbClr val="32374B"/>
        </a:buClr>
        <a:buFont typeface="Arial" panose="020B0604020202020204" pitchFamily="34" charset="0"/>
        <a:buChar char="­"/>
        <a:defRPr sz="1250" kern="1200">
          <a:solidFill>
            <a:srgbClr val="32374B"/>
          </a:solidFill>
          <a:latin typeface="+mn-lt"/>
          <a:ea typeface="+mn-ea"/>
          <a:cs typeface="+mn-cs"/>
        </a:defRPr>
      </a:lvl4pPr>
      <a:lvl5pPr marL="1647825" indent="-170855" algn="l" defTabSz="685697" rtl="0" eaLnBrk="1" latinLnBrk="0" hangingPunct="1">
        <a:lnSpc>
          <a:spcPct val="90000"/>
        </a:lnSpc>
        <a:spcBef>
          <a:spcPts val="375"/>
        </a:spcBef>
        <a:buClr>
          <a:srgbClr val="32374B"/>
        </a:buClr>
        <a:buFont typeface="Arial" panose="020B0604020202020204" pitchFamily="34" charset="0"/>
        <a:buChar char="­"/>
        <a:defRPr sz="1250" kern="1200">
          <a:solidFill>
            <a:srgbClr val="32374B"/>
          </a:solidFill>
          <a:latin typeface="+mn-lt"/>
          <a:ea typeface="+mn-ea"/>
          <a:cs typeface="+mn-cs"/>
        </a:defRPr>
      </a:lvl5pPr>
      <a:lvl6pPr marL="1885667" indent="-171424" algn="l" defTabSz="68569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516" indent="-171424" algn="l" defTabSz="68569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364" indent="-171424" algn="l" defTabSz="68569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213" indent="-171424" algn="l" defTabSz="68569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68569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49" algn="l" defTabSz="68569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697" algn="l" defTabSz="68569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46" algn="l" defTabSz="68569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394" algn="l" defTabSz="68569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243" algn="l" defTabSz="68569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091" algn="l" defTabSz="68569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9940" algn="l" defTabSz="68569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789" algn="l" defTabSz="68569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/>
          <p:cNvSpPr>
            <a:spLocks noGrp="1"/>
          </p:cNvSpPr>
          <p:nvPr>
            <p:ph type="ctrTitle"/>
          </p:nvPr>
        </p:nvSpPr>
        <p:spPr>
          <a:xfrm>
            <a:off x="580649" y="1847570"/>
            <a:ext cx="7980536" cy="769441"/>
          </a:xfrm>
        </p:spPr>
        <p:txBody>
          <a:bodyPr/>
          <a:lstStyle/>
          <a:p>
            <a:r>
              <a:rPr lang="nb-NO" dirty="0" smtClean="0"/>
              <a:t>Systemtest elbuss	</a:t>
            </a:r>
            <a:endParaRPr lang="nb-NO" dirty="0"/>
          </a:p>
        </p:txBody>
      </p:sp>
      <p:sp>
        <p:nvSpPr>
          <p:cNvPr id="8" name="Undertittel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 smtClean="0"/>
              <a:t>Vedlegg 4 – bussanlegg og ladeinfrastruktur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b-NO" dirty="0" smtClean="0"/>
              <a:t>Kristin Mathisen, fagansvarlig bussanlegg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04AD70F-8AF0-406B-B894-62E0F3D04367}" type="slidenum">
              <a:rPr lang="nb-NO" smtClean="0"/>
              <a:pPr/>
              <a:t>1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59558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3887" y="1536013"/>
            <a:ext cx="7886700" cy="1046440"/>
          </a:xfrm>
        </p:spPr>
        <p:txBody>
          <a:bodyPr/>
          <a:lstStyle/>
          <a:p>
            <a:r>
              <a:rPr lang="nb-NO" dirty="0" smtClean="0"/>
              <a:t>Skal Ruter stille med anlegg når det kun er snakk om </a:t>
            </a:r>
            <a:r>
              <a:rPr lang="nb-NO" dirty="0" err="1" smtClean="0"/>
              <a:t>ca</a:t>
            </a:r>
            <a:r>
              <a:rPr lang="nb-NO" dirty="0" smtClean="0"/>
              <a:t> 10 leddbusser?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Er antallet busser så lavt at tilbydere kan skaffe til veie anlegg selv uten at det vil være konkurransevridende?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04AD70F-8AF0-406B-B894-62E0F3D04367}" type="slidenum">
              <a:rPr lang="nb-NO" smtClean="0"/>
              <a:pPr/>
              <a:t>2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443062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Del av Brubakkveien - mulig bussanlegg	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1600" dirty="0" smtClean="0"/>
              <a:t>15,5 </a:t>
            </a:r>
            <a:r>
              <a:rPr lang="nb-NO" sz="1600" dirty="0"/>
              <a:t>mål tomt</a:t>
            </a:r>
          </a:p>
          <a:p>
            <a:r>
              <a:rPr lang="nb-NO" sz="1600" dirty="0"/>
              <a:t>Ikke bussdrift i Ruterregi der i </a:t>
            </a:r>
            <a:r>
              <a:rPr lang="nb-NO" sz="1600" dirty="0" smtClean="0"/>
              <a:t>dag</a:t>
            </a:r>
          </a:p>
          <a:p>
            <a:r>
              <a:rPr lang="nb-NO" sz="1600" dirty="0" smtClean="0"/>
              <a:t>Inneholder alle fasiliteter; møterom, kantine, kontorer, garderober, verksted og vaskehall</a:t>
            </a:r>
          </a:p>
          <a:p>
            <a:r>
              <a:rPr lang="nb-NO" sz="1600" dirty="0" smtClean="0"/>
              <a:t>Mulighet for trafikkledersentral</a:t>
            </a:r>
          </a:p>
          <a:p>
            <a:r>
              <a:rPr lang="nb-NO" sz="1600" dirty="0" smtClean="0"/>
              <a:t>Godt plassert like ved Grorud stasjon</a:t>
            </a:r>
          </a:p>
          <a:p>
            <a:r>
              <a:rPr lang="nb-NO" sz="1600" dirty="0" smtClean="0"/>
              <a:t>Årlige driftskostnader for hele anlegget i 2014 var på </a:t>
            </a:r>
            <a:r>
              <a:rPr lang="nb-NO" sz="1600" dirty="0" err="1" smtClean="0"/>
              <a:t>ca</a:t>
            </a:r>
            <a:r>
              <a:rPr lang="nb-NO" sz="1600" dirty="0" smtClean="0"/>
              <a:t> 2 800 000 kr</a:t>
            </a:r>
            <a:endParaRPr lang="nb-NO" sz="1600" dirty="0"/>
          </a:p>
          <a:p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04AD70F-8AF0-406B-B894-62E0F3D04367}" type="slidenum">
              <a:rPr lang="nb-NO" smtClean="0"/>
              <a:pPr/>
              <a:t>3</a:t>
            </a:fld>
            <a:endParaRPr lang="nb-NO" dirty="0"/>
          </a:p>
        </p:txBody>
      </p:sp>
      <p:pic>
        <p:nvPicPr>
          <p:cNvPr id="10" name="Plassholder for bilde 9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0" r="10620"/>
          <a:stretch>
            <a:fillRect/>
          </a:stretch>
        </p:blipFill>
        <p:spPr>
          <a:xfrm>
            <a:off x="4515028" y="1212693"/>
            <a:ext cx="3991495" cy="3194612"/>
          </a:xfrm>
        </p:spPr>
      </p:pic>
    </p:spTree>
    <p:extLst>
      <p:ext uri="{BB962C8B-B14F-4D97-AF65-F5344CB8AC3E}">
        <p14:creationId xmlns:p14="http://schemas.microsoft.com/office/powerpoint/2010/main" val="6751006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3887" y="1536013"/>
            <a:ext cx="7886700" cy="1046440"/>
          </a:xfrm>
        </p:spPr>
        <p:txBody>
          <a:bodyPr/>
          <a:lstStyle/>
          <a:p>
            <a:r>
              <a:rPr lang="nb-NO" dirty="0" smtClean="0"/>
              <a:t>Er det Ruter eller tilbyder som skal anskaffe ladeinfrastruktur?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285750" indent="-285750">
              <a:buFontTx/>
              <a:buChar char="-"/>
            </a:pPr>
            <a:r>
              <a:rPr lang="nb-NO" dirty="0" smtClean="0"/>
              <a:t>For </a:t>
            </a:r>
            <a:r>
              <a:rPr lang="nb-NO" dirty="0" smtClean="0"/>
              <a:t>å sikre den beste driften og de likeste vilkårene i konkurransen, er det mer hensiktsmessig at Oppdragsgiver stiller med ladeinfrastruktur eller er det noe markedet vil håndtere selv? </a:t>
            </a:r>
            <a:endParaRPr lang="nb-NO" dirty="0" smtClean="0"/>
          </a:p>
          <a:p>
            <a:pPr marL="285750" indent="-285750">
              <a:buFontTx/>
              <a:buChar char="-"/>
            </a:pPr>
            <a:r>
              <a:rPr lang="nb-NO" dirty="0" smtClean="0"/>
              <a:t>Er det forskjell på ladeinfrastruktur på anlegg og på vei?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04AD70F-8AF0-406B-B894-62E0F3D04367}" type="slidenum">
              <a:rPr lang="nb-NO" smtClean="0"/>
              <a:pPr/>
              <a:t>4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799496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Alternativ ansvarsfordeling ladeinfrastruktur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80650" y="1369642"/>
            <a:ext cx="4600950" cy="3194504"/>
          </a:xfrm>
        </p:spPr>
        <p:txBody>
          <a:bodyPr>
            <a:normAutofit fontScale="92500" lnSpcReduction="10000"/>
          </a:bodyPr>
          <a:lstStyle/>
          <a:p>
            <a:r>
              <a:rPr lang="nb-NO" dirty="0" smtClean="0"/>
              <a:t>Modell 1:</a:t>
            </a:r>
          </a:p>
          <a:p>
            <a:pPr lvl="1"/>
            <a:r>
              <a:rPr lang="nb-NO" sz="1400" dirty="0" smtClean="0"/>
              <a:t>Operatør anskaffer, drifter og vedlikeholder. Ruter overtar infrastrukturen etter at anbudet har utløpt</a:t>
            </a:r>
          </a:p>
          <a:p>
            <a:r>
              <a:rPr lang="nb-NO" dirty="0" smtClean="0"/>
              <a:t>Modell 2:</a:t>
            </a:r>
          </a:p>
          <a:p>
            <a:pPr lvl="1"/>
            <a:r>
              <a:rPr lang="nb-NO" sz="1400" dirty="0" smtClean="0"/>
              <a:t>Strømleverandør er ansvarlig for etablering og drift.</a:t>
            </a:r>
          </a:p>
          <a:p>
            <a:r>
              <a:rPr lang="nb-NO" dirty="0"/>
              <a:t>Modell </a:t>
            </a:r>
            <a:r>
              <a:rPr lang="nb-NO" dirty="0" smtClean="0"/>
              <a:t>3:</a:t>
            </a:r>
            <a:endParaRPr lang="nb-NO" dirty="0"/>
          </a:p>
          <a:p>
            <a:pPr lvl="1"/>
            <a:r>
              <a:rPr lang="nb-NO" sz="1400" dirty="0" smtClean="0"/>
              <a:t>Ruter anskaffer og har drifts- og vedlikeholdsavtale med leverandør.</a:t>
            </a:r>
          </a:p>
          <a:p>
            <a:r>
              <a:rPr lang="nb-NO" dirty="0"/>
              <a:t>Modell </a:t>
            </a:r>
            <a:r>
              <a:rPr lang="nb-NO" dirty="0" smtClean="0"/>
              <a:t>4:</a:t>
            </a:r>
            <a:endParaRPr lang="nb-NO" dirty="0"/>
          </a:p>
          <a:p>
            <a:pPr lvl="1"/>
            <a:r>
              <a:rPr lang="nb-NO" sz="1400" dirty="0" smtClean="0"/>
              <a:t>Oslo kommune </a:t>
            </a:r>
            <a:r>
              <a:rPr lang="nb-NO" sz="1400" dirty="0"/>
              <a:t>anskaffer og har drifts- og vedlikeholdsavtale med </a:t>
            </a:r>
            <a:r>
              <a:rPr lang="nb-NO" sz="1400" dirty="0" smtClean="0"/>
              <a:t>leverandør.</a:t>
            </a:r>
          </a:p>
          <a:p>
            <a:r>
              <a:rPr lang="nb-NO" dirty="0"/>
              <a:t>Modell </a:t>
            </a:r>
            <a:r>
              <a:rPr lang="nb-NO" dirty="0" smtClean="0"/>
              <a:t>5:</a:t>
            </a:r>
            <a:endParaRPr lang="nb-NO" dirty="0"/>
          </a:p>
          <a:p>
            <a:pPr lvl="1"/>
            <a:r>
              <a:rPr lang="nb-NO" sz="1400" dirty="0" smtClean="0"/>
              <a:t>Innspill?</a:t>
            </a:r>
          </a:p>
          <a:p>
            <a:pPr lvl="1"/>
            <a:endParaRPr lang="nb-NO" sz="1400" dirty="0"/>
          </a:p>
          <a:p>
            <a:pPr marL="0" indent="0">
              <a:buNone/>
            </a:pPr>
            <a:endParaRPr lang="nb-NO" sz="1400" dirty="0" smtClean="0"/>
          </a:p>
          <a:p>
            <a:pPr lvl="1"/>
            <a:endParaRPr lang="nb-NO" dirty="0"/>
          </a:p>
        </p:txBody>
      </p:sp>
      <p:pic>
        <p:nvPicPr>
          <p:cNvPr id="6" name="Plassholder for bilde 5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7" r="4537"/>
          <a:stretch>
            <a:fillRect/>
          </a:stretch>
        </p:blipFill>
        <p:spPr>
          <a:xfrm>
            <a:off x="5239657" y="1369642"/>
            <a:ext cx="3321457" cy="2375044"/>
          </a:xfrm>
        </p:spPr>
      </p:pic>
      <p:sp>
        <p:nvSpPr>
          <p:cNvPr id="5" name="Plassholder for lysbilde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04AD70F-8AF0-406B-B894-62E0F3D04367}" type="slidenum">
              <a:rPr lang="nb-NO" smtClean="0"/>
              <a:pPr/>
              <a:t>5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2356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3887" y="1516441"/>
            <a:ext cx="7886700" cy="1569660"/>
          </a:xfrm>
        </p:spPr>
        <p:txBody>
          <a:bodyPr/>
          <a:lstStyle/>
          <a:p>
            <a:r>
              <a:rPr lang="nb-NO" dirty="0" smtClean="0"/>
              <a:t>Bør det være forskjellig forretningsmodell </a:t>
            </a:r>
            <a:r>
              <a:rPr lang="nb-NO" smtClean="0"/>
              <a:t>på ladeinfrastruktur i </a:t>
            </a:r>
            <a:r>
              <a:rPr lang="nb-NO" dirty="0" smtClean="0"/>
              <a:t>testperioden og i et ordinært anbud?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 flipV="1">
            <a:off x="623887" y="4002622"/>
            <a:ext cx="7886700" cy="45719"/>
          </a:xfrm>
        </p:spPr>
        <p:txBody>
          <a:bodyPr>
            <a:normAutofit fontScale="25000" lnSpcReduction="20000"/>
          </a:bodyPr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04AD70F-8AF0-406B-B894-62E0F3D04367}" type="slidenum">
              <a:rPr lang="nb-NO" smtClean="0"/>
              <a:pPr/>
              <a:t>6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851742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numm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04AD70F-8AF0-406B-B894-62E0F3D04367}" type="slidenum">
              <a:rPr lang="nb-NO" smtClean="0"/>
              <a:pPr/>
              <a:t>7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995915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Ruter 2">
      <a:dk1>
        <a:sysClr val="windowText" lastClr="000000"/>
      </a:dk1>
      <a:lt1>
        <a:sysClr val="window" lastClr="FFFFFF"/>
      </a:lt1>
      <a:dk2>
        <a:srgbClr val="F07800"/>
      </a:dk2>
      <a:lt2>
        <a:srgbClr val="E60000"/>
      </a:lt2>
      <a:accent1>
        <a:srgbClr val="41BECD"/>
      </a:accent1>
      <a:accent2>
        <a:srgbClr val="87B914"/>
      </a:accent2>
      <a:accent3>
        <a:srgbClr val="6E0A14"/>
      </a:accent3>
      <a:accent4>
        <a:srgbClr val="32374B"/>
      </a:accent4>
      <a:accent5>
        <a:srgbClr val="FFC800"/>
      </a:accent5>
      <a:accent6>
        <a:srgbClr val="F07800"/>
      </a:accent6>
      <a:hlink>
        <a:srgbClr val="006BB3"/>
      </a:hlink>
      <a:folHlink>
        <a:srgbClr val="32374B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.potx" id="{2237E53A-3CFD-43F4-A0D8-CDDA43AEAE2B}" vid="{BDECE72D-470A-4082-A783-5114E363D007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</Template>
  <TotalTime>228</TotalTime>
  <Words>241</Words>
  <Application>Microsoft Office PowerPoint</Application>
  <PresentationFormat>Egendefinert</PresentationFormat>
  <Paragraphs>36</Paragraphs>
  <Slides>7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Office-tema</vt:lpstr>
      <vt:lpstr>Systemtest elbuss </vt:lpstr>
      <vt:lpstr>Skal Ruter stille med anlegg når det kun er snakk om ca 10 leddbusser?</vt:lpstr>
      <vt:lpstr>Del av Brubakkveien - mulig bussanlegg </vt:lpstr>
      <vt:lpstr>Er det Ruter eller tilbyder som skal anskaffe ladeinfrastruktur?</vt:lpstr>
      <vt:lpstr>Alternativ ansvarsfordeling ladeinfrastruktur</vt:lpstr>
      <vt:lpstr>Bør det være forskjellig forretningsmodell på ladeinfrastruktur i testperioden og i et ordinært anbud?</vt:lpstr>
      <vt:lpstr>PowerPoint-presentasjon</vt:lpstr>
    </vt:vector>
  </TitlesOfParts>
  <Company>Ruter #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Systemtest elbuss</dc:title>
  <dc:creator>Mathisen Kristin Cecilie</dc:creator>
  <dc:description>Template by addpoint.no</dc:description>
  <cp:lastModifiedBy>Mathisen Kristin Cecilie</cp:lastModifiedBy>
  <cp:revision>14</cp:revision>
  <dcterms:created xsi:type="dcterms:W3CDTF">2017-01-29T13:42:38Z</dcterms:created>
  <dcterms:modified xsi:type="dcterms:W3CDTF">2017-02-06T09:00:59Z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 by">
    <vt:lpwstr>addpoint.no</vt:lpwstr>
  </property>
</Properties>
</file>