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5"/>
  </p:notesMasterIdLst>
  <p:handoutMasterIdLst>
    <p:handoutMasterId r:id="rId6"/>
  </p:handoutMasterIdLst>
  <p:sldIdLst>
    <p:sldId id="384" r:id="rId2"/>
    <p:sldId id="379" r:id="rId3"/>
    <p:sldId id="387" r:id="rId4"/>
  </p:sldIdLst>
  <p:sldSz cx="9144000" cy="6858000" type="screen4x3"/>
  <p:notesSz cx="6797675" cy="992663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3909">
          <p15:clr>
            <a:srgbClr val="A4A3A4"/>
          </p15:clr>
        </p15:guide>
        <p15:guide id="3" pos="2880">
          <p15:clr>
            <a:srgbClr val="A4A3A4"/>
          </p15:clr>
        </p15:guide>
        <p15:guide id="4" pos="128">
          <p15:clr>
            <a:srgbClr val="A4A3A4"/>
          </p15:clr>
        </p15:guide>
        <p15:guide id="5" pos="563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AE61"/>
    <a:srgbClr val="1A8A4F"/>
    <a:srgbClr val="F2500F"/>
    <a:srgbClr val="2AD4BC"/>
    <a:srgbClr val="00ADAF"/>
    <a:srgbClr val="00AFAD"/>
    <a:srgbClr val="055FA3"/>
    <a:srgbClr val="21A491"/>
    <a:srgbClr val="D5464F"/>
    <a:srgbClr val="F1F1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465" autoAdjust="0"/>
    <p:restoredTop sz="94671" autoAdjust="0"/>
  </p:normalViewPr>
  <p:slideViewPr>
    <p:cSldViewPr>
      <p:cViewPr varScale="1">
        <p:scale>
          <a:sx n="75" d="100"/>
          <a:sy n="75" d="100"/>
        </p:scale>
        <p:origin x="739" y="72"/>
      </p:cViewPr>
      <p:guideLst>
        <p:guide orient="horz" pos="2160"/>
        <p:guide orient="horz" pos="3909"/>
        <p:guide pos="2880"/>
        <p:guide pos="128"/>
        <p:guide pos="563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6" d="100"/>
          <a:sy n="56" d="100"/>
        </p:scale>
        <p:origin x="-2616" y="-84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handoutMaster" Target="handoutMasters/handoutMaster1.xml"/><Relationship Id="rId5" Type="http://schemas.openxmlformats.org/officeDocument/2006/relationships/notesMaster" Target="notesMasters/notesMaster1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5978AD-FBBA-48FD-807E-623BEBF73574}" type="datetimeFigureOut">
              <a:rPr lang="sv-SE" smtClean="0"/>
              <a:pPr/>
              <a:t>2016-03-30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485506-9E91-40AE-BF61-44F88D80A759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2286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A144E5-61B9-474C-9AD4-7977B4E92024}" type="datetimeFigureOut">
              <a:rPr lang="fr-FR" smtClean="0"/>
              <a:pPr/>
              <a:t>30/03/2016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A5DE46-F3BE-4BAC-8058-91A5BEC81027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41906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A5DE46-F3BE-4BAC-8058-91A5BEC81027}" type="slidenum">
              <a:rPr lang="fr-FR" smtClean="0"/>
              <a:pPr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93893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A5DE46-F3BE-4BAC-8058-91A5BEC81027}" type="slidenum">
              <a:rPr lang="fr-FR" smtClean="0"/>
              <a:pPr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32817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A5DE46-F3BE-4BAC-8058-91A5BEC81027}" type="slidenum">
              <a:rPr lang="fr-FR" smtClean="0"/>
              <a:pPr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735309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örstasid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179389" y="188913"/>
            <a:ext cx="8785100" cy="5926137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361950" indent="-266700">
              <a:defRPr baseline="0"/>
            </a:lvl1pPr>
          </a:lstStyle>
          <a:p>
            <a:r>
              <a:rPr lang="sv-SE" noProof="0" dirty="0"/>
              <a:t>Klicka</a:t>
            </a:r>
            <a:r>
              <a:rPr lang="fr-FR" dirty="0"/>
              <a:t> för att lägga till bild</a:t>
            </a:r>
          </a:p>
        </p:txBody>
      </p:sp>
      <p:sp>
        <p:nvSpPr>
          <p:cNvPr id="9" name="Cadre 8"/>
          <p:cNvSpPr/>
          <p:nvPr userDrawn="1"/>
        </p:nvSpPr>
        <p:spPr bwMode="gray">
          <a:xfrm>
            <a:off x="0" y="0"/>
            <a:ext cx="9144000" cy="6858000"/>
          </a:xfrm>
          <a:prstGeom prst="frame">
            <a:avLst>
              <a:gd name="adj1" fmla="val 26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36000" rIns="72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400" dirty="0" err="1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 bwMode="gray">
          <a:xfrm>
            <a:off x="0" y="6115050"/>
            <a:ext cx="9144000" cy="742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36000" rIns="72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400" dirty="0" err="1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6AF9AD65-D5EB-4514-9249-9E054E647C91}" type="datetime1">
              <a:rPr lang="sv-SE" smtClean="0"/>
              <a:pPr/>
              <a:t>2016-03-30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sv-SE"/>
              <a:t>Veckoavstämning projekt Churchill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464624" y="-243408"/>
            <a:ext cx="298376" cy="123111"/>
          </a:xfrm>
        </p:spPr>
        <p:txBody>
          <a:bodyPr/>
          <a:lstStyle/>
          <a:p>
            <a:fld id="{6ED30F07-3A8A-4BB9-A439-82D38A90A280}" type="slidenum">
              <a:rPr lang="fr-FR" smtClean="0"/>
              <a:pPr/>
              <a:t>‹#›</a:t>
            </a:fld>
            <a:endParaRPr lang="fr-FR"/>
          </a:p>
        </p:txBody>
      </p:sp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7698105" y="6384158"/>
            <a:ext cx="1285875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 bwMode="gray">
          <a:xfrm>
            <a:off x="150634" y="2060848"/>
            <a:ext cx="5069438" cy="2863068"/>
          </a:xfrm>
          <a:solidFill>
            <a:schemeClr val="tx2"/>
          </a:solidFill>
          <a:ln w="63500" cap="sq">
            <a:solidFill>
              <a:schemeClr val="bg1"/>
            </a:solidFill>
            <a:miter lim="800000"/>
          </a:ln>
        </p:spPr>
        <p:txBody>
          <a:bodyPr lIns="216000" tIns="252000" anchor="t">
            <a:normAutofit/>
          </a:bodyPr>
          <a:lstStyle>
            <a:lvl1pPr>
              <a:lnSpc>
                <a:spcPct val="90000"/>
              </a:lnSpc>
              <a:defRPr sz="3600" cap="none" baseline="0">
                <a:solidFill>
                  <a:schemeClr val="bg1"/>
                </a:solidFill>
              </a:defRPr>
            </a:lvl1pPr>
          </a:lstStyle>
          <a:p>
            <a:r>
              <a:rPr lang="sv-SE" noProof="0" dirty="0"/>
              <a:t>Lägg</a:t>
            </a:r>
            <a:r>
              <a:rPr lang="fr-FR" dirty="0"/>
              <a:t> </a:t>
            </a:r>
            <a:r>
              <a:rPr lang="sv-SE" noProof="0" dirty="0"/>
              <a:t>till</a:t>
            </a:r>
            <a:r>
              <a:rPr lang="fr-FR" dirty="0"/>
              <a:t> text max fyra </a:t>
            </a:r>
            <a:r>
              <a:rPr lang="sv-SE" noProof="0" dirty="0"/>
              <a:t>rader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1486738" y="4923916"/>
            <a:ext cx="3733334" cy="1224136"/>
          </a:xfrm>
          <a:prstGeom prst="rect">
            <a:avLst/>
          </a:prstGeom>
          <a:solidFill>
            <a:schemeClr val="bg1">
              <a:alpha val="50000"/>
            </a:schemeClr>
          </a:solidFill>
          <a:ln w="63500" cap="sq">
            <a:solidFill>
              <a:schemeClr val="bg1"/>
            </a:solidFill>
            <a:miter lim="800000"/>
          </a:ln>
        </p:spPr>
        <p:txBody>
          <a:bodyPr vert="horz" lIns="108000" tIns="90000" rIns="91440" bIns="45720" rtlCol="0" anchor="ctr">
            <a:noAutofit/>
          </a:bodyPr>
          <a:lstStyle>
            <a:lvl1pPr marL="85725" indent="-85725">
              <a:buFont typeface="Tahoma" panose="020B0604030504040204" pitchFamily="34" charset="0"/>
              <a:buChar char=" "/>
              <a:defRPr lang="fr-FR" sz="2000" b="1" cap="none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85725" indent="-85725">
              <a:spcBef>
                <a:spcPts val="0"/>
              </a:spcBef>
              <a:buFont typeface="Tahoma" panose="020B0604030504040204" pitchFamily="34" charset="0"/>
              <a:buChar char=" "/>
              <a:defRPr baseline="0"/>
            </a:lvl2pPr>
          </a:lstStyle>
          <a:p>
            <a:pPr lvl="0">
              <a:lnSpc>
                <a:spcPct val="80000"/>
              </a:lnSpc>
              <a:spcBef>
                <a:spcPct val="0"/>
              </a:spcBef>
            </a:pPr>
            <a:r>
              <a:rPr lang="sv-SE" noProof="0" dirty="0"/>
              <a:t>För-</a:t>
            </a:r>
            <a:r>
              <a:rPr lang="fr-FR" dirty="0"/>
              <a:t> och efternamn</a:t>
            </a:r>
          </a:p>
          <a:p>
            <a:pPr lvl="1">
              <a:lnSpc>
                <a:spcPct val="80000"/>
              </a:lnSpc>
              <a:spcBef>
                <a:spcPct val="0"/>
              </a:spcBef>
            </a:pPr>
            <a:r>
              <a:rPr lang="sv-SE" noProof="0" dirty="0"/>
              <a:t>Titel</a:t>
            </a:r>
          </a:p>
        </p:txBody>
      </p:sp>
      <p:sp>
        <p:nvSpPr>
          <p:cNvPr id="16" name="Espace réservé du texte 15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150634" y="4924052"/>
            <a:ext cx="1360800" cy="1224000"/>
          </a:xfrm>
          <a:prstGeom prst="rect">
            <a:avLst/>
          </a:prstGeom>
          <a:solidFill>
            <a:schemeClr val="accent1"/>
          </a:solidFill>
          <a:ln w="63500" cap="sq">
            <a:solidFill>
              <a:schemeClr val="bg1"/>
            </a:solidFill>
            <a:miter lim="800000"/>
          </a:ln>
        </p:spPr>
        <p:txBody>
          <a:bodyPr lIns="144000" anchor="ctr"/>
          <a:lstStyle>
            <a:lvl1pPr marL="0" indent="85725">
              <a:lnSpc>
                <a:spcPct val="100000"/>
              </a:lnSpc>
              <a:spcBef>
                <a:spcPts val="0"/>
              </a:spcBef>
              <a:buFont typeface="Tahoma" panose="020B0604030504040204" pitchFamily="34" charset="0"/>
              <a:buChar char=" "/>
              <a:defRPr sz="2000" b="1">
                <a:solidFill>
                  <a:schemeClr val="bg1"/>
                </a:solidFill>
                <a:latin typeface="+mj-lt"/>
              </a:defRPr>
            </a:lvl1pPr>
            <a:lvl2pPr marL="0" indent="85725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2pPr>
            <a:lvl3pPr marL="485775" indent="0">
              <a:buNone/>
              <a:defRPr/>
            </a:lvl3pPr>
            <a:lvl4pPr marL="666750" indent="0">
              <a:buNone/>
              <a:defRPr/>
            </a:lvl4pPr>
            <a:lvl5pPr marL="847725" indent="0">
              <a:buNone/>
              <a:defRPr/>
            </a:lvl5pPr>
          </a:lstStyle>
          <a:p>
            <a:pPr lvl="0"/>
            <a:r>
              <a:rPr lang="fr-FR" dirty="0"/>
              <a:t>Dag</a:t>
            </a:r>
          </a:p>
          <a:p>
            <a:pPr lvl="1"/>
            <a:r>
              <a:rPr lang="sv-SE" noProof="0" dirty="0"/>
              <a:t>Månad</a:t>
            </a:r>
          </a:p>
          <a:p>
            <a:pPr lvl="1"/>
            <a:r>
              <a:rPr lang="fr-FR" dirty="0"/>
              <a:t>ÅÅÅÅ</a:t>
            </a:r>
          </a:p>
        </p:txBody>
      </p:sp>
      <p:sp>
        <p:nvSpPr>
          <p:cNvPr id="14" name="Espace réservé du numéro de diapositive 3"/>
          <p:cNvSpPr txBox="1">
            <a:spLocks/>
          </p:cNvSpPr>
          <p:nvPr userDrawn="1"/>
        </p:nvSpPr>
        <p:spPr bwMode="gray">
          <a:xfrm>
            <a:off x="395536" y="6568198"/>
            <a:ext cx="298376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ED30F07-3A8A-4BB9-A439-82D38A90A280}" type="slidenum">
              <a:rPr lang="fr-FR" smtClean="0">
                <a:solidFill>
                  <a:schemeClr val="bg1"/>
                </a:solidFill>
              </a:rPr>
              <a:pPr/>
              <a:t>‹#›</a:t>
            </a:fld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6607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ch graf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 bwMode="gray">
          <a:xfrm>
            <a:off x="0" y="6115050"/>
            <a:ext cx="9144000" cy="742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36000" rIns="72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400" dirty="0" err="1"/>
          </a:p>
        </p:txBody>
      </p:sp>
      <p:pic>
        <p:nvPicPr>
          <p:cNvPr id="12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7698105" y="6384158"/>
            <a:ext cx="1285875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6FEFBC81-F36F-46C1-8528-061297DF0CB5}" type="datetime1">
              <a:rPr lang="sv-SE" smtClean="0"/>
              <a:pPr/>
              <a:t>2016-03-30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sv-SE"/>
              <a:t>Veckoavstämning projekt Churchill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6ED30F07-3A8A-4BB9-A439-82D38A90A280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7" name="Titre 6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sv-SE" noProof="0" dirty="0"/>
              <a:t>Rubrik</a:t>
            </a:r>
          </a:p>
        </p:txBody>
      </p:sp>
      <p:sp>
        <p:nvSpPr>
          <p:cNvPr id="14" name="Espace réservé du texte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81000" y="1069200"/>
            <a:ext cx="8380800" cy="342039"/>
          </a:xfrm>
          <a:prstGeom prst="rect">
            <a:avLst/>
          </a:prstGeom>
        </p:spPr>
        <p:txBody>
          <a:bodyPr vert="horz" lIns="0" tIns="0" rIns="91440" bIns="36000" rtlCol="0" anchor="t">
            <a:noAutofit/>
          </a:bodyPr>
          <a:lstStyle>
            <a:lvl1pPr marL="0" indent="0">
              <a:buNone/>
              <a:defRPr lang="fr-FR" sz="1800" cap="none" baseline="0" dirty="0" smtClean="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  <a:lvl2pPr>
              <a:defRPr lang="fr-FR" dirty="0" smtClean="0"/>
            </a:lvl2pPr>
            <a:lvl3pPr>
              <a:defRPr lang="fr-FR" dirty="0" smtClean="0"/>
            </a:lvl3pPr>
            <a:lvl4pPr>
              <a:defRPr lang="fr-FR" dirty="0" smtClean="0"/>
            </a:lvl4pPr>
            <a:lvl5pPr>
              <a:defRPr lang="fr-FR" dirty="0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</a:pPr>
            <a:r>
              <a:rPr lang="sv-SE" noProof="0" dirty="0"/>
              <a:t>Underrubrik</a:t>
            </a:r>
          </a:p>
        </p:txBody>
      </p:sp>
      <p:sp>
        <p:nvSpPr>
          <p:cNvPr id="15" name="Espace réservé du graphique 12"/>
          <p:cNvSpPr>
            <a:spLocks noGrp="1"/>
          </p:cNvSpPr>
          <p:nvPr>
            <p:ph type="chart" sz="quarter" idx="18" hasCustomPrompt="1"/>
          </p:nvPr>
        </p:nvSpPr>
        <p:spPr bwMode="gray">
          <a:xfrm>
            <a:off x="373063" y="2774236"/>
            <a:ext cx="4054475" cy="33130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sv-SE" noProof="0" dirty="0"/>
              <a:t>Klicka för att lägga till graf</a:t>
            </a:r>
          </a:p>
        </p:txBody>
      </p:sp>
      <p:sp>
        <p:nvSpPr>
          <p:cNvPr id="16" name="Espace réservé du graphique 12"/>
          <p:cNvSpPr>
            <a:spLocks noGrp="1"/>
          </p:cNvSpPr>
          <p:nvPr>
            <p:ph type="chart" sz="quarter" idx="19" hasCustomPrompt="1"/>
          </p:nvPr>
        </p:nvSpPr>
        <p:spPr bwMode="gray">
          <a:xfrm>
            <a:off x="4708525" y="2774236"/>
            <a:ext cx="4054475" cy="33130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sv-SE" noProof="0" dirty="0"/>
              <a:t>Klicka för att lägga till graf</a:t>
            </a:r>
          </a:p>
        </p:txBody>
      </p:sp>
      <p:sp>
        <p:nvSpPr>
          <p:cNvPr id="18" name="Espace réservé du contenu 2"/>
          <p:cNvSpPr>
            <a:spLocks noGrp="1"/>
          </p:cNvSpPr>
          <p:nvPr>
            <p:ph idx="1" hasCustomPrompt="1"/>
          </p:nvPr>
        </p:nvSpPr>
        <p:spPr bwMode="gray">
          <a:xfrm>
            <a:off x="381000" y="1555726"/>
            <a:ext cx="8382000" cy="1002486"/>
          </a:xfrm>
          <a:prstGeom prst="rect">
            <a:avLst/>
          </a:prstGeom>
        </p:spPr>
        <p:txBody>
          <a:bodyPr rIns="0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1pPr>
            <a:lvl2pPr marL="276225" indent="0">
              <a:spcBef>
                <a:spcPts val="1200"/>
              </a:spcBef>
              <a:buNone/>
              <a:defRPr>
                <a:solidFill>
                  <a:schemeClr val="tx2"/>
                </a:solidFill>
              </a:defRPr>
            </a:lvl2pPr>
            <a:lvl3pPr marL="485775" indent="0">
              <a:buNone/>
              <a:defRPr>
                <a:solidFill>
                  <a:schemeClr val="tx2"/>
                </a:solidFill>
              </a:defRPr>
            </a:lvl3pPr>
            <a:lvl4pPr marL="666750" indent="0">
              <a:buNone/>
              <a:defRPr>
                <a:solidFill>
                  <a:schemeClr val="tx2"/>
                </a:solidFill>
              </a:defRPr>
            </a:lvl4pPr>
            <a:lvl5pPr marL="847725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sv-SE" noProof="0" dirty="0"/>
              <a:t>Introduktionstext</a:t>
            </a:r>
          </a:p>
        </p:txBody>
      </p:sp>
    </p:spTree>
    <p:extLst>
      <p:ext uri="{BB962C8B-B14F-4D97-AF65-F5344CB8AC3E}">
        <p14:creationId xmlns:p14="http://schemas.microsoft.com/office/powerpoint/2010/main" val="23616855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gra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 bwMode="gray">
          <a:xfrm>
            <a:off x="0" y="6115050"/>
            <a:ext cx="9144000" cy="742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36000" rIns="72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400" dirty="0" err="1"/>
          </a:p>
        </p:txBody>
      </p:sp>
      <p:pic>
        <p:nvPicPr>
          <p:cNvPr id="12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7698105" y="6384158"/>
            <a:ext cx="1285875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0D172E35-D8C0-47F8-87A5-A532C9595B27}" type="datetime1">
              <a:rPr lang="sv-SE" smtClean="0"/>
              <a:pPr/>
              <a:t>2016-03-30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sv-SE"/>
              <a:t>Veckoavstämning projekt Churchill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6ED30F07-3A8A-4BB9-A439-82D38A90A280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3" name="Titre 2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sv-SE" noProof="0" dirty="0"/>
              <a:t>Rubrik</a:t>
            </a:r>
          </a:p>
        </p:txBody>
      </p:sp>
      <p:sp>
        <p:nvSpPr>
          <p:cNvPr id="11" name="Espace réservé du texte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81000" y="1069200"/>
            <a:ext cx="8380800" cy="342039"/>
          </a:xfrm>
          <a:prstGeom prst="rect">
            <a:avLst/>
          </a:prstGeom>
        </p:spPr>
        <p:txBody>
          <a:bodyPr vert="horz" lIns="0" tIns="0" rIns="91440" bIns="36000" rtlCol="0" anchor="t">
            <a:noAutofit/>
          </a:bodyPr>
          <a:lstStyle>
            <a:lvl1pPr marL="0" indent="0">
              <a:buNone/>
              <a:defRPr lang="fr-FR" sz="1800" cap="none" baseline="0" dirty="0" smtClean="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  <a:lvl2pPr>
              <a:defRPr lang="fr-FR" dirty="0" smtClean="0"/>
            </a:lvl2pPr>
            <a:lvl3pPr>
              <a:defRPr lang="fr-FR" dirty="0" smtClean="0"/>
            </a:lvl3pPr>
            <a:lvl4pPr>
              <a:defRPr lang="fr-FR" dirty="0" smtClean="0"/>
            </a:lvl4pPr>
            <a:lvl5pPr>
              <a:defRPr lang="fr-FR" dirty="0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</a:pPr>
            <a:r>
              <a:rPr lang="sv-SE" noProof="0" dirty="0"/>
              <a:t>Underrubrik</a:t>
            </a:r>
          </a:p>
        </p:txBody>
      </p:sp>
      <p:sp>
        <p:nvSpPr>
          <p:cNvPr id="15" name="Espace réservé du texte 9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95536" y="1555200"/>
            <a:ext cx="3888432" cy="4536504"/>
          </a:xfrm>
        </p:spPr>
        <p:txBody>
          <a:bodyPr/>
          <a:lstStyle/>
          <a:p>
            <a:pPr lvl="0"/>
            <a:r>
              <a:rPr lang="sv-SE" noProof="0" dirty="0"/>
              <a:t>Första nivån</a:t>
            </a:r>
          </a:p>
          <a:p>
            <a:pPr lvl="1"/>
            <a:r>
              <a:rPr lang="sv-SE" noProof="0" dirty="0"/>
              <a:t>Andra nivån</a:t>
            </a:r>
          </a:p>
          <a:p>
            <a:pPr lvl="2"/>
            <a:r>
              <a:rPr lang="sv-SE" noProof="0" dirty="0"/>
              <a:t>Tredje nivån</a:t>
            </a:r>
          </a:p>
          <a:p>
            <a:pPr lvl="3"/>
            <a:r>
              <a:rPr lang="sv-SE" noProof="0" dirty="0"/>
              <a:t>Fjärde nivån</a:t>
            </a:r>
          </a:p>
          <a:p>
            <a:pPr lvl="4"/>
            <a:r>
              <a:rPr lang="sv-SE" noProof="0" dirty="0"/>
              <a:t>Femte nivån</a:t>
            </a:r>
          </a:p>
          <a:p>
            <a:pPr lvl="0"/>
            <a:endParaRPr lang="sv-SE" noProof="0" dirty="0"/>
          </a:p>
        </p:txBody>
      </p:sp>
      <p:sp>
        <p:nvSpPr>
          <p:cNvPr id="13" name="Platshållare för innehåll 8"/>
          <p:cNvSpPr>
            <a:spLocks noGrp="1"/>
          </p:cNvSpPr>
          <p:nvPr>
            <p:ph sz="quarter" idx="19" hasCustomPrompt="1"/>
          </p:nvPr>
        </p:nvSpPr>
        <p:spPr>
          <a:xfrm>
            <a:off x="4572000" y="1556792"/>
            <a:ext cx="4176464" cy="4558258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sv-SE" dirty="0"/>
              <a:t>Klicka här för att infoga objekt</a:t>
            </a:r>
          </a:p>
        </p:txBody>
      </p:sp>
    </p:spTree>
    <p:extLst>
      <p:ext uri="{BB962C8B-B14F-4D97-AF65-F5344CB8AC3E}">
        <p14:creationId xmlns:p14="http://schemas.microsoft.com/office/powerpoint/2010/main" val="29465255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ch 4  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 bwMode="gray">
          <a:xfrm>
            <a:off x="0" y="6115050"/>
            <a:ext cx="9144000" cy="742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36000" rIns="72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400" dirty="0" err="1"/>
          </a:p>
        </p:txBody>
      </p:sp>
      <p:pic>
        <p:nvPicPr>
          <p:cNvPr id="12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7698105" y="6384158"/>
            <a:ext cx="1285875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 bwMode="gray">
          <a:xfrm>
            <a:off x="381000" y="1562418"/>
            <a:ext cx="8382000" cy="1002486"/>
          </a:xfrm>
          <a:prstGeom prst="rect">
            <a:avLst/>
          </a:prstGeom>
        </p:spPr>
        <p:txBody>
          <a:bodyPr rIns="0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1pPr>
            <a:lvl2pPr marL="276225" indent="0">
              <a:spcBef>
                <a:spcPts val="1200"/>
              </a:spcBef>
              <a:buNone/>
              <a:defRPr>
                <a:solidFill>
                  <a:schemeClr val="tx2"/>
                </a:solidFill>
              </a:defRPr>
            </a:lvl2pPr>
            <a:lvl3pPr marL="485775" indent="0">
              <a:buNone/>
              <a:defRPr>
                <a:solidFill>
                  <a:schemeClr val="tx2"/>
                </a:solidFill>
              </a:defRPr>
            </a:lvl3pPr>
            <a:lvl4pPr marL="666750" indent="0">
              <a:buNone/>
              <a:defRPr>
                <a:solidFill>
                  <a:schemeClr val="tx2"/>
                </a:solidFill>
              </a:defRPr>
            </a:lvl4pPr>
            <a:lvl5pPr marL="847725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sv-SE" noProof="0" dirty="0"/>
              <a:t>Presentation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7DF86664-D19A-45AF-9F0E-E387C789C225}" type="datetime1">
              <a:rPr lang="sv-SE" smtClean="0"/>
              <a:pPr/>
              <a:t>2016-03-30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sv-SE"/>
              <a:t>Veckoavstämning projekt Churchill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6ED30F07-3A8A-4BB9-A439-82D38A90A280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381000" y="3429000"/>
            <a:ext cx="2030759" cy="2592288"/>
          </a:xfrm>
          <a:prstGeom prst="rect">
            <a:avLst/>
          </a:prstGeom>
        </p:spPr>
        <p:txBody>
          <a:bodyPr/>
          <a:lstStyle>
            <a:lvl1pPr marL="234000" indent="-234000">
              <a:spcBef>
                <a:spcPts val="600"/>
              </a:spcBef>
              <a:defRPr sz="1400"/>
            </a:lvl1pPr>
            <a:lvl2pPr marL="360363" indent="-171450">
              <a:spcBef>
                <a:spcPts val="300"/>
              </a:spcBef>
              <a:defRPr sz="1200"/>
            </a:lvl2pPr>
            <a:lvl3pPr marL="533400" indent="-142875">
              <a:defRPr sz="1100"/>
            </a:lvl3pPr>
          </a:lstStyle>
          <a:p>
            <a:pPr lvl="0"/>
            <a:r>
              <a:rPr lang="sv-SE" noProof="0" dirty="0"/>
              <a:t>Nivå 1</a:t>
            </a:r>
          </a:p>
          <a:p>
            <a:pPr lvl="1"/>
            <a:r>
              <a:rPr lang="sv-SE" noProof="0" dirty="0"/>
              <a:t>Nivå 2</a:t>
            </a:r>
          </a:p>
          <a:p>
            <a:pPr lvl="2"/>
            <a:r>
              <a:rPr lang="sv-SE" noProof="0" dirty="0"/>
              <a:t>Nivå 3</a:t>
            </a:r>
          </a:p>
        </p:txBody>
      </p:sp>
      <p:sp>
        <p:nvSpPr>
          <p:cNvPr id="27" name="Espace réservé du texte 12"/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2498080" y="3429000"/>
            <a:ext cx="2030759" cy="2592288"/>
          </a:xfrm>
          <a:prstGeom prst="rect">
            <a:avLst/>
          </a:prstGeom>
        </p:spPr>
        <p:txBody>
          <a:bodyPr/>
          <a:lstStyle>
            <a:lvl1pPr marL="285750" indent="-285750">
              <a:defRPr lang="fr-FR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363" indent="-171450">
              <a:spcBef>
                <a:spcPts val="300"/>
              </a:spcBef>
              <a:defRPr sz="1200"/>
            </a:lvl2pPr>
            <a:lvl3pPr marL="533400" indent="-142875">
              <a:defRPr sz="1100"/>
            </a:lvl3pPr>
          </a:lstStyle>
          <a:p>
            <a:pPr lvl="0"/>
            <a:r>
              <a:rPr lang="sv-SE" noProof="0" dirty="0"/>
              <a:t>Nivå 1</a:t>
            </a:r>
          </a:p>
          <a:p>
            <a:pPr lvl="1"/>
            <a:r>
              <a:rPr lang="sv-SE" noProof="0" dirty="0"/>
              <a:t>Nivå 2</a:t>
            </a:r>
          </a:p>
          <a:p>
            <a:pPr lvl="2"/>
            <a:r>
              <a:rPr lang="sv-SE" noProof="0" dirty="0"/>
              <a:t>Nivå 3</a:t>
            </a:r>
          </a:p>
        </p:txBody>
      </p:sp>
      <p:sp>
        <p:nvSpPr>
          <p:cNvPr id="28" name="Espace réservé du texte 12"/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4615160" y="3429000"/>
            <a:ext cx="2030759" cy="2592288"/>
          </a:xfrm>
          <a:prstGeom prst="rect">
            <a:avLst/>
          </a:prstGeom>
        </p:spPr>
        <p:txBody>
          <a:bodyPr/>
          <a:lstStyle>
            <a:lvl1pPr marL="285750" indent="-285750">
              <a:defRPr lang="fr-FR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363" indent="-171450">
              <a:spcBef>
                <a:spcPts val="300"/>
              </a:spcBef>
              <a:defRPr sz="1200"/>
            </a:lvl2pPr>
            <a:lvl3pPr marL="533400" indent="-142875">
              <a:defRPr sz="1100"/>
            </a:lvl3pPr>
          </a:lstStyle>
          <a:p>
            <a:pPr lvl="0"/>
            <a:r>
              <a:rPr lang="sv-SE" noProof="0" dirty="0"/>
              <a:t>Nivå 1</a:t>
            </a:r>
          </a:p>
          <a:p>
            <a:pPr lvl="1"/>
            <a:r>
              <a:rPr lang="sv-SE" noProof="0" dirty="0"/>
              <a:t>Nivå 2</a:t>
            </a:r>
          </a:p>
          <a:p>
            <a:pPr lvl="2"/>
            <a:r>
              <a:rPr lang="sv-SE" noProof="0" dirty="0"/>
              <a:t>Nivå 3</a:t>
            </a:r>
          </a:p>
        </p:txBody>
      </p:sp>
      <p:sp>
        <p:nvSpPr>
          <p:cNvPr id="29" name="Espace réservé du texte 12"/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6732241" y="3429000"/>
            <a:ext cx="2030759" cy="2592288"/>
          </a:xfrm>
          <a:prstGeom prst="rect">
            <a:avLst/>
          </a:prstGeom>
        </p:spPr>
        <p:txBody>
          <a:bodyPr/>
          <a:lstStyle>
            <a:lvl1pPr marL="285750" indent="-285750">
              <a:defRPr lang="fr-FR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363" indent="-171450">
              <a:spcBef>
                <a:spcPts val="300"/>
              </a:spcBef>
              <a:defRPr sz="1200"/>
            </a:lvl2pPr>
            <a:lvl3pPr marL="533400" indent="-142875">
              <a:defRPr sz="1100"/>
            </a:lvl3pPr>
          </a:lstStyle>
          <a:p>
            <a:pPr lvl="0"/>
            <a:r>
              <a:rPr lang="sv-SE" noProof="0" dirty="0"/>
              <a:t>Nivå 1</a:t>
            </a:r>
          </a:p>
          <a:p>
            <a:pPr lvl="1"/>
            <a:r>
              <a:rPr lang="sv-SE" noProof="0" dirty="0"/>
              <a:t>Nivå 2</a:t>
            </a:r>
          </a:p>
          <a:p>
            <a:pPr lvl="2"/>
            <a:r>
              <a:rPr lang="sv-SE" noProof="0" dirty="0"/>
              <a:t>Nivå 3</a:t>
            </a:r>
          </a:p>
        </p:txBody>
      </p:sp>
      <p:sp>
        <p:nvSpPr>
          <p:cNvPr id="7" name="Titre 6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sv-SE" noProof="0" dirty="0"/>
              <a:t>Rubrik</a:t>
            </a:r>
          </a:p>
        </p:txBody>
      </p:sp>
      <p:sp>
        <p:nvSpPr>
          <p:cNvPr id="14" name="Espace réservé du texte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81000" y="1070737"/>
            <a:ext cx="8380800" cy="342039"/>
          </a:xfrm>
          <a:prstGeom prst="rect">
            <a:avLst/>
          </a:prstGeom>
        </p:spPr>
        <p:txBody>
          <a:bodyPr vert="horz" lIns="0" tIns="0" rIns="91440" bIns="36000" rtlCol="0" anchor="t">
            <a:noAutofit/>
          </a:bodyPr>
          <a:lstStyle>
            <a:lvl1pPr marL="0" indent="0">
              <a:buNone/>
              <a:defRPr lang="fr-FR" sz="1800" cap="none" baseline="0" dirty="0" smtClean="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  <a:lvl2pPr>
              <a:defRPr lang="fr-FR" dirty="0" smtClean="0"/>
            </a:lvl2pPr>
            <a:lvl3pPr>
              <a:defRPr lang="fr-FR" dirty="0" smtClean="0"/>
            </a:lvl3pPr>
            <a:lvl4pPr>
              <a:defRPr lang="fr-FR" dirty="0" smtClean="0"/>
            </a:lvl4pPr>
            <a:lvl5pPr>
              <a:defRPr lang="fr-FR" dirty="0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</a:pPr>
            <a:r>
              <a:rPr lang="sv-SE" noProof="0" dirty="0"/>
              <a:t>Underrubrik</a:t>
            </a:r>
          </a:p>
        </p:txBody>
      </p:sp>
    </p:spTree>
    <p:extLst>
      <p:ext uri="{BB962C8B-B14F-4D97-AF65-F5344CB8AC3E}">
        <p14:creationId xmlns:p14="http://schemas.microsoft.com/office/powerpoint/2010/main" val="171702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kel 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DF483655-FDF8-4436-94E4-E052C8562273}" type="datetime1">
              <a:rPr lang="sv-SE" smtClean="0"/>
              <a:pPr/>
              <a:t>2016-03-30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sv-SE"/>
              <a:t>Veckoavstämning projekt Churchill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6ED30F07-3A8A-4BB9-A439-82D38A90A280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7" name="Titre 6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sv-SE" noProof="0" dirty="0"/>
              <a:t>Rubrik</a:t>
            </a:r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81000" y="1070737"/>
            <a:ext cx="8380800" cy="342039"/>
          </a:xfrm>
          <a:prstGeom prst="rect">
            <a:avLst/>
          </a:prstGeom>
        </p:spPr>
        <p:txBody>
          <a:bodyPr vert="horz" lIns="0" tIns="0" rIns="91440" bIns="36000" rtlCol="0" anchor="t">
            <a:noAutofit/>
          </a:bodyPr>
          <a:lstStyle>
            <a:lvl1pPr marL="0" indent="0">
              <a:buNone/>
              <a:defRPr lang="fr-FR" sz="1800" cap="none" baseline="0" dirty="0" smtClean="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  <a:lvl2pPr>
              <a:defRPr lang="fr-FR" dirty="0" smtClean="0"/>
            </a:lvl2pPr>
            <a:lvl3pPr>
              <a:defRPr lang="fr-FR" dirty="0" smtClean="0"/>
            </a:lvl3pPr>
            <a:lvl4pPr>
              <a:defRPr lang="fr-FR" dirty="0" smtClean="0"/>
            </a:lvl4pPr>
            <a:lvl5pPr>
              <a:defRPr lang="fr-FR" dirty="0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</a:pPr>
            <a:r>
              <a:rPr lang="sv-SE" noProof="0" dirty="0"/>
              <a:t>Underrubrik</a:t>
            </a:r>
          </a:p>
        </p:txBody>
      </p:sp>
    </p:spTree>
    <p:extLst>
      <p:ext uri="{BB962C8B-B14F-4D97-AF65-F5344CB8AC3E}">
        <p14:creationId xmlns:p14="http://schemas.microsoft.com/office/powerpoint/2010/main" val="34928827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8105" y="6384158"/>
            <a:ext cx="1285875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0A383-2796-4BDF-B34A-F884C957248D}" type="datetime1">
              <a:rPr lang="sv-SE" smtClean="0"/>
              <a:pPr/>
              <a:t>2016-03-30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Veckoavstämning projekt Churchill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30F07-3A8A-4BB9-A439-82D38A90A280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8238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rågor och sv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7698105" y="6384158"/>
            <a:ext cx="1285875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D4C0D428-519C-4B4E-B564-4AF14CCE9EC6}" type="datetime1">
              <a:rPr lang="sv-SE" smtClean="0"/>
              <a:pPr/>
              <a:t>2016-03-30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sv-SE"/>
              <a:t>Veckoavstämning projekt Churchill</a:t>
            </a:r>
            <a:endParaRPr lang="fr-FR" dirty="0"/>
          </a:p>
        </p:txBody>
      </p:sp>
      <p:sp>
        <p:nvSpPr>
          <p:cNvPr id="6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395536" y="6568198"/>
            <a:ext cx="298376" cy="123111"/>
          </a:xfrm>
        </p:spPr>
        <p:txBody>
          <a:bodyPr/>
          <a:lstStyle/>
          <a:p>
            <a:fld id="{6ED30F07-3A8A-4BB9-A439-82D38A90A280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7" name="Platshållare för innehåll 8"/>
          <p:cNvSpPr>
            <a:spLocks noGrp="1"/>
          </p:cNvSpPr>
          <p:nvPr>
            <p:ph sz="quarter" idx="20" hasCustomPrompt="1"/>
          </p:nvPr>
        </p:nvSpPr>
        <p:spPr>
          <a:xfrm>
            <a:off x="251520" y="404664"/>
            <a:ext cx="8640960" cy="5688632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sv-SE" dirty="0"/>
              <a:t>Klicka här för att infoga objekt</a:t>
            </a:r>
          </a:p>
        </p:txBody>
      </p:sp>
    </p:spTree>
    <p:extLst>
      <p:ext uri="{BB962C8B-B14F-4D97-AF65-F5344CB8AC3E}">
        <p14:creationId xmlns:p14="http://schemas.microsoft.com/office/powerpoint/2010/main" val="6523859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ationssid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pour une image  7"/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203199" y="188913"/>
            <a:ext cx="8747125" cy="5926137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361950" indent="-266700">
              <a:defRPr baseline="0"/>
            </a:lvl1pPr>
          </a:lstStyle>
          <a:p>
            <a:r>
              <a:rPr lang="sv-SE" noProof="0" dirty="0"/>
              <a:t>Klicka för att lägga till bild</a:t>
            </a:r>
          </a:p>
        </p:txBody>
      </p:sp>
      <p:sp>
        <p:nvSpPr>
          <p:cNvPr id="9" name="Cadre 8"/>
          <p:cNvSpPr/>
          <p:nvPr userDrawn="1"/>
        </p:nvSpPr>
        <p:spPr bwMode="gray">
          <a:xfrm>
            <a:off x="0" y="0"/>
            <a:ext cx="9144000" cy="6858000"/>
          </a:xfrm>
          <a:prstGeom prst="frame">
            <a:avLst>
              <a:gd name="adj1" fmla="val 26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36000" rIns="72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400" dirty="0" err="1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 bwMode="gray">
          <a:xfrm>
            <a:off x="0" y="6115050"/>
            <a:ext cx="9144000" cy="742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36000" rIns="72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400" dirty="0" err="1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88815AC0-FFC4-454F-B615-D3BD3D5DB746}" type="datetime1">
              <a:rPr lang="sv-SE" smtClean="0"/>
              <a:pPr/>
              <a:t>2016-03-30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sv-SE"/>
              <a:t>Veckoavstämning projekt Churchill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gray">
          <a:xfrm>
            <a:off x="8464624" y="-243408"/>
            <a:ext cx="298376" cy="123111"/>
          </a:xfrm>
        </p:spPr>
        <p:txBody>
          <a:bodyPr/>
          <a:lstStyle/>
          <a:p>
            <a:fld id="{6ED30F07-3A8A-4BB9-A439-82D38A90A280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7698105" y="6384158"/>
            <a:ext cx="1285875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 bwMode="gray">
          <a:xfrm>
            <a:off x="3923929" y="2564904"/>
            <a:ext cx="5060052" cy="2376264"/>
          </a:xfrm>
          <a:solidFill>
            <a:schemeClr val="tx2"/>
          </a:solidFill>
          <a:ln w="63500" cap="sq">
            <a:solidFill>
              <a:schemeClr val="bg1"/>
            </a:solidFill>
            <a:miter lim="800000"/>
          </a:ln>
        </p:spPr>
        <p:txBody>
          <a:bodyPr lIns="72000" tIns="396000" rIns="216000" anchor="t"/>
          <a:lstStyle>
            <a:lvl1pPr marL="0" indent="0" algn="r">
              <a:buFont typeface="Tahoma" panose="020B0604030504040204" pitchFamily="34" charset="0"/>
              <a:buNone/>
              <a:defRPr sz="2800" cap="none" baseline="0">
                <a:solidFill>
                  <a:schemeClr val="bg1"/>
                </a:solidFill>
              </a:defRPr>
            </a:lvl1pPr>
          </a:lstStyle>
          <a:p>
            <a:r>
              <a:rPr lang="sv-SE" noProof="0" dirty="0"/>
              <a:t>Presentationens namn</a:t>
            </a:r>
          </a:p>
        </p:txBody>
      </p:sp>
      <p:sp>
        <p:nvSpPr>
          <p:cNvPr id="16" name="Espace réservé du texte 15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2699792" y="2564904"/>
            <a:ext cx="1224000" cy="1224000"/>
          </a:xfrm>
          <a:prstGeom prst="rect">
            <a:avLst/>
          </a:prstGeom>
          <a:solidFill>
            <a:schemeClr val="accent1"/>
          </a:solidFill>
          <a:ln w="63500" cap="sq">
            <a:solidFill>
              <a:schemeClr val="bg1"/>
            </a:solidFill>
            <a:miter lim="800000"/>
          </a:ln>
        </p:spPr>
        <p:txBody>
          <a:bodyPr lIns="72000" tIns="72000" rIns="72000" bIns="7200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Tahoma" panose="020B0604030504040204" pitchFamily="34" charset="0"/>
              <a:buNone/>
              <a:defRPr sz="5400" b="1">
                <a:solidFill>
                  <a:schemeClr val="bg1"/>
                </a:solidFill>
                <a:latin typeface="+mj-lt"/>
              </a:defRPr>
            </a:lvl1pPr>
            <a:lvl2pPr marL="0" indent="85725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2pPr>
            <a:lvl3pPr marL="485775" indent="0">
              <a:buNone/>
              <a:defRPr/>
            </a:lvl3pPr>
            <a:lvl4pPr marL="666750" indent="0">
              <a:buNone/>
              <a:defRPr/>
            </a:lvl4pPr>
            <a:lvl5pPr marL="847725" indent="0">
              <a:buNone/>
              <a:defRPr/>
            </a:lvl5pPr>
          </a:lstStyle>
          <a:p>
            <a:pPr lvl="0"/>
            <a:r>
              <a:rPr lang="sv-SE" noProof="0" dirty="0"/>
              <a:t>1</a:t>
            </a:r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995937" y="4206230"/>
            <a:ext cx="4954388" cy="648072"/>
          </a:xfrm>
          <a:prstGeom prst="rect">
            <a:avLst/>
          </a:prstGeom>
        </p:spPr>
        <p:txBody>
          <a:bodyPr tIns="72000" rIns="216000" bIns="72000" anchor="b"/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1pPr>
            <a:lvl2pPr marL="276225" indent="0" algn="r">
              <a:buNone/>
              <a:defRPr sz="2000">
                <a:solidFill>
                  <a:schemeClr val="bg1"/>
                </a:solidFill>
              </a:defRPr>
            </a:lvl2pPr>
            <a:lvl3pPr marL="485775" indent="0" algn="r">
              <a:buNone/>
              <a:defRPr sz="2000">
                <a:solidFill>
                  <a:schemeClr val="bg1"/>
                </a:solidFill>
              </a:defRPr>
            </a:lvl3pPr>
            <a:lvl4pPr marL="666750" indent="0" algn="r">
              <a:buNone/>
              <a:defRPr sz="2000">
                <a:solidFill>
                  <a:schemeClr val="bg1"/>
                </a:solidFill>
              </a:defRPr>
            </a:lvl4pPr>
            <a:lvl5pPr marL="847725" indent="0" algn="r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 noProof="0" dirty="0"/>
              <a:t>Underrubrik</a:t>
            </a:r>
          </a:p>
        </p:txBody>
      </p:sp>
      <p:sp>
        <p:nvSpPr>
          <p:cNvPr id="14" name="Espace réservé du numéro de diapositive 3"/>
          <p:cNvSpPr txBox="1">
            <a:spLocks/>
          </p:cNvSpPr>
          <p:nvPr userDrawn="1"/>
        </p:nvSpPr>
        <p:spPr bwMode="gray">
          <a:xfrm>
            <a:off x="395536" y="6568198"/>
            <a:ext cx="298376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ED30F07-3A8A-4BB9-A439-82D38A90A280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94530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3161A-0BA6-4F40-8F5F-AF23C1C4F5B2}" type="datetime1">
              <a:rPr lang="fr-FR" smtClean="0"/>
              <a:t>30/03/2016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HSEQ-status Board meeting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30F07-3A8A-4BB9-A439-82D38A90A280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 hasCustomPrompt="1"/>
          </p:nvPr>
        </p:nvSpPr>
        <p:spPr>
          <a:xfrm>
            <a:off x="381000" y="1070736"/>
            <a:ext cx="8380800" cy="342039"/>
          </a:xfrm>
          <a:prstGeom prst="rect">
            <a:avLst/>
          </a:prstGeom>
        </p:spPr>
        <p:txBody>
          <a:bodyPr vert="horz" lIns="0" tIns="0" rIns="91440" bIns="36000" rtlCol="0" anchor="t">
            <a:noAutofit/>
          </a:bodyPr>
          <a:lstStyle>
            <a:lvl1pPr marL="0" indent="0">
              <a:buNone/>
              <a:defRPr lang="fr-FR" sz="1800" cap="none" baseline="0" dirty="0" smtClean="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  <a:lvl2pPr>
              <a:defRPr lang="fr-FR" dirty="0" smtClean="0"/>
            </a:lvl2pPr>
            <a:lvl3pPr>
              <a:defRPr lang="fr-FR" dirty="0" smtClean="0"/>
            </a:lvl3pPr>
            <a:lvl4pPr>
              <a:defRPr lang="fr-FR" dirty="0" smtClean="0"/>
            </a:lvl4pPr>
            <a:lvl5pPr>
              <a:defRPr lang="fr-FR" dirty="0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</a:pPr>
            <a:r>
              <a:rPr lang="fr-FR" dirty="0"/>
              <a:t>Sous-titre du masque</a:t>
            </a:r>
          </a:p>
        </p:txBody>
      </p:sp>
      <p:sp>
        <p:nvSpPr>
          <p:cNvPr id="13" name="Titr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354742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uvertur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/>
          <p:cNvSpPr>
            <a:spLocks noGrp="1"/>
          </p:cNvSpPr>
          <p:nvPr>
            <p:ph type="pic" sz="quarter" idx="14"/>
          </p:nvPr>
        </p:nvSpPr>
        <p:spPr bwMode="gray">
          <a:xfrm>
            <a:off x="179389" y="188913"/>
            <a:ext cx="8785100" cy="5926137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361950" indent="-266700">
              <a:defRPr/>
            </a:lvl1pPr>
          </a:lstStyle>
          <a:p>
            <a:r>
              <a:rPr lang="nb-NO"/>
              <a:t>Klikk ikonet for å legge til et bilde</a:t>
            </a:r>
            <a:endParaRPr lang="fr-FR" dirty="0"/>
          </a:p>
        </p:txBody>
      </p:sp>
      <p:sp>
        <p:nvSpPr>
          <p:cNvPr id="9" name="Cadre 8"/>
          <p:cNvSpPr/>
          <p:nvPr userDrawn="1"/>
        </p:nvSpPr>
        <p:spPr bwMode="gray">
          <a:xfrm>
            <a:off x="0" y="0"/>
            <a:ext cx="9144000" cy="6858000"/>
          </a:xfrm>
          <a:prstGeom prst="frame">
            <a:avLst>
              <a:gd name="adj1" fmla="val 26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36000" rIns="72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400" dirty="0" err="1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 bwMode="gray">
          <a:xfrm>
            <a:off x="0" y="6115050"/>
            <a:ext cx="9144000" cy="742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36000" rIns="72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400" dirty="0" err="1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80F5DCF0-D477-4025-880C-102F05F6AF3C}" type="datetime1">
              <a:rPr lang="fr-FR" smtClean="0"/>
              <a:t>30/03/2016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fr-FR"/>
              <a:t>HSEQ-status Board meeting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464624" y="-243408"/>
            <a:ext cx="298376" cy="123111"/>
          </a:xfrm>
        </p:spPr>
        <p:txBody>
          <a:bodyPr/>
          <a:lstStyle/>
          <a:p>
            <a:fld id="{6ED30F07-3A8A-4BB9-A439-82D38A90A280}" type="slidenum">
              <a:rPr lang="fr-FR" smtClean="0"/>
              <a:pPr/>
              <a:t>‹#›</a:t>
            </a:fld>
            <a:endParaRPr lang="fr-FR"/>
          </a:p>
        </p:txBody>
      </p:sp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7698105" y="6384158"/>
            <a:ext cx="1285875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 bwMode="gray">
          <a:xfrm>
            <a:off x="150634" y="2060848"/>
            <a:ext cx="5069438" cy="2863068"/>
          </a:xfrm>
          <a:solidFill>
            <a:schemeClr val="tx2"/>
          </a:solidFill>
          <a:ln w="63500" cap="sq">
            <a:solidFill>
              <a:schemeClr val="bg1"/>
            </a:solidFill>
            <a:miter lim="800000"/>
          </a:ln>
        </p:spPr>
        <p:txBody>
          <a:bodyPr lIns="216000" tIns="252000" anchor="t">
            <a:normAutofit/>
          </a:bodyPr>
          <a:lstStyle>
            <a:lvl1pPr>
              <a:lnSpc>
                <a:spcPct val="90000"/>
              </a:lnSpc>
              <a:defRPr sz="3600" cap="none" baseline="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1486738" y="4923916"/>
            <a:ext cx="3733334" cy="1224136"/>
          </a:xfrm>
          <a:prstGeom prst="rect">
            <a:avLst/>
          </a:prstGeom>
          <a:solidFill>
            <a:schemeClr val="bg1">
              <a:alpha val="50000"/>
            </a:schemeClr>
          </a:solidFill>
          <a:ln w="63500" cap="sq">
            <a:solidFill>
              <a:schemeClr val="bg1"/>
            </a:solidFill>
            <a:miter lim="800000"/>
          </a:ln>
        </p:spPr>
        <p:txBody>
          <a:bodyPr vert="horz" lIns="108000" tIns="90000" rIns="91440" bIns="45720" rtlCol="0" anchor="ctr">
            <a:noAutofit/>
          </a:bodyPr>
          <a:lstStyle>
            <a:lvl1pPr marL="85725" indent="-85725">
              <a:buFont typeface="Tahoma" panose="020B0604030504040204" pitchFamily="34" charset="0"/>
              <a:buChar char=" "/>
              <a:defRPr lang="fr-FR" sz="2000" b="1" cap="none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85725" indent="-85725">
              <a:spcBef>
                <a:spcPts val="0"/>
              </a:spcBef>
              <a:buFont typeface="Tahoma" panose="020B0604030504040204" pitchFamily="34" charset="0"/>
              <a:buChar char=" "/>
              <a:defRPr baseline="0"/>
            </a:lvl2pPr>
          </a:lstStyle>
          <a:p>
            <a:pPr lvl="0">
              <a:lnSpc>
                <a:spcPct val="80000"/>
              </a:lnSpc>
              <a:spcBef>
                <a:spcPct val="0"/>
              </a:spcBef>
            </a:pPr>
            <a:r>
              <a:rPr lang="fr-FR" dirty="0"/>
              <a:t>Nom intervenant</a:t>
            </a:r>
          </a:p>
          <a:p>
            <a:pPr lvl="1">
              <a:lnSpc>
                <a:spcPct val="80000"/>
              </a:lnSpc>
              <a:spcBef>
                <a:spcPct val="0"/>
              </a:spcBef>
            </a:pPr>
            <a:r>
              <a:rPr lang="fr-FR" dirty="0"/>
              <a:t>Titre de l’intervenant</a:t>
            </a:r>
          </a:p>
        </p:txBody>
      </p:sp>
      <p:sp>
        <p:nvSpPr>
          <p:cNvPr id="16" name="Espace réservé du texte 15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150634" y="4924052"/>
            <a:ext cx="1360800" cy="1224000"/>
          </a:xfrm>
          <a:prstGeom prst="rect">
            <a:avLst/>
          </a:prstGeom>
          <a:solidFill>
            <a:schemeClr val="accent1"/>
          </a:solidFill>
          <a:ln w="63500" cap="sq">
            <a:solidFill>
              <a:schemeClr val="bg1"/>
            </a:solidFill>
            <a:miter lim="800000"/>
          </a:ln>
        </p:spPr>
        <p:txBody>
          <a:bodyPr lIns="144000" anchor="ctr"/>
          <a:lstStyle>
            <a:lvl1pPr marL="0" indent="85725">
              <a:lnSpc>
                <a:spcPct val="100000"/>
              </a:lnSpc>
              <a:spcBef>
                <a:spcPts val="0"/>
              </a:spcBef>
              <a:buFont typeface="Tahoma" panose="020B0604030504040204" pitchFamily="34" charset="0"/>
              <a:buChar char=" "/>
              <a:defRPr sz="2000" b="1">
                <a:solidFill>
                  <a:schemeClr val="bg1"/>
                </a:solidFill>
                <a:latin typeface="+mj-lt"/>
              </a:defRPr>
            </a:lvl1pPr>
            <a:lvl2pPr marL="0" indent="85725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2pPr>
            <a:lvl3pPr marL="485775" indent="0">
              <a:buNone/>
              <a:defRPr/>
            </a:lvl3pPr>
            <a:lvl4pPr marL="666750" indent="0">
              <a:buNone/>
              <a:defRPr/>
            </a:lvl4pPr>
            <a:lvl5pPr marL="847725" indent="0">
              <a:buNone/>
              <a:defRPr/>
            </a:lvl5pPr>
          </a:lstStyle>
          <a:p>
            <a:pPr lvl="0"/>
            <a:r>
              <a:rPr lang="fr-FR" dirty="0"/>
              <a:t>JJ</a:t>
            </a:r>
          </a:p>
          <a:p>
            <a:pPr lvl="1"/>
            <a:r>
              <a:rPr lang="fr-FR" dirty="0"/>
              <a:t>Mois</a:t>
            </a:r>
          </a:p>
          <a:p>
            <a:pPr lvl="1"/>
            <a:r>
              <a:rPr lang="fr-FR" dirty="0"/>
              <a:t>AAAA</a:t>
            </a:r>
          </a:p>
        </p:txBody>
      </p:sp>
      <p:sp>
        <p:nvSpPr>
          <p:cNvPr id="14" name="Espace réservé du numéro de diapositive 3"/>
          <p:cNvSpPr txBox="1">
            <a:spLocks/>
          </p:cNvSpPr>
          <p:nvPr userDrawn="1"/>
        </p:nvSpPr>
        <p:spPr bwMode="gray">
          <a:xfrm>
            <a:off x="395536" y="6568198"/>
            <a:ext cx="298376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ED30F07-3A8A-4BB9-A439-82D38A90A280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12410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e &amp; Image 1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 bwMode="gray">
          <a:xfrm>
            <a:off x="0" y="6115050"/>
            <a:ext cx="9144000" cy="742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36000" rIns="72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400" dirty="0" err="1"/>
          </a:p>
        </p:txBody>
      </p:sp>
      <p:pic>
        <p:nvPicPr>
          <p:cNvPr id="1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7698105" y="6384158"/>
            <a:ext cx="1285875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8667186C-1BA6-406B-A307-6EAC371EF5C7}" type="datetime1">
              <a:rPr lang="fr-FR" smtClean="0"/>
              <a:t>30/03/2016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fr-FR"/>
              <a:t>HSEQ-status Board meeting</a:t>
            </a:r>
          </a:p>
        </p:txBody>
      </p:sp>
      <p:sp>
        <p:nvSpPr>
          <p:cNvPr id="18" name="Espace réservé pour une image  8"/>
          <p:cNvSpPr>
            <a:spLocks noGrp="1"/>
          </p:cNvSpPr>
          <p:nvPr>
            <p:ph type="pic" sz="quarter" idx="18"/>
          </p:nvPr>
        </p:nvSpPr>
        <p:spPr bwMode="gray">
          <a:xfrm>
            <a:off x="6077345" y="1560746"/>
            <a:ext cx="2872980" cy="4624640"/>
          </a:xfrm>
          <a:prstGeom prst="rect">
            <a:avLst/>
          </a:prstGeom>
          <a:solidFill>
            <a:schemeClr val="bg2"/>
          </a:solidFill>
          <a:ln w="63500" cap="sq">
            <a:noFill/>
            <a:miter lim="800000"/>
          </a:ln>
        </p:spPr>
        <p:txBody>
          <a:bodyPr/>
          <a:lstStyle>
            <a:lvl1pPr marL="361950" indent="-266700">
              <a:defRPr/>
            </a:lvl1pPr>
          </a:lstStyle>
          <a:p>
            <a:r>
              <a:rPr lang="nb-NO"/>
              <a:t>Klikk ikonet for å legge til et bilde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6ED30F07-3A8A-4BB9-A439-82D38A90A280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nb-NO"/>
              <a:t>Klikk for å redigere tittelstil</a:t>
            </a:r>
            <a:endParaRPr lang="fr-FR"/>
          </a:p>
        </p:txBody>
      </p:sp>
      <p:sp>
        <p:nvSpPr>
          <p:cNvPr id="11" name="Espace réservé du texte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81000" y="1074508"/>
            <a:ext cx="8380800" cy="342039"/>
          </a:xfrm>
          <a:prstGeom prst="rect">
            <a:avLst/>
          </a:prstGeom>
        </p:spPr>
        <p:txBody>
          <a:bodyPr vert="horz" lIns="0" tIns="0" rIns="91440" bIns="36000" rtlCol="0" anchor="t">
            <a:noAutofit/>
          </a:bodyPr>
          <a:lstStyle>
            <a:lvl1pPr marL="0" indent="0">
              <a:buNone/>
              <a:defRPr lang="fr-FR" sz="1800" cap="none" baseline="0" dirty="0" smtClean="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  <a:lvl2pPr>
              <a:defRPr lang="fr-FR" dirty="0" smtClean="0"/>
            </a:lvl2pPr>
            <a:lvl3pPr>
              <a:defRPr lang="fr-FR" dirty="0" smtClean="0"/>
            </a:lvl3pPr>
            <a:lvl4pPr>
              <a:defRPr lang="fr-FR" dirty="0" smtClean="0"/>
            </a:lvl4pPr>
            <a:lvl5pPr>
              <a:defRPr lang="fr-FR" dirty="0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</a:pPr>
            <a:r>
              <a:rPr lang="fr-FR" dirty="0"/>
              <a:t>Sous-titre du masque</a:t>
            </a:r>
          </a:p>
        </p:txBody>
      </p:sp>
      <p:sp>
        <p:nvSpPr>
          <p:cNvPr id="12" name="Espace réservé du texte 9"/>
          <p:cNvSpPr>
            <a:spLocks noGrp="1"/>
          </p:cNvSpPr>
          <p:nvPr>
            <p:ph type="body" sz="quarter" idx="14"/>
          </p:nvPr>
        </p:nvSpPr>
        <p:spPr bwMode="gray">
          <a:xfrm>
            <a:off x="395536" y="1560564"/>
            <a:ext cx="5544616" cy="4536504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80492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nlig 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sz="quarter" idx="15" hasCustomPrompt="1"/>
          </p:nvPr>
        </p:nvSpPr>
        <p:spPr/>
        <p:txBody>
          <a:bodyPr/>
          <a:lstStyle/>
          <a:p>
            <a:pPr lvl="0"/>
            <a:r>
              <a:rPr lang="sv-SE" noProof="0" dirty="0"/>
              <a:t>Första nivån</a:t>
            </a:r>
          </a:p>
          <a:p>
            <a:pPr lvl="1"/>
            <a:r>
              <a:rPr lang="sv-SE" noProof="0" dirty="0"/>
              <a:t>Andra nivån</a:t>
            </a:r>
          </a:p>
          <a:p>
            <a:pPr lvl="2"/>
            <a:r>
              <a:rPr lang="sv-SE" noProof="0" dirty="0"/>
              <a:t>Tredje nivån</a:t>
            </a:r>
          </a:p>
          <a:p>
            <a:pPr lvl="3"/>
            <a:r>
              <a:rPr lang="sv-SE" noProof="0" dirty="0"/>
              <a:t>Fjärde nivån</a:t>
            </a:r>
          </a:p>
          <a:p>
            <a:pPr lvl="4"/>
            <a:r>
              <a:rPr lang="sv-SE" noProof="0" dirty="0"/>
              <a:t>Femte nivån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383D5-132D-4790-9688-C55453A9F252}" type="datetime1">
              <a:rPr lang="sv-SE" smtClean="0"/>
              <a:pPr/>
              <a:t>2016-03-30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Veckoavstämning projekt Churchill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30F07-3A8A-4BB9-A439-82D38A90A280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 hasCustomPrompt="1"/>
          </p:nvPr>
        </p:nvSpPr>
        <p:spPr>
          <a:xfrm>
            <a:off x="381000" y="1070736"/>
            <a:ext cx="8380800" cy="342039"/>
          </a:xfrm>
          <a:prstGeom prst="rect">
            <a:avLst/>
          </a:prstGeom>
        </p:spPr>
        <p:txBody>
          <a:bodyPr vert="horz" lIns="0" tIns="0" rIns="91440" bIns="36000" rtlCol="0" anchor="t">
            <a:noAutofit/>
          </a:bodyPr>
          <a:lstStyle>
            <a:lvl1pPr marL="0" indent="0">
              <a:buNone/>
              <a:defRPr lang="fr-FR" sz="1800" cap="none" baseline="0" dirty="0" smtClean="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  <a:lvl2pPr>
              <a:defRPr lang="fr-FR" dirty="0" smtClean="0"/>
            </a:lvl2pPr>
            <a:lvl3pPr>
              <a:defRPr lang="fr-FR" dirty="0" smtClean="0"/>
            </a:lvl3pPr>
            <a:lvl4pPr>
              <a:defRPr lang="fr-FR" dirty="0" smtClean="0"/>
            </a:lvl4pPr>
            <a:lvl5pPr>
              <a:defRPr lang="fr-FR" dirty="0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</a:pPr>
            <a:r>
              <a:rPr lang="sv-SE" noProof="0" dirty="0"/>
              <a:t>Underrubrik</a:t>
            </a:r>
          </a:p>
        </p:txBody>
      </p:sp>
      <p:sp>
        <p:nvSpPr>
          <p:cNvPr id="13" name="Titre 1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noProof="0" dirty="0"/>
              <a:t>Rubrik</a:t>
            </a:r>
          </a:p>
        </p:txBody>
      </p:sp>
    </p:spTree>
    <p:extLst>
      <p:ext uri="{BB962C8B-B14F-4D97-AF65-F5344CB8AC3E}">
        <p14:creationId xmlns:p14="http://schemas.microsoft.com/office/powerpoint/2010/main" val="30021790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bild 1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 bwMode="gray">
          <a:xfrm>
            <a:off x="0" y="6115050"/>
            <a:ext cx="9144000" cy="742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36000" rIns="72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400" dirty="0" err="1"/>
          </a:p>
        </p:txBody>
      </p:sp>
      <p:pic>
        <p:nvPicPr>
          <p:cNvPr id="1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7698105" y="6384158"/>
            <a:ext cx="1285875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6A82C932-FB12-4D16-A736-1A36663D5716}" type="datetime1">
              <a:rPr lang="sv-SE" smtClean="0"/>
              <a:pPr/>
              <a:t>2016-03-30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sv-SE"/>
              <a:t>Veckoavstämning projekt Churchill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6ED30F07-3A8A-4BB9-A439-82D38A90A280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7" name="Titre 6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sv-SE" noProof="0" dirty="0"/>
              <a:t>Rubrik</a:t>
            </a:r>
          </a:p>
        </p:txBody>
      </p:sp>
      <p:sp>
        <p:nvSpPr>
          <p:cNvPr id="11" name="Espace réservé du texte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81000" y="1074508"/>
            <a:ext cx="8380800" cy="342039"/>
          </a:xfrm>
          <a:prstGeom prst="rect">
            <a:avLst/>
          </a:prstGeom>
        </p:spPr>
        <p:txBody>
          <a:bodyPr vert="horz" lIns="0" tIns="0" rIns="91440" bIns="36000" rtlCol="0" anchor="t">
            <a:noAutofit/>
          </a:bodyPr>
          <a:lstStyle>
            <a:lvl1pPr marL="0" indent="0">
              <a:buNone/>
              <a:defRPr lang="fr-FR" sz="1800" cap="none" baseline="0" dirty="0" smtClean="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  <a:lvl2pPr>
              <a:defRPr lang="fr-FR" dirty="0" smtClean="0"/>
            </a:lvl2pPr>
            <a:lvl3pPr>
              <a:defRPr lang="fr-FR" dirty="0" smtClean="0"/>
            </a:lvl3pPr>
            <a:lvl4pPr>
              <a:defRPr lang="fr-FR" dirty="0" smtClean="0"/>
            </a:lvl4pPr>
            <a:lvl5pPr>
              <a:defRPr lang="fr-FR" dirty="0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</a:pPr>
            <a:r>
              <a:rPr lang="sv-SE" noProof="0" dirty="0"/>
              <a:t>Underrubrik</a:t>
            </a:r>
          </a:p>
        </p:txBody>
      </p:sp>
      <p:sp>
        <p:nvSpPr>
          <p:cNvPr id="12" name="Espace réservé du texte 9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95536" y="1560564"/>
            <a:ext cx="5544616" cy="4536504"/>
          </a:xfrm>
        </p:spPr>
        <p:txBody>
          <a:bodyPr/>
          <a:lstStyle/>
          <a:p>
            <a:pPr lvl="0"/>
            <a:r>
              <a:rPr lang="sv-SE" noProof="0" dirty="0"/>
              <a:t>Första nivån</a:t>
            </a:r>
          </a:p>
          <a:p>
            <a:pPr lvl="1"/>
            <a:r>
              <a:rPr lang="sv-SE" noProof="0" dirty="0"/>
              <a:t>Andra nivån</a:t>
            </a:r>
          </a:p>
          <a:p>
            <a:pPr lvl="2"/>
            <a:r>
              <a:rPr lang="sv-SE" noProof="0" dirty="0"/>
              <a:t>Tredje nivån</a:t>
            </a:r>
          </a:p>
          <a:p>
            <a:pPr lvl="3"/>
            <a:r>
              <a:rPr lang="sv-SE" noProof="0" dirty="0"/>
              <a:t>Fjärde nivån</a:t>
            </a:r>
          </a:p>
          <a:p>
            <a:pPr lvl="4"/>
            <a:r>
              <a:rPr lang="sv-SE" noProof="0" dirty="0"/>
              <a:t>Femte nivån</a:t>
            </a:r>
          </a:p>
        </p:txBody>
      </p:sp>
      <p:sp>
        <p:nvSpPr>
          <p:cNvPr id="9" name="Platshållare för innehåll 8"/>
          <p:cNvSpPr>
            <a:spLocks noGrp="1"/>
          </p:cNvSpPr>
          <p:nvPr>
            <p:ph sz="quarter" idx="19" hasCustomPrompt="1"/>
          </p:nvPr>
        </p:nvSpPr>
        <p:spPr>
          <a:xfrm>
            <a:off x="6084168" y="1556792"/>
            <a:ext cx="2808312" cy="4558258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sv-SE" dirty="0"/>
              <a:t>Klicka här för att infoga objekt</a:t>
            </a:r>
          </a:p>
        </p:txBody>
      </p:sp>
    </p:spTree>
    <p:extLst>
      <p:ext uri="{BB962C8B-B14F-4D97-AF65-F5344CB8AC3E}">
        <p14:creationId xmlns:p14="http://schemas.microsoft.com/office/powerpoint/2010/main" val="18863402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&amp; bild 1/3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 bwMode="gray">
          <a:xfrm>
            <a:off x="0" y="6115050"/>
            <a:ext cx="9144000" cy="742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36000" rIns="72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400" dirty="0" err="1"/>
          </a:p>
        </p:txBody>
      </p:sp>
      <p:pic>
        <p:nvPicPr>
          <p:cNvPr id="1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7698105" y="6384158"/>
            <a:ext cx="1285875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D131C9E7-435A-45DC-BD54-F40AD74409A9}" type="datetime1">
              <a:rPr lang="sv-SE" smtClean="0"/>
              <a:pPr/>
              <a:t>2016-03-30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sv-SE"/>
              <a:t>Veckoavstämning projekt Churchill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6ED30F07-3A8A-4BB9-A439-82D38A90A280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7" name="Titre 6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sv-SE" noProof="0" dirty="0"/>
              <a:t>Rubrik</a:t>
            </a:r>
          </a:p>
        </p:txBody>
      </p:sp>
      <p:sp>
        <p:nvSpPr>
          <p:cNvPr id="12" name="Espace réservé du texte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81000" y="1070736"/>
            <a:ext cx="8380800" cy="342039"/>
          </a:xfrm>
          <a:prstGeom prst="rect">
            <a:avLst/>
          </a:prstGeom>
        </p:spPr>
        <p:txBody>
          <a:bodyPr vert="horz" lIns="0" tIns="0" rIns="91440" bIns="36000" rtlCol="0" anchor="t">
            <a:noAutofit/>
          </a:bodyPr>
          <a:lstStyle>
            <a:lvl1pPr marL="0" indent="0">
              <a:buNone/>
              <a:defRPr lang="fr-FR" sz="1800" cap="none" baseline="0" dirty="0" smtClean="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  <a:lvl2pPr>
              <a:defRPr lang="fr-FR" dirty="0" smtClean="0"/>
            </a:lvl2pPr>
            <a:lvl3pPr>
              <a:defRPr lang="fr-FR" dirty="0" smtClean="0"/>
            </a:lvl3pPr>
            <a:lvl4pPr>
              <a:defRPr lang="fr-FR" dirty="0" smtClean="0"/>
            </a:lvl4pPr>
            <a:lvl5pPr>
              <a:defRPr lang="fr-FR" dirty="0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</a:pPr>
            <a:r>
              <a:rPr lang="sv-SE" noProof="0" dirty="0"/>
              <a:t>Underrubrik</a:t>
            </a:r>
          </a:p>
        </p:txBody>
      </p:sp>
      <p:sp>
        <p:nvSpPr>
          <p:cNvPr id="15" name="Espace réservé du texte 9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95536" y="1556792"/>
            <a:ext cx="3960440" cy="4536504"/>
          </a:xfrm>
        </p:spPr>
        <p:txBody>
          <a:bodyPr/>
          <a:lstStyle/>
          <a:p>
            <a:pPr lvl="0"/>
            <a:r>
              <a:rPr lang="sv-SE" noProof="0" dirty="0"/>
              <a:t>Första nivån</a:t>
            </a:r>
          </a:p>
          <a:p>
            <a:pPr lvl="1"/>
            <a:r>
              <a:rPr lang="sv-SE" noProof="0" dirty="0"/>
              <a:t>Andra nivån</a:t>
            </a:r>
          </a:p>
          <a:p>
            <a:pPr lvl="2"/>
            <a:r>
              <a:rPr lang="sv-SE" noProof="0" dirty="0"/>
              <a:t>Tredje nivån</a:t>
            </a:r>
          </a:p>
          <a:p>
            <a:pPr lvl="3"/>
            <a:r>
              <a:rPr lang="sv-SE" noProof="0" dirty="0"/>
              <a:t>Fjärde nivån</a:t>
            </a:r>
          </a:p>
          <a:p>
            <a:pPr lvl="4"/>
            <a:r>
              <a:rPr lang="sv-SE" noProof="0" dirty="0"/>
              <a:t>Femte nivån</a:t>
            </a:r>
          </a:p>
        </p:txBody>
      </p:sp>
      <p:sp>
        <p:nvSpPr>
          <p:cNvPr id="11" name="Espace réservé du texte 9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4644008" y="1556792"/>
            <a:ext cx="3960440" cy="4536504"/>
          </a:xfrm>
        </p:spPr>
        <p:txBody>
          <a:bodyPr/>
          <a:lstStyle/>
          <a:p>
            <a:pPr lvl="0"/>
            <a:r>
              <a:rPr lang="sv-SE" noProof="0" dirty="0"/>
              <a:t>Första nivån</a:t>
            </a:r>
          </a:p>
          <a:p>
            <a:pPr lvl="1"/>
            <a:r>
              <a:rPr lang="sv-SE" noProof="0" dirty="0"/>
              <a:t>Andra nivån</a:t>
            </a:r>
          </a:p>
          <a:p>
            <a:pPr lvl="2"/>
            <a:r>
              <a:rPr lang="sv-SE" noProof="0" dirty="0"/>
              <a:t>Tredje nivån</a:t>
            </a:r>
          </a:p>
          <a:p>
            <a:pPr lvl="3"/>
            <a:r>
              <a:rPr lang="sv-SE" noProof="0" dirty="0"/>
              <a:t>Fjärde nivån</a:t>
            </a:r>
          </a:p>
          <a:p>
            <a:pPr lvl="4"/>
            <a:r>
              <a:rPr lang="sv-SE" noProof="0" dirty="0"/>
              <a:t>Femte nivån</a:t>
            </a:r>
          </a:p>
        </p:txBody>
      </p:sp>
    </p:spTree>
    <p:extLst>
      <p:ext uri="{BB962C8B-B14F-4D97-AF65-F5344CB8AC3E}">
        <p14:creationId xmlns:p14="http://schemas.microsoft.com/office/powerpoint/2010/main" val="25713690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bild 1/3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 bwMode="gray">
          <a:xfrm>
            <a:off x="0" y="6115050"/>
            <a:ext cx="9144000" cy="742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36000" rIns="72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400" dirty="0" err="1"/>
          </a:p>
        </p:txBody>
      </p:sp>
      <p:pic>
        <p:nvPicPr>
          <p:cNvPr id="1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7698105" y="6384158"/>
            <a:ext cx="1285875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74751C0E-FE73-4F74-AB49-36D3AE3A56FF}" type="datetime1">
              <a:rPr lang="sv-SE" smtClean="0"/>
              <a:pPr/>
              <a:t>2016-03-30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sv-SE"/>
              <a:t>Veckoavstämning projekt Churchill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6ED30F07-3A8A-4BB9-A439-82D38A90A280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7" name="Titre 6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sv-SE" noProof="0" dirty="0"/>
              <a:t>Rubrik</a:t>
            </a:r>
          </a:p>
        </p:txBody>
      </p:sp>
      <p:sp>
        <p:nvSpPr>
          <p:cNvPr id="12" name="Espace réservé du texte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81000" y="1070736"/>
            <a:ext cx="8380800" cy="342039"/>
          </a:xfrm>
          <a:prstGeom prst="rect">
            <a:avLst/>
          </a:prstGeom>
        </p:spPr>
        <p:txBody>
          <a:bodyPr vert="horz" lIns="0" tIns="0" rIns="91440" bIns="36000" rtlCol="0" anchor="t">
            <a:noAutofit/>
          </a:bodyPr>
          <a:lstStyle>
            <a:lvl1pPr marL="0" indent="0">
              <a:buNone/>
              <a:defRPr lang="fr-FR" sz="1800" cap="none" baseline="0" dirty="0" smtClean="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  <a:lvl2pPr>
              <a:defRPr lang="fr-FR" dirty="0" smtClean="0"/>
            </a:lvl2pPr>
            <a:lvl3pPr>
              <a:defRPr lang="fr-FR" dirty="0" smtClean="0"/>
            </a:lvl3pPr>
            <a:lvl4pPr>
              <a:defRPr lang="fr-FR" dirty="0" smtClean="0"/>
            </a:lvl4pPr>
            <a:lvl5pPr>
              <a:defRPr lang="fr-FR" dirty="0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</a:pPr>
            <a:r>
              <a:rPr lang="sv-SE" noProof="0" dirty="0"/>
              <a:t>Underrubrik</a:t>
            </a:r>
          </a:p>
        </p:txBody>
      </p:sp>
      <p:sp>
        <p:nvSpPr>
          <p:cNvPr id="15" name="Espace réservé du texte 9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95536" y="1556792"/>
            <a:ext cx="5544616" cy="4536504"/>
          </a:xfrm>
        </p:spPr>
        <p:txBody>
          <a:bodyPr/>
          <a:lstStyle/>
          <a:p>
            <a:pPr lvl="0"/>
            <a:r>
              <a:rPr lang="sv-SE" noProof="0" dirty="0"/>
              <a:t>Första nivån</a:t>
            </a:r>
          </a:p>
          <a:p>
            <a:pPr lvl="1"/>
            <a:r>
              <a:rPr lang="sv-SE" noProof="0" dirty="0"/>
              <a:t>Andra nivån</a:t>
            </a:r>
          </a:p>
          <a:p>
            <a:pPr lvl="2"/>
            <a:r>
              <a:rPr lang="sv-SE" noProof="0" dirty="0"/>
              <a:t>Tredje nivån</a:t>
            </a:r>
          </a:p>
          <a:p>
            <a:pPr lvl="3"/>
            <a:r>
              <a:rPr lang="sv-SE" noProof="0" dirty="0"/>
              <a:t>Fjärde nivån</a:t>
            </a:r>
          </a:p>
          <a:p>
            <a:pPr lvl="4"/>
            <a:r>
              <a:rPr lang="sv-SE" noProof="0" dirty="0"/>
              <a:t>Femte nivån</a:t>
            </a:r>
          </a:p>
        </p:txBody>
      </p:sp>
      <p:sp>
        <p:nvSpPr>
          <p:cNvPr id="20" name="Platshållare för innehåll 8"/>
          <p:cNvSpPr>
            <a:spLocks noGrp="1"/>
          </p:cNvSpPr>
          <p:nvPr>
            <p:ph sz="quarter" idx="19" hasCustomPrompt="1"/>
          </p:nvPr>
        </p:nvSpPr>
        <p:spPr>
          <a:xfrm>
            <a:off x="6084168" y="1556792"/>
            <a:ext cx="2808312" cy="4464496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sv-SE" dirty="0"/>
              <a:t>Klicka här för att infoga objekt</a:t>
            </a:r>
          </a:p>
        </p:txBody>
      </p:sp>
    </p:spTree>
    <p:extLst>
      <p:ext uri="{BB962C8B-B14F-4D97-AF65-F5344CB8AC3E}">
        <p14:creationId xmlns:p14="http://schemas.microsoft.com/office/powerpoint/2010/main" val="30280029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2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 bwMode="gray">
          <a:xfrm>
            <a:off x="0" y="6115050"/>
            <a:ext cx="9144000" cy="742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36000" rIns="72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400" dirty="0" err="1"/>
          </a:p>
        </p:txBody>
      </p:sp>
      <p:pic>
        <p:nvPicPr>
          <p:cNvPr id="1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7698105" y="6384158"/>
            <a:ext cx="1285875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35908A45-FB0E-4F78-B722-EF2B0F88453C}" type="datetime1">
              <a:rPr lang="sv-SE" smtClean="0"/>
              <a:pPr/>
              <a:t>2016-03-30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sv-SE"/>
              <a:t>Veckoavstämning projekt Churchill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6ED30F07-3A8A-4BB9-A439-82D38A90A280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sv-SE" noProof="0" dirty="0"/>
              <a:t>Rubrik</a:t>
            </a:r>
          </a:p>
        </p:txBody>
      </p:sp>
      <p:sp>
        <p:nvSpPr>
          <p:cNvPr id="10" name="Espace réservé du texte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81000" y="1069200"/>
            <a:ext cx="8380800" cy="342039"/>
          </a:xfrm>
          <a:prstGeom prst="rect">
            <a:avLst/>
          </a:prstGeom>
        </p:spPr>
        <p:txBody>
          <a:bodyPr vert="horz" lIns="0" tIns="0" rIns="91440" bIns="36000" rtlCol="0" anchor="t">
            <a:noAutofit/>
          </a:bodyPr>
          <a:lstStyle>
            <a:lvl1pPr marL="0" indent="0">
              <a:buNone/>
              <a:defRPr lang="fr-FR" sz="1800" cap="none" baseline="0" dirty="0" smtClean="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  <a:lvl2pPr>
              <a:defRPr lang="fr-FR" dirty="0" smtClean="0"/>
            </a:lvl2pPr>
            <a:lvl3pPr>
              <a:defRPr lang="fr-FR" dirty="0" smtClean="0"/>
            </a:lvl3pPr>
            <a:lvl4pPr>
              <a:defRPr lang="fr-FR" dirty="0" smtClean="0"/>
            </a:lvl4pPr>
            <a:lvl5pPr>
              <a:defRPr lang="fr-FR" dirty="0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</a:pPr>
            <a:r>
              <a:rPr lang="sv-SE" noProof="0" dirty="0"/>
              <a:t>Underrubrik</a:t>
            </a:r>
          </a:p>
        </p:txBody>
      </p:sp>
      <p:sp>
        <p:nvSpPr>
          <p:cNvPr id="11" name="Platshållare för innehåll 8"/>
          <p:cNvSpPr>
            <a:spLocks noGrp="1"/>
          </p:cNvSpPr>
          <p:nvPr>
            <p:ph sz="quarter" idx="19" hasCustomPrompt="1"/>
          </p:nvPr>
        </p:nvSpPr>
        <p:spPr>
          <a:xfrm>
            <a:off x="251520" y="1556792"/>
            <a:ext cx="8640960" cy="4558258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sv-SE" dirty="0"/>
              <a:t>Klicka här för att infoga objekt</a:t>
            </a:r>
          </a:p>
        </p:txBody>
      </p:sp>
    </p:spTree>
    <p:extLst>
      <p:ext uri="{BB962C8B-B14F-4D97-AF65-F5344CB8AC3E}">
        <p14:creationId xmlns:p14="http://schemas.microsoft.com/office/powerpoint/2010/main" val="17062191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2/3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 bwMode="gray">
          <a:xfrm>
            <a:off x="0" y="6115050"/>
            <a:ext cx="9144000" cy="742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36000" rIns="72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400" dirty="0" err="1"/>
          </a:p>
        </p:txBody>
      </p:sp>
      <p:pic>
        <p:nvPicPr>
          <p:cNvPr id="1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7698105" y="6384158"/>
            <a:ext cx="1285875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9E2B5053-9413-4A1D-9D52-E6EF5481A08F}" type="datetime1">
              <a:rPr lang="sv-SE" smtClean="0"/>
              <a:pPr/>
              <a:t>2016-03-30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sv-SE"/>
              <a:t>Veckoavstämning projekt Churchill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6ED30F07-3A8A-4BB9-A439-82D38A90A280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sv-SE" noProof="0" dirty="0"/>
              <a:t>Rubrik</a:t>
            </a:r>
          </a:p>
        </p:txBody>
      </p:sp>
      <p:sp>
        <p:nvSpPr>
          <p:cNvPr id="11" name="Espace réservé du texte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81000" y="1069200"/>
            <a:ext cx="8380800" cy="342039"/>
          </a:xfrm>
          <a:prstGeom prst="rect">
            <a:avLst/>
          </a:prstGeom>
        </p:spPr>
        <p:txBody>
          <a:bodyPr vert="horz" lIns="0" tIns="0" rIns="91440" bIns="36000" rtlCol="0" anchor="t">
            <a:noAutofit/>
          </a:bodyPr>
          <a:lstStyle>
            <a:lvl1pPr marL="0" indent="0">
              <a:buNone/>
              <a:defRPr lang="fr-FR" sz="1800" cap="none" baseline="0" dirty="0" smtClean="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  <a:lvl2pPr>
              <a:defRPr lang="fr-FR" dirty="0" smtClean="0"/>
            </a:lvl2pPr>
            <a:lvl3pPr>
              <a:defRPr lang="fr-FR" dirty="0" smtClean="0"/>
            </a:lvl3pPr>
            <a:lvl4pPr>
              <a:defRPr lang="fr-FR" dirty="0" smtClean="0"/>
            </a:lvl4pPr>
            <a:lvl5pPr>
              <a:defRPr lang="fr-FR" dirty="0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</a:pPr>
            <a:r>
              <a:rPr lang="sv-SE" noProof="0" dirty="0"/>
              <a:t>Underrubrik</a:t>
            </a:r>
          </a:p>
        </p:txBody>
      </p:sp>
      <p:sp>
        <p:nvSpPr>
          <p:cNvPr id="12" name="Platshållare för innehåll 8"/>
          <p:cNvSpPr>
            <a:spLocks noGrp="1"/>
          </p:cNvSpPr>
          <p:nvPr>
            <p:ph sz="quarter" idx="20" hasCustomPrompt="1"/>
          </p:nvPr>
        </p:nvSpPr>
        <p:spPr>
          <a:xfrm>
            <a:off x="251520" y="1535038"/>
            <a:ext cx="8640960" cy="4558258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sv-SE" dirty="0"/>
              <a:t>Klicka här för att infoga objekt</a:t>
            </a:r>
          </a:p>
        </p:txBody>
      </p:sp>
    </p:spTree>
    <p:extLst>
      <p:ext uri="{BB962C8B-B14F-4D97-AF65-F5344CB8AC3E}">
        <p14:creationId xmlns:p14="http://schemas.microsoft.com/office/powerpoint/2010/main" val="21737254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 textrad &amp;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 bwMode="gray">
          <a:xfrm>
            <a:off x="0" y="6115050"/>
            <a:ext cx="9144000" cy="742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36000" rIns="72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400" dirty="0" err="1"/>
          </a:p>
        </p:txBody>
      </p:sp>
      <p:pic>
        <p:nvPicPr>
          <p:cNvPr id="1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7698105" y="6384158"/>
            <a:ext cx="1285875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64704534-70B4-4710-9E6D-A49F1DF0D284}" type="datetime1">
              <a:rPr lang="sv-SE" smtClean="0"/>
              <a:pPr/>
              <a:t>2016-03-30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sv-SE"/>
              <a:t>Veckoavstämning projekt Churchill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6ED30F07-3A8A-4BB9-A439-82D38A90A280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7" name="Titre 6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sv-SE" noProof="0"/>
              <a:t>Rubrik</a:t>
            </a:r>
          </a:p>
        </p:txBody>
      </p:sp>
      <p:sp>
        <p:nvSpPr>
          <p:cNvPr id="11" name="Espace réservé du texte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81000" y="1069200"/>
            <a:ext cx="8380800" cy="342039"/>
          </a:xfrm>
          <a:prstGeom prst="rect">
            <a:avLst/>
          </a:prstGeom>
        </p:spPr>
        <p:txBody>
          <a:bodyPr vert="horz" lIns="0" tIns="0" rIns="91440" bIns="36000" rtlCol="0" anchor="t">
            <a:noAutofit/>
          </a:bodyPr>
          <a:lstStyle>
            <a:lvl1pPr marL="0" indent="0">
              <a:buNone/>
              <a:defRPr lang="fr-FR" sz="1800" cap="none" baseline="0" dirty="0" smtClean="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  <a:lvl2pPr>
              <a:defRPr lang="fr-FR" dirty="0" smtClean="0"/>
            </a:lvl2pPr>
            <a:lvl3pPr>
              <a:defRPr lang="fr-FR" dirty="0" smtClean="0"/>
            </a:lvl3pPr>
            <a:lvl4pPr>
              <a:defRPr lang="fr-FR" dirty="0" smtClean="0"/>
            </a:lvl4pPr>
            <a:lvl5pPr>
              <a:defRPr lang="fr-FR" dirty="0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</a:pPr>
            <a:r>
              <a:rPr lang="sv-SE" noProof="0" dirty="0"/>
              <a:t>Underrubrik</a:t>
            </a:r>
          </a:p>
        </p:txBody>
      </p:sp>
      <p:sp>
        <p:nvSpPr>
          <p:cNvPr id="12" name="Espace réservé du texte 9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95536" y="1555200"/>
            <a:ext cx="2880320" cy="4630265"/>
          </a:xfrm>
        </p:spPr>
        <p:txBody>
          <a:bodyPr/>
          <a:lstStyle/>
          <a:p>
            <a:pPr lvl="0"/>
            <a:r>
              <a:rPr lang="sv-SE" noProof="0" dirty="0"/>
              <a:t>Första nivån</a:t>
            </a:r>
          </a:p>
          <a:p>
            <a:pPr lvl="1"/>
            <a:r>
              <a:rPr lang="sv-SE" noProof="0" dirty="0"/>
              <a:t>Andra nivån</a:t>
            </a:r>
          </a:p>
          <a:p>
            <a:pPr lvl="2"/>
            <a:r>
              <a:rPr lang="sv-SE" noProof="0" dirty="0"/>
              <a:t>Tredje nivån</a:t>
            </a:r>
          </a:p>
          <a:p>
            <a:pPr lvl="3"/>
            <a:r>
              <a:rPr lang="sv-SE" noProof="0" dirty="0"/>
              <a:t>Fjärde nivån</a:t>
            </a:r>
          </a:p>
          <a:p>
            <a:pPr lvl="4"/>
            <a:r>
              <a:rPr lang="sv-SE" noProof="0" dirty="0"/>
              <a:t>Femte nivån</a:t>
            </a:r>
          </a:p>
        </p:txBody>
      </p:sp>
      <p:sp>
        <p:nvSpPr>
          <p:cNvPr id="14" name="Platshållare för innehåll 8"/>
          <p:cNvSpPr>
            <a:spLocks noGrp="1"/>
          </p:cNvSpPr>
          <p:nvPr>
            <p:ph sz="quarter" idx="19" hasCustomPrompt="1"/>
          </p:nvPr>
        </p:nvSpPr>
        <p:spPr>
          <a:xfrm>
            <a:off x="3419872" y="1556792"/>
            <a:ext cx="5472608" cy="4558258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sv-SE" dirty="0"/>
              <a:t>Klicka här för att infoga objekt</a:t>
            </a:r>
          </a:p>
        </p:txBody>
      </p:sp>
    </p:spTree>
    <p:extLst>
      <p:ext uri="{BB962C8B-B14F-4D97-AF65-F5344CB8AC3E}">
        <p14:creationId xmlns:p14="http://schemas.microsoft.com/office/powerpoint/2010/main" val="5114619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 textrad &amp; bild- fotogra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 bwMode="gray">
          <a:xfrm>
            <a:off x="0" y="6115050"/>
            <a:ext cx="9144000" cy="742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36000" rIns="72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400" dirty="0" err="1"/>
          </a:p>
        </p:txBody>
      </p:sp>
      <p:pic>
        <p:nvPicPr>
          <p:cNvPr id="1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7698105" y="6384158"/>
            <a:ext cx="1285875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348722F8-AB80-4E77-8090-0E919DFBFEF2}" type="datetime1">
              <a:rPr lang="sv-SE" smtClean="0"/>
              <a:pPr/>
              <a:t>2016-03-30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sv-SE"/>
              <a:t>Veckoavstämning projekt Churchill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6ED30F07-3A8A-4BB9-A439-82D38A90A280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7" name="Titre 6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sv-SE" noProof="0" dirty="0"/>
              <a:t>Rubrik</a:t>
            </a:r>
          </a:p>
        </p:txBody>
      </p:sp>
      <p:sp>
        <p:nvSpPr>
          <p:cNvPr id="12" name="Espace réservé du texte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81000" y="1069200"/>
            <a:ext cx="8380800" cy="342039"/>
          </a:xfrm>
          <a:prstGeom prst="rect">
            <a:avLst/>
          </a:prstGeom>
        </p:spPr>
        <p:txBody>
          <a:bodyPr vert="horz" lIns="0" tIns="0" rIns="91440" bIns="36000" rtlCol="0" anchor="t">
            <a:noAutofit/>
          </a:bodyPr>
          <a:lstStyle>
            <a:lvl1pPr marL="0" indent="0">
              <a:buNone/>
              <a:defRPr lang="fr-FR" sz="1800" cap="none" baseline="0" dirty="0" smtClean="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  <a:lvl2pPr>
              <a:defRPr lang="fr-FR" dirty="0" smtClean="0"/>
            </a:lvl2pPr>
            <a:lvl3pPr>
              <a:defRPr lang="fr-FR" dirty="0" smtClean="0"/>
            </a:lvl3pPr>
            <a:lvl4pPr>
              <a:defRPr lang="fr-FR" dirty="0" smtClean="0"/>
            </a:lvl4pPr>
            <a:lvl5pPr>
              <a:defRPr lang="fr-FR" dirty="0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</a:pPr>
            <a:r>
              <a:rPr lang="sv-SE" noProof="0" dirty="0"/>
              <a:t>Underrubrik</a:t>
            </a:r>
          </a:p>
        </p:txBody>
      </p:sp>
      <p:sp>
        <p:nvSpPr>
          <p:cNvPr id="17" name="Espace réservé du texte 9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95536" y="1555543"/>
            <a:ext cx="2880320" cy="4630265"/>
          </a:xfrm>
        </p:spPr>
        <p:txBody>
          <a:bodyPr/>
          <a:lstStyle/>
          <a:p>
            <a:pPr lvl="0"/>
            <a:r>
              <a:rPr lang="sv-SE" noProof="0" dirty="0"/>
              <a:t>Första nivån</a:t>
            </a:r>
          </a:p>
          <a:p>
            <a:pPr lvl="1"/>
            <a:r>
              <a:rPr lang="sv-SE" noProof="0" dirty="0"/>
              <a:t>Andra nivån</a:t>
            </a:r>
          </a:p>
          <a:p>
            <a:pPr lvl="2"/>
            <a:r>
              <a:rPr lang="sv-SE" noProof="0" dirty="0"/>
              <a:t>Tredje nivån</a:t>
            </a:r>
          </a:p>
          <a:p>
            <a:pPr lvl="3"/>
            <a:r>
              <a:rPr lang="sv-SE" noProof="0" dirty="0"/>
              <a:t>Fjärde nivån</a:t>
            </a:r>
          </a:p>
          <a:p>
            <a:pPr lvl="4"/>
            <a:r>
              <a:rPr lang="sv-SE" noProof="0" dirty="0"/>
              <a:t>Femte nivån</a:t>
            </a:r>
          </a:p>
        </p:txBody>
      </p:sp>
      <p:sp>
        <p:nvSpPr>
          <p:cNvPr id="15" name="Platshållare för innehåll 8"/>
          <p:cNvSpPr>
            <a:spLocks noGrp="1"/>
          </p:cNvSpPr>
          <p:nvPr>
            <p:ph sz="quarter" idx="20" hasCustomPrompt="1"/>
          </p:nvPr>
        </p:nvSpPr>
        <p:spPr>
          <a:xfrm>
            <a:off x="3419872" y="1556792"/>
            <a:ext cx="5472608" cy="4558258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sv-SE" dirty="0"/>
              <a:t>Klicka här för att infoga objekt</a:t>
            </a:r>
          </a:p>
        </p:txBody>
      </p:sp>
    </p:spTree>
    <p:extLst>
      <p:ext uri="{BB962C8B-B14F-4D97-AF65-F5344CB8AC3E}">
        <p14:creationId xmlns:p14="http://schemas.microsoft.com/office/powerpoint/2010/main" val="27498866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 bwMode="gray">
          <a:xfrm>
            <a:off x="0" y="6115050"/>
            <a:ext cx="9144000" cy="742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36000" rIns="72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400" dirty="0" err="1"/>
          </a:p>
        </p:txBody>
      </p:sp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 bwMode="gray">
          <a:xfrm>
            <a:off x="381000" y="323655"/>
            <a:ext cx="8382000" cy="544612"/>
          </a:xfrm>
          <a:prstGeom prst="rect">
            <a:avLst/>
          </a:prstGeom>
        </p:spPr>
        <p:txBody>
          <a:bodyPr vert="horz" lIns="0" tIns="90000" rIns="91440" bIns="0" rtlCol="0" anchor="b">
            <a:noAutofit/>
          </a:bodyPr>
          <a:lstStyle/>
          <a:p>
            <a:r>
              <a:rPr lang="sv-SE" noProof="0" dirty="0"/>
              <a:t>Rubrik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 bwMode="gray">
          <a:xfrm>
            <a:off x="4427984" y="6568198"/>
            <a:ext cx="720080" cy="123111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EAFD0F41-14EF-4D07-9854-A82CF0E039BD}" type="datetime1">
              <a:rPr lang="sv-SE" smtClean="0"/>
              <a:pPr/>
              <a:t>2016-03-30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 bwMode="gray">
          <a:xfrm>
            <a:off x="701570" y="6568198"/>
            <a:ext cx="3711877" cy="123111"/>
          </a:xfrm>
          <a:prstGeom prst="rect">
            <a:avLst/>
          </a:prstGeom>
        </p:spPr>
        <p:txBody>
          <a:bodyPr vert="horz" wrap="square" lIns="0" tIns="0" rIns="72000" bIns="0" rtlCol="0" anchor="b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sv-SE"/>
              <a:t>Veckoavstämning projekt Churchill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 bwMode="gray">
          <a:xfrm>
            <a:off x="395536" y="6568198"/>
            <a:ext cx="298376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6ED30F07-3A8A-4BB9-A439-82D38A90A280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7698105" y="6384158"/>
            <a:ext cx="1285875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Espace réservé du texte 7"/>
          <p:cNvSpPr>
            <a:spLocks noGrp="1"/>
          </p:cNvSpPr>
          <p:nvPr>
            <p:ph type="body" idx="1"/>
          </p:nvPr>
        </p:nvSpPr>
        <p:spPr bwMode="gray">
          <a:xfrm>
            <a:off x="395536" y="1556792"/>
            <a:ext cx="8352928" cy="4536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noProof="0" dirty="0"/>
              <a:t>Första nivån</a:t>
            </a:r>
          </a:p>
          <a:p>
            <a:pPr lvl="1"/>
            <a:r>
              <a:rPr lang="sv-SE" noProof="0" dirty="0"/>
              <a:t>Andra nivån</a:t>
            </a:r>
          </a:p>
          <a:p>
            <a:pPr lvl="2"/>
            <a:r>
              <a:rPr lang="sv-SE" noProof="0" dirty="0"/>
              <a:t>Tredje nivån</a:t>
            </a:r>
          </a:p>
          <a:p>
            <a:pPr lvl="3"/>
            <a:r>
              <a:rPr lang="sv-SE" noProof="0" dirty="0"/>
              <a:t>Fjärde nivån</a:t>
            </a:r>
          </a:p>
          <a:p>
            <a:pPr lvl="4"/>
            <a:r>
              <a:rPr lang="sv-SE" noProof="0" dirty="0"/>
              <a:t>Femte nivån</a:t>
            </a:r>
          </a:p>
        </p:txBody>
      </p:sp>
      <p:sp>
        <p:nvSpPr>
          <p:cNvPr id="11" name="Cadre 10"/>
          <p:cNvSpPr/>
          <p:nvPr/>
        </p:nvSpPr>
        <p:spPr bwMode="gray">
          <a:xfrm>
            <a:off x="0" y="0"/>
            <a:ext cx="9144000" cy="6858000"/>
          </a:xfrm>
          <a:prstGeom prst="frame">
            <a:avLst>
              <a:gd name="adj1" fmla="val 26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36000" rIns="72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400" dirty="0" err="1">
              <a:solidFill>
                <a:schemeClr val="tx1"/>
              </a:solidFill>
            </a:endParaRPr>
          </a:p>
        </p:txBody>
      </p:sp>
      <p:cxnSp>
        <p:nvCxnSpPr>
          <p:cNvPr id="9" name="Connecteur droit 8"/>
          <p:cNvCxnSpPr/>
          <p:nvPr/>
        </p:nvCxnSpPr>
        <p:spPr bwMode="gray">
          <a:xfrm>
            <a:off x="386535" y="946105"/>
            <a:ext cx="8361929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0594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74" r:id="rId4"/>
    <p:sldLayoutId id="2147483659" r:id="rId5"/>
    <p:sldLayoutId id="2147483669" r:id="rId6"/>
    <p:sldLayoutId id="2147483670" r:id="rId7"/>
    <p:sldLayoutId id="2147483672" r:id="rId8"/>
    <p:sldLayoutId id="2147483671" r:id="rId9"/>
    <p:sldLayoutId id="2147483661" r:id="rId10"/>
    <p:sldLayoutId id="2147483668" r:id="rId11"/>
    <p:sldLayoutId id="2147483658" r:id="rId12"/>
    <p:sldLayoutId id="2147483654" r:id="rId13"/>
    <p:sldLayoutId id="2147483655" r:id="rId14"/>
    <p:sldLayoutId id="2147483673" r:id="rId15"/>
    <p:sldLayoutId id="2147483656" r:id="rId16"/>
    <p:sldLayoutId id="2147483676" r:id="rId17"/>
    <p:sldLayoutId id="2147483677" r:id="rId18"/>
    <p:sldLayoutId id="2147483678" r:id="rId1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2000" b="1" kern="1200" cap="none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spcBef>
          <a:spcPts val="1200"/>
        </a:spcBef>
        <a:buClr>
          <a:schemeClr val="accent1"/>
        </a:buClr>
        <a:buFont typeface="Wingdings" panose="05000000000000000000" pitchFamily="2" charset="2"/>
        <a:buChar char="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2438" indent="-201613" algn="l" defTabSz="914400" rtl="0" eaLnBrk="1" latinLnBrk="0" hangingPunct="1">
        <a:spcBef>
          <a:spcPts val="300"/>
        </a:spcBef>
        <a:buClr>
          <a:schemeClr val="accent1"/>
        </a:buClr>
        <a:buSzPct val="120000"/>
        <a:buFont typeface="Wingdings 2" panose="05020102010507070707" pitchFamily="18" charset="2"/>
        <a:buChar char=""/>
        <a:tabLst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35000" indent="-165100" algn="l" defTabSz="914400" rtl="0" eaLnBrk="1" latinLnBrk="0" hangingPunct="1">
        <a:spcBef>
          <a:spcPts val="300"/>
        </a:spcBef>
        <a:buClr>
          <a:schemeClr val="accent1"/>
        </a:buClr>
        <a:buFont typeface="Courier New" panose="02070309020205020404" pitchFamily="49" charset="0"/>
        <a:buChar char="o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831850" indent="-182563" algn="l" defTabSz="914400" rtl="0" eaLnBrk="1" latinLnBrk="0" hangingPunct="1">
        <a:spcBef>
          <a:spcPts val="300"/>
        </a:spcBef>
        <a:buClr>
          <a:schemeClr val="accent1"/>
        </a:buClr>
        <a:buFont typeface="Verdana" panose="020B0604030504040204" pitchFamily="34" charset="0"/>
        <a:buChar char="…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981075" indent="-150813" algn="l" defTabSz="914400" rtl="0" eaLnBrk="1" latinLnBrk="0" hangingPunct="1">
        <a:spcBef>
          <a:spcPts val="300"/>
        </a:spcBef>
        <a:buClr>
          <a:schemeClr val="accent1"/>
        </a:buClr>
        <a:buFont typeface="Verdana" panose="020B0604030504040204" pitchFamily="34" charset="0"/>
        <a:buChar char="–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.png"/><Relationship Id="rId5" Type="http://schemas.openxmlformats.org/officeDocument/2006/relationships/image" Target="../media/image5.wmf"/><Relationship Id="rId4" Type="http://schemas.openxmlformats.org/officeDocument/2006/relationships/image" Target="../media/image4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ssholder for bilde 5"/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8" r="6028"/>
          <a:stretch>
            <a:fillRect/>
          </a:stretch>
        </p:blipFill>
        <p:spPr>
          <a:xfrm>
            <a:off x="150634" y="183799"/>
            <a:ext cx="8785100" cy="5926137"/>
          </a:xfr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30F07-3A8A-4BB9-A439-82D38A90A280}" type="slidenum">
              <a:rPr lang="fr-FR" smtClean="0"/>
              <a:pPr/>
              <a:t>1</a:t>
            </a:fld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 bwMode="gray"/>
        <p:txBody>
          <a:bodyPr/>
          <a:lstStyle/>
          <a:p>
            <a:r>
              <a:rPr lang="en-US" sz="4000" dirty="0"/>
              <a:t>Keolis Norge AS </a:t>
            </a:r>
            <a:br>
              <a:rPr lang="en-US" dirty="0"/>
            </a:br>
            <a:r>
              <a:rPr lang="nb-NO" sz="2400" dirty="0"/>
              <a:t>Operatør av Bybanen</a:t>
            </a:r>
            <a:br>
              <a:rPr lang="en-US" dirty="0"/>
            </a:b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 bwMode="gray"/>
        <p:txBody>
          <a:bodyPr/>
          <a:lstStyle/>
          <a:p>
            <a:pPr marL="0" indent="0">
              <a:buNone/>
            </a:pPr>
            <a:r>
              <a:rPr lang="en-US" dirty="0"/>
              <a:t> Gry Miriam Olsen - CEO</a:t>
            </a:r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3"/>
          </p:nvPr>
        </p:nvSpPr>
        <p:spPr bwMode="gray"/>
        <p:txBody>
          <a:bodyPr/>
          <a:lstStyle/>
          <a:p>
            <a:r>
              <a:rPr lang="en-US" dirty="0"/>
              <a:t>2016</a:t>
            </a:r>
          </a:p>
        </p:txBody>
      </p:sp>
    </p:spTree>
    <p:extLst>
      <p:ext uri="{BB962C8B-B14F-4D97-AF65-F5344CB8AC3E}">
        <p14:creationId xmlns:p14="http://schemas.microsoft.com/office/powerpoint/2010/main" val="30604644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Keolis: En ledende internasjonal aktør innen passasjertransport</a:t>
            </a:r>
          </a:p>
        </p:txBody>
      </p:sp>
      <p:grpSp>
        <p:nvGrpSpPr>
          <p:cNvPr id="5" name="Groupe 8"/>
          <p:cNvGrpSpPr/>
          <p:nvPr/>
        </p:nvGrpSpPr>
        <p:grpSpPr>
          <a:xfrm>
            <a:off x="4119421" y="1268760"/>
            <a:ext cx="1587970" cy="943200"/>
            <a:chOff x="2665487" y="1653183"/>
            <a:chExt cx="1982316" cy="1206849"/>
          </a:xfrm>
        </p:grpSpPr>
        <p:sp>
          <p:nvSpPr>
            <p:cNvPr id="10" name="Titre 6"/>
            <p:cNvSpPr txBox="1">
              <a:spLocks/>
            </p:cNvSpPr>
            <p:nvPr/>
          </p:nvSpPr>
          <p:spPr>
            <a:xfrm>
              <a:off x="2665487" y="1653183"/>
              <a:ext cx="1982316" cy="1206849"/>
            </a:xfrm>
            <a:prstGeom prst="rect">
              <a:avLst/>
            </a:prstGeom>
            <a:solidFill>
              <a:srgbClr val="055FA3"/>
            </a:solidFill>
            <a:ln w="38100" cap="sq">
              <a:solidFill>
                <a:sysClr val="window" lastClr="FFFFFF"/>
              </a:solidFill>
              <a:miter lim="800000"/>
            </a:ln>
          </p:spPr>
          <p:txBody>
            <a:bodyPr vert="horz" lIns="72000" tIns="0" rIns="180000" bIns="0" rtlCol="0" anchor="ctr" anchorCtr="0">
              <a:noAutofit/>
            </a:bodyPr>
            <a:lstStyle>
              <a:lvl1pPr marL="0" indent="0" algn="r" defTabSz="914400" rtl="0" eaLnBrk="1" latinLnBrk="0" hangingPunct="1">
                <a:lnSpc>
                  <a:spcPct val="80000"/>
                </a:lnSpc>
                <a:spcBef>
                  <a:spcPct val="0"/>
                </a:spcBef>
                <a:buFont typeface="Tahoma" panose="020B0604030504040204" pitchFamily="34" charset="0"/>
                <a:buNone/>
                <a:defRPr sz="2800" b="1" kern="1200" cap="none" baseline="0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lvl="0" fontAlgn="auto">
                <a:spcAft>
                  <a:spcPts val="0"/>
                </a:spcAft>
              </a:pPr>
              <a:r>
                <a:rPr lang="nb-NO" sz="2000" dirty="0">
                  <a:solidFill>
                    <a:sysClr val="window" lastClr="FFFFFF"/>
                  </a:solidFill>
                </a:rPr>
                <a:t>Fransk</a:t>
              </a:r>
              <a:endParaRPr lang="nb-NO" sz="1800" dirty="0">
                <a:solidFill>
                  <a:sysClr val="window" lastClr="FFFFFF"/>
                </a:solidFill>
              </a:endParaRPr>
            </a:p>
            <a:p>
              <a:pPr lvl="0" fontAlgn="auto">
                <a:spcAft>
                  <a:spcPts val="0"/>
                </a:spcAft>
              </a:pPr>
              <a:r>
                <a:rPr lang="nb-NO" sz="1400" b="0" dirty="0">
                  <a:solidFill>
                    <a:sysClr val="window" lastClr="FFFFFF"/>
                  </a:solidFill>
                </a:rPr>
                <a:t>selskap</a:t>
              </a:r>
            </a:p>
          </p:txBody>
        </p:sp>
        <p:pic>
          <p:nvPicPr>
            <p:cNvPr id="11" name="Imag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20440" y="1948964"/>
              <a:ext cx="312999" cy="603116"/>
            </a:xfrm>
            <a:prstGeom prst="rect">
              <a:avLst/>
            </a:prstGeom>
          </p:spPr>
        </p:pic>
      </p:grpSp>
      <p:grpSp>
        <p:nvGrpSpPr>
          <p:cNvPr id="8" name="Groupe 11"/>
          <p:cNvGrpSpPr/>
          <p:nvPr/>
        </p:nvGrpSpPr>
        <p:grpSpPr>
          <a:xfrm>
            <a:off x="5764034" y="1268760"/>
            <a:ext cx="1587970" cy="943200"/>
            <a:chOff x="4791819" y="1653183"/>
            <a:chExt cx="1982316" cy="1206849"/>
          </a:xfrm>
        </p:grpSpPr>
        <p:sp>
          <p:nvSpPr>
            <p:cNvPr id="13" name="Titre 6"/>
            <p:cNvSpPr txBox="1">
              <a:spLocks/>
            </p:cNvSpPr>
            <p:nvPr/>
          </p:nvSpPr>
          <p:spPr>
            <a:xfrm>
              <a:off x="4791819" y="1653183"/>
              <a:ext cx="1982316" cy="1206849"/>
            </a:xfrm>
            <a:prstGeom prst="rect">
              <a:avLst/>
            </a:prstGeom>
            <a:solidFill>
              <a:srgbClr val="F2500F"/>
            </a:solidFill>
            <a:ln w="38100" cap="sq">
              <a:solidFill>
                <a:sysClr val="window" lastClr="FFFFFF"/>
              </a:solidFill>
              <a:miter lim="800000"/>
            </a:ln>
          </p:spPr>
          <p:txBody>
            <a:bodyPr vert="horz" lIns="72000" tIns="0" rIns="180000" bIns="0" rtlCol="0" anchor="ctr" anchorCtr="0">
              <a:noAutofit/>
            </a:bodyPr>
            <a:lstStyle>
              <a:lvl1pPr marL="0" indent="0" algn="r" defTabSz="914400" rtl="0" eaLnBrk="1" latinLnBrk="0" hangingPunct="1">
                <a:lnSpc>
                  <a:spcPct val="80000"/>
                </a:lnSpc>
                <a:spcBef>
                  <a:spcPct val="0"/>
                </a:spcBef>
                <a:buFont typeface="Tahoma" panose="020B0604030504040204" pitchFamily="34" charset="0"/>
                <a:buNone/>
                <a:defRPr sz="2800" b="1" kern="1200" cap="none" baseline="0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lvl="0" fontAlgn="auto">
                <a:spcAft>
                  <a:spcPts val="0"/>
                </a:spcAft>
              </a:pPr>
              <a:r>
                <a:rPr lang="nb-NO" sz="2000">
                  <a:solidFill>
                    <a:sysClr val="window" lastClr="FFFFFF"/>
                  </a:solidFill>
                </a:rPr>
                <a:t>15</a:t>
              </a:r>
              <a:r>
                <a:rPr lang="nb-NO" sz="1800">
                  <a:solidFill>
                    <a:sysClr val="window" lastClr="FFFFFF"/>
                  </a:solidFill>
                </a:rPr>
                <a:t> </a:t>
              </a:r>
              <a:br>
                <a:rPr lang="nb-NO" sz="1800">
                  <a:solidFill>
                    <a:sysClr val="window" lastClr="FFFFFF"/>
                  </a:solidFill>
                </a:rPr>
              </a:br>
              <a:r>
                <a:rPr lang="nb-NO" sz="1400" b="0">
                  <a:solidFill>
                    <a:sysClr val="window" lastClr="FFFFFF"/>
                  </a:solidFill>
                </a:rPr>
                <a:t>land</a:t>
              </a:r>
            </a:p>
          </p:txBody>
        </p:sp>
        <p:grpSp>
          <p:nvGrpSpPr>
            <p:cNvPr id="9" name="Group 4"/>
            <p:cNvGrpSpPr>
              <a:grpSpLocks noChangeAspect="1"/>
            </p:cNvGrpSpPr>
            <p:nvPr/>
          </p:nvGrpSpPr>
          <p:grpSpPr bwMode="auto">
            <a:xfrm>
              <a:off x="5092700" y="2028502"/>
              <a:ext cx="419596" cy="452662"/>
              <a:chOff x="3152" y="1253"/>
              <a:chExt cx="368" cy="397"/>
            </a:xfrm>
          </p:grpSpPr>
          <p:sp>
            <p:nvSpPr>
              <p:cNvPr id="15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3152" y="1253"/>
                <a:ext cx="368" cy="3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b-NO"/>
              </a:p>
            </p:txBody>
          </p:sp>
          <p:sp>
            <p:nvSpPr>
              <p:cNvPr id="16" name="Freeform 5"/>
              <p:cNvSpPr>
                <a:spLocks noEditPoints="1"/>
              </p:cNvSpPr>
              <p:nvPr/>
            </p:nvSpPr>
            <p:spPr bwMode="auto">
              <a:xfrm>
                <a:off x="3152" y="1253"/>
                <a:ext cx="368" cy="397"/>
              </a:xfrm>
              <a:custGeom>
                <a:avLst/>
                <a:gdLst>
                  <a:gd name="T0" fmla="*/ 710 w 736"/>
                  <a:gd name="T1" fmla="*/ 232 h 794"/>
                  <a:gd name="T2" fmla="*/ 638 w 736"/>
                  <a:gd name="T3" fmla="*/ 118 h 794"/>
                  <a:gd name="T4" fmla="*/ 548 w 736"/>
                  <a:gd name="T5" fmla="*/ 47 h 794"/>
                  <a:gd name="T6" fmla="*/ 386 w 736"/>
                  <a:gd name="T7" fmla="*/ 0 h 794"/>
                  <a:gd name="T8" fmla="*/ 232 w 736"/>
                  <a:gd name="T9" fmla="*/ 26 h 794"/>
                  <a:gd name="T10" fmla="*/ 97 w 736"/>
                  <a:gd name="T11" fmla="*/ 119 h 794"/>
                  <a:gd name="T12" fmla="*/ 0 w 736"/>
                  <a:gd name="T13" fmla="*/ 352 h 794"/>
                  <a:gd name="T14" fmla="*/ 28 w 736"/>
                  <a:gd name="T15" fmla="*/ 509 h 794"/>
                  <a:gd name="T16" fmla="*/ 130 w 736"/>
                  <a:gd name="T17" fmla="*/ 647 h 794"/>
                  <a:gd name="T18" fmla="*/ 285 w 736"/>
                  <a:gd name="T19" fmla="*/ 726 h 794"/>
                  <a:gd name="T20" fmla="*/ 530 w 736"/>
                  <a:gd name="T21" fmla="*/ 794 h 794"/>
                  <a:gd name="T22" fmla="*/ 494 w 736"/>
                  <a:gd name="T23" fmla="*/ 713 h 794"/>
                  <a:gd name="T24" fmla="*/ 673 w 736"/>
                  <a:gd name="T25" fmla="*/ 574 h 794"/>
                  <a:gd name="T26" fmla="*/ 730 w 736"/>
                  <a:gd name="T27" fmla="*/ 432 h 794"/>
                  <a:gd name="T28" fmla="*/ 669 w 736"/>
                  <a:gd name="T29" fmla="*/ 214 h 794"/>
                  <a:gd name="T30" fmla="*/ 600 w 736"/>
                  <a:gd name="T31" fmla="*/ 164 h 794"/>
                  <a:gd name="T32" fmla="*/ 186 w 736"/>
                  <a:gd name="T33" fmla="*/ 119 h 794"/>
                  <a:gd name="T34" fmla="*/ 190 w 736"/>
                  <a:gd name="T35" fmla="*/ 131 h 794"/>
                  <a:gd name="T36" fmla="*/ 588 w 736"/>
                  <a:gd name="T37" fmla="*/ 262 h 794"/>
                  <a:gd name="T38" fmla="*/ 471 w 736"/>
                  <a:gd name="T39" fmla="*/ 319 h 794"/>
                  <a:gd name="T40" fmla="*/ 566 w 736"/>
                  <a:gd name="T41" fmla="*/ 396 h 794"/>
                  <a:gd name="T42" fmla="*/ 630 w 736"/>
                  <a:gd name="T43" fmla="*/ 581 h 794"/>
                  <a:gd name="T44" fmla="*/ 498 w 736"/>
                  <a:gd name="T45" fmla="*/ 679 h 794"/>
                  <a:gd name="T46" fmla="*/ 334 w 736"/>
                  <a:gd name="T47" fmla="*/ 703 h 794"/>
                  <a:gd name="T48" fmla="*/ 179 w 736"/>
                  <a:gd name="T49" fmla="*/ 647 h 794"/>
                  <a:gd name="T50" fmla="*/ 71 w 736"/>
                  <a:gd name="T51" fmla="*/ 529 h 794"/>
                  <a:gd name="T52" fmla="*/ 30 w 736"/>
                  <a:gd name="T53" fmla="*/ 368 h 794"/>
                  <a:gd name="T54" fmla="*/ 57 w 736"/>
                  <a:gd name="T55" fmla="*/ 254 h 794"/>
                  <a:gd name="T56" fmla="*/ 111 w 736"/>
                  <a:gd name="T57" fmla="*/ 313 h 794"/>
                  <a:gd name="T58" fmla="*/ 228 w 736"/>
                  <a:gd name="T59" fmla="*/ 383 h 794"/>
                  <a:gd name="T60" fmla="*/ 258 w 736"/>
                  <a:gd name="T61" fmla="*/ 500 h 794"/>
                  <a:gd name="T62" fmla="*/ 338 w 736"/>
                  <a:gd name="T63" fmla="*/ 674 h 794"/>
                  <a:gd name="T64" fmla="*/ 312 w 736"/>
                  <a:gd name="T65" fmla="*/ 612 h 794"/>
                  <a:gd name="T66" fmla="*/ 427 w 736"/>
                  <a:gd name="T67" fmla="*/ 460 h 794"/>
                  <a:gd name="T68" fmla="*/ 300 w 736"/>
                  <a:gd name="T69" fmla="*/ 364 h 794"/>
                  <a:gd name="T70" fmla="*/ 191 w 736"/>
                  <a:gd name="T71" fmla="*/ 315 h 794"/>
                  <a:gd name="T72" fmla="*/ 229 w 736"/>
                  <a:gd name="T73" fmla="*/ 275 h 794"/>
                  <a:gd name="T74" fmla="*/ 331 w 736"/>
                  <a:gd name="T75" fmla="*/ 191 h 794"/>
                  <a:gd name="T76" fmla="*/ 341 w 736"/>
                  <a:gd name="T77" fmla="*/ 184 h 794"/>
                  <a:gd name="T78" fmla="*/ 374 w 736"/>
                  <a:gd name="T79" fmla="*/ 201 h 794"/>
                  <a:gd name="T80" fmla="*/ 345 w 736"/>
                  <a:gd name="T81" fmla="*/ 147 h 794"/>
                  <a:gd name="T82" fmla="*/ 256 w 736"/>
                  <a:gd name="T83" fmla="*/ 157 h 794"/>
                  <a:gd name="T84" fmla="*/ 305 w 736"/>
                  <a:gd name="T85" fmla="*/ 118 h 794"/>
                  <a:gd name="T86" fmla="*/ 361 w 736"/>
                  <a:gd name="T87" fmla="*/ 129 h 794"/>
                  <a:gd name="T88" fmla="*/ 297 w 736"/>
                  <a:gd name="T89" fmla="*/ 102 h 794"/>
                  <a:gd name="T90" fmla="*/ 246 w 736"/>
                  <a:gd name="T91" fmla="*/ 108 h 794"/>
                  <a:gd name="T92" fmla="*/ 233 w 736"/>
                  <a:gd name="T93" fmla="*/ 76 h 794"/>
                  <a:gd name="T94" fmla="*/ 195 w 736"/>
                  <a:gd name="T95" fmla="*/ 99 h 794"/>
                  <a:gd name="T96" fmla="*/ 340 w 736"/>
                  <a:gd name="T97" fmla="*/ 31 h 794"/>
                  <a:gd name="T98" fmla="*/ 489 w 736"/>
                  <a:gd name="T99" fmla="*/ 52 h 794"/>
                  <a:gd name="T100" fmla="*/ 567 w 736"/>
                  <a:gd name="T101" fmla="*/ 143 h 794"/>
                  <a:gd name="T102" fmla="*/ 535 w 736"/>
                  <a:gd name="T103" fmla="*/ 202 h 794"/>
                  <a:gd name="T104" fmla="*/ 546 w 736"/>
                  <a:gd name="T105" fmla="*/ 237 h 794"/>
                  <a:gd name="T106" fmla="*/ 617 w 736"/>
                  <a:gd name="T107" fmla="*/ 241 h 794"/>
                  <a:gd name="T108" fmla="*/ 641 w 736"/>
                  <a:gd name="T109" fmla="*/ 244 h 794"/>
                  <a:gd name="T110" fmla="*/ 210 w 736"/>
                  <a:gd name="T111" fmla="*/ 163 h 794"/>
                  <a:gd name="T112" fmla="*/ 231 w 736"/>
                  <a:gd name="T113" fmla="*/ 188 h 794"/>
                  <a:gd name="T114" fmla="*/ 257 w 736"/>
                  <a:gd name="T115" fmla="*/ 202 h 794"/>
                  <a:gd name="T116" fmla="*/ 246 w 736"/>
                  <a:gd name="T117" fmla="*/ 219 h 794"/>
                  <a:gd name="T118" fmla="*/ 273 w 736"/>
                  <a:gd name="T119" fmla="*/ 220 h 794"/>
                  <a:gd name="T120" fmla="*/ 263 w 736"/>
                  <a:gd name="T121" fmla="*/ 204 h 7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736" h="794">
                    <a:moveTo>
                      <a:pt x="736" y="364"/>
                    </a:moveTo>
                    <a:lnTo>
                      <a:pt x="736" y="364"/>
                    </a:lnTo>
                    <a:lnTo>
                      <a:pt x="736" y="348"/>
                    </a:lnTo>
                    <a:lnTo>
                      <a:pt x="735" y="332"/>
                    </a:lnTo>
                    <a:lnTo>
                      <a:pt x="735" y="332"/>
                    </a:lnTo>
                    <a:lnTo>
                      <a:pt x="732" y="305"/>
                    </a:lnTo>
                    <a:lnTo>
                      <a:pt x="726" y="281"/>
                    </a:lnTo>
                    <a:lnTo>
                      <a:pt x="719" y="255"/>
                    </a:lnTo>
                    <a:lnTo>
                      <a:pt x="710" y="232"/>
                    </a:lnTo>
                    <a:lnTo>
                      <a:pt x="710" y="232"/>
                    </a:lnTo>
                    <a:lnTo>
                      <a:pt x="707" y="224"/>
                    </a:lnTo>
                    <a:lnTo>
                      <a:pt x="707" y="224"/>
                    </a:lnTo>
                    <a:lnTo>
                      <a:pt x="700" y="210"/>
                    </a:lnTo>
                    <a:lnTo>
                      <a:pt x="694" y="195"/>
                    </a:lnTo>
                    <a:lnTo>
                      <a:pt x="686" y="182"/>
                    </a:lnTo>
                    <a:lnTo>
                      <a:pt x="677" y="168"/>
                    </a:lnTo>
                    <a:lnTo>
                      <a:pt x="668" y="155"/>
                    </a:lnTo>
                    <a:lnTo>
                      <a:pt x="659" y="142"/>
                    </a:lnTo>
                    <a:lnTo>
                      <a:pt x="649" y="130"/>
                    </a:lnTo>
                    <a:lnTo>
                      <a:pt x="638" y="118"/>
                    </a:lnTo>
                    <a:lnTo>
                      <a:pt x="638" y="118"/>
                    </a:lnTo>
                    <a:lnTo>
                      <a:pt x="633" y="112"/>
                    </a:lnTo>
                    <a:lnTo>
                      <a:pt x="633" y="112"/>
                    </a:lnTo>
                    <a:lnTo>
                      <a:pt x="616" y="96"/>
                    </a:lnTo>
                    <a:lnTo>
                      <a:pt x="616" y="96"/>
                    </a:lnTo>
                    <a:lnTo>
                      <a:pt x="604" y="84"/>
                    </a:lnTo>
                    <a:lnTo>
                      <a:pt x="590" y="74"/>
                    </a:lnTo>
                    <a:lnTo>
                      <a:pt x="577" y="64"/>
                    </a:lnTo>
                    <a:lnTo>
                      <a:pt x="563" y="56"/>
                    </a:lnTo>
                    <a:lnTo>
                      <a:pt x="548" y="47"/>
                    </a:lnTo>
                    <a:lnTo>
                      <a:pt x="534" y="39"/>
                    </a:lnTo>
                    <a:lnTo>
                      <a:pt x="519" y="32"/>
                    </a:lnTo>
                    <a:lnTo>
                      <a:pt x="504" y="26"/>
                    </a:lnTo>
                    <a:lnTo>
                      <a:pt x="487" y="20"/>
                    </a:lnTo>
                    <a:lnTo>
                      <a:pt x="471" y="14"/>
                    </a:lnTo>
                    <a:lnTo>
                      <a:pt x="455" y="10"/>
                    </a:lnTo>
                    <a:lnTo>
                      <a:pt x="438" y="7"/>
                    </a:lnTo>
                    <a:lnTo>
                      <a:pt x="420" y="3"/>
                    </a:lnTo>
                    <a:lnTo>
                      <a:pt x="404" y="1"/>
                    </a:lnTo>
                    <a:lnTo>
                      <a:pt x="386" y="0"/>
                    </a:lnTo>
                    <a:lnTo>
                      <a:pt x="368" y="0"/>
                    </a:lnTo>
                    <a:lnTo>
                      <a:pt x="368" y="0"/>
                    </a:lnTo>
                    <a:lnTo>
                      <a:pt x="350" y="0"/>
                    </a:lnTo>
                    <a:lnTo>
                      <a:pt x="332" y="1"/>
                    </a:lnTo>
                    <a:lnTo>
                      <a:pt x="315" y="3"/>
                    </a:lnTo>
                    <a:lnTo>
                      <a:pt x="298" y="7"/>
                    </a:lnTo>
                    <a:lnTo>
                      <a:pt x="281" y="10"/>
                    </a:lnTo>
                    <a:lnTo>
                      <a:pt x="265" y="14"/>
                    </a:lnTo>
                    <a:lnTo>
                      <a:pt x="248" y="20"/>
                    </a:lnTo>
                    <a:lnTo>
                      <a:pt x="232" y="26"/>
                    </a:lnTo>
                    <a:lnTo>
                      <a:pt x="217" y="32"/>
                    </a:lnTo>
                    <a:lnTo>
                      <a:pt x="201" y="40"/>
                    </a:lnTo>
                    <a:lnTo>
                      <a:pt x="187" y="48"/>
                    </a:lnTo>
                    <a:lnTo>
                      <a:pt x="172" y="57"/>
                    </a:lnTo>
                    <a:lnTo>
                      <a:pt x="158" y="66"/>
                    </a:lnTo>
                    <a:lnTo>
                      <a:pt x="145" y="76"/>
                    </a:lnTo>
                    <a:lnTo>
                      <a:pt x="131" y="87"/>
                    </a:lnTo>
                    <a:lnTo>
                      <a:pt x="119" y="98"/>
                    </a:lnTo>
                    <a:lnTo>
                      <a:pt x="119" y="98"/>
                    </a:lnTo>
                    <a:lnTo>
                      <a:pt x="97" y="119"/>
                    </a:lnTo>
                    <a:lnTo>
                      <a:pt x="77" y="143"/>
                    </a:lnTo>
                    <a:lnTo>
                      <a:pt x="77" y="143"/>
                    </a:lnTo>
                    <a:lnTo>
                      <a:pt x="60" y="168"/>
                    </a:lnTo>
                    <a:lnTo>
                      <a:pt x="44" y="192"/>
                    </a:lnTo>
                    <a:lnTo>
                      <a:pt x="31" y="219"/>
                    </a:lnTo>
                    <a:lnTo>
                      <a:pt x="20" y="247"/>
                    </a:lnTo>
                    <a:lnTo>
                      <a:pt x="11" y="275"/>
                    </a:lnTo>
                    <a:lnTo>
                      <a:pt x="6" y="305"/>
                    </a:lnTo>
                    <a:lnTo>
                      <a:pt x="1" y="336"/>
                    </a:lnTo>
                    <a:lnTo>
                      <a:pt x="0" y="352"/>
                    </a:lnTo>
                    <a:lnTo>
                      <a:pt x="0" y="368"/>
                    </a:lnTo>
                    <a:lnTo>
                      <a:pt x="0" y="368"/>
                    </a:lnTo>
                    <a:lnTo>
                      <a:pt x="0" y="386"/>
                    </a:lnTo>
                    <a:lnTo>
                      <a:pt x="2" y="404"/>
                    </a:lnTo>
                    <a:lnTo>
                      <a:pt x="4" y="423"/>
                    </a:lnTo>
                    <a:lnTo>
                      <a:pt x="7" y="441"/>
                    </a:lnTo>
                    <a:lnTo>
                      <a:pt x="11" y="458"/>
                    </a:lnTo>
                    <a:lnTo>
                      <a:pt x="16" y="475"/>
                    </a:lnTo>
                    <a:lnTo>
                      <a:pt x="21" y="492"/>
                    </a:lnTo>
                    <a:lnTo>
                      <a:pt x="28" y="509"/>
                    </a:lnTo>
                    <a:lnTo>
                      <a:pt x="34" y="524"/>
                    </a:lnTo>
                    <a:lnTo>
                      <a:pt x="43" y="540"/>
                    </a:lnTo>
                    <a:lnTo>
                      <a:pt x="51" y="555"/>
                    </a:lnTo>
                    <a:lnTo>
                      <a:pt x="61" y="570"/>
                    </a:lnTo>
                    <a:lnTo>
                      <a:pt x="71" y="584"/>
                    </a:lnTo>
                    <a:lnTo>
                      <a:pt x="81" y="597"/>
                    </a:lnTo>
                    <a:lnTo>
                      <a:pt x="92" y="611"/>
                    </a:lnTo>
                    <a:lnTo>
                      <a:pt x="105" y="624"/>
                    </a:lnTo>
                    <a:lnTo>
                      <a:pt x="117" y="636"/>
                    </a:lnTo>
                    <a:lnTo>
                      <a:pt x="130" y="647"/>
                    </a:lnTo>
                    <a:lnTo>
                      <a:pt x="143" y="659"/>
                    </a:lnTo>
                    <a:lnTo>
                      <a:pt x="157" y="669"/>
                    </a:lnTo>
                    <a:lnTo>
                      <a:pt x="171" y="679"/>
                    </a:lnTo>
                    <a:lnTo>
                      <a:pt x="187" y="687"/>
                    </a:lnTo>
                    <a:lnTo>
                      <a:pt x="202" y="695"/>
                    </a:lnTo>
                    <a:lnTo>
                      <a:pt x="218" y="703"/>
                    </a:lnTo>
                    <a:lnTo>
                      <a:pt x="233" y="710"/>
                    </a:lnTo>
                    <a:lnTo>
                      <a:pt x="250" y="716"/>
                    </a:lnTo>
                    <a:lnTo>
                      <a:pt x="268" y="722"/>
                    </a:lnTo>
                    <a:lnTo>
                      <a:pt x="285" y="726"/>
                    </a:lnTo>
                    <a:lnTo>
                      <a:pt x="302" y="730"/>
                    </a:lnTo>
                    <a:lnTo>
                      <a:pt x="320" y="732"/>
                    </a:lnTo>
                    <a:lnTo>
                      <a:pt x="339" y="734"/>
                    </a:lnTo>
                    <a:lnTo>
                      <a:pt x="357" y="735"/>
                    </a:lnTo>
                    <a:lnTo>
                      <a:pt x="357" y="756"/>
                    </a:lnTo>
                    <a:lnTo>
                      <a:pt x="326" y="756"/>
                    </a:lnTo>
                    <a:lnTo>
                      <a:pt x="326" y="768"/>
                    </a:lnTo>
                    <a:lnTo>
                      <a:pt x="206" y="768"/>
                    </a:lnTo>
                    <a:lnTo>
                      <a:pt x="206" y="794"/>
                    </a:lnTo>
                    <a:lnTo>
                      <a:pt x="530" y="794"/>
                    </a:lnTo>
                    <a:lnTo>
                      <a:pt x="530" y="768"/>
                    </a:lnTo>
                    <a:lnTo>
                      <a:pt x="434" y="768"/>
                    </a:lnTo>
                    <a:lnTo>
                      <a:pt x="434" y="756"/>
                    </a:lnTo>
                    <a:lnTo>
                      <a:pt x="401" y="756"/>
                    </a:lnTo>
                    <a:lnTo>
                      <a:pt x="401" y="734"/>
                    </a:lnTo>
                    <a:lnTo>
                      <a:pt x="401" y="734"/>
                    </a:lnTo>
                    <a:lnTo>
                      <a:pt x="426" y="731"/>
                    </a:lnTo>
                    <a:lnTo>
                      <a:pt x="449" y="726"/>
                    </a:lnTo>
                    <a:lnTo>
                      <a:pt x="471" y="721"/>
                    </a:lnTo>
                    <a:lnTo>
                      <a:pt x="494" y="713"/>
                    </a:lnTo>
                    <a:lnTo>
                      <a:pt x="516" y="704"/>
                    </a:lnTo>
                    <a:lnTo>
                      <a:pt x="537" y="694"/>
                    </a:lnTo>
                    <a:lnTo>
                      <a:pt x="557" y="683"/>
                    </a:lnTo>
                    <a:lnTo>
                      <a:pt x="576" y="671"/>
                    </a:lnTo>
                    <a:lnTo>
                      <a:pt x="595" y="657"/>
                    </a:lnTo>
                    <a:lnTo>
                      <a:pt x="613" y="643"/>
                    </a:lnTo>
                    <a:lnTo>
                      <a:pt x="629" y="627"/>
                    </a:lnTo>
                    <a:lnTo>
                      <a:pt x="645" y="611"/>
                    </a:lnTo>
                    <a:lnTo>
                      <a:pt x="659" y="593"/>
                    </a:lnTo>
                    <a:lnTo>
                      <a:pt x="673" y="574"/>
                    </a:lnTo>
                    <a:lnTo>
                      <a:pt x="685" y="555"/>
                    </a:lnTo>
                    <a:lnTo>
                      <a:pt x="696" y="535"/>
                    </a:lnTo>
                    <a:lnTo>
                      <a:pt x="696" y="535"/>
                    </a:lnTo>
                    <a:lnTo>
                      <a:pt x="705" y="515"/>
                    </a:lnTo>
                    <a:lnTo>
                      <a:pt x="714" y="495"/>
                    </a:lnTo>
                    <a:lnTo>
                      <a:pt x="720" y="475"/>
                    </a:lnTo>
                    <a:lnTo>
                      <a:pt x="726" y="454"/>
                    </a:lnTo>
                    <a:lnTo>
                      <a:pt x="726" y="454"/>
                    </a:lnTo>
                    <a:lnTo>
                      <a:pt x="730" y="432"/>
                    </a:lnTo>
                    <a:lnTo>
                      <a:pt x="730" y="432"/>
                    </a:lnTo>
                    <a:lnTo>
                      <a:pt x="733" y="416"/>
                    </a:lnTo>
                    <a:lnTo>
                      <a:pt x="735" y="400"/>
                    </a:lnTo>
                    <a:lnTo>
                      <a:pt x="736" y="384"/>
                    </a:lnTo>
                    <a:lnTo>
                      <a:pt x="736" y="368"/>
                    </a:lnTo>
                    <a:lnTo>
                      <a:pt x="736" y="368"/>
                    </a:lnTo>
                    <a:lnTo>
                      <a:pt x="736" y="364"/>
                    </a:lnTo>
                    <a:lnTo>
                      <a:pt x="736" y="364"/>
                    </a:lnTo>
                    <a:close/>
                    <a:moveTo>
                      <a:pt x="667" y="217"/>
                    </a:moveTo>
                    <a:lnTo>
                      <a:pt x="669" y="214"/>
                    </a:lnTo>
                    <a:lnTo>
                      <a:pt x="669" y="214"/>
                    </a:lnTo>
                    <a:lnTo>
                      <a:pt x="677" y="231"/>
                    </a:lnTo>
                    <a:lnTo>
                      <a:pt x="674" y="231"/>
                    </a:lnTo>
                    <a:lnTo>
                      <a:pt x="667" y="232"/>
                    </a:lnTo>
                    <a:lnTo>
                      <a:pt x="667" y="217"/>
                    </a:lnTo>
                    <a:close/>
                    <a:moveTo>
                      <a:pt x="614" y="152"/>
                    </a:moveTo>
                    <a:lnTo>
                      <a:pt x="614" y="137"/>
                    </a:lnTo>
                    <a:lnTo>
                      <a:pt x="614" y="137"/>
                    </a:lnTo>
                    <a:lnTo>
                      <a:pt x="630" y="155"/>
                    </a:lnTo>
                    <a:lnTo>
                      <a:pt x="624" y="165"/>
                    </a:lnTo>
                    <a:lnTo>
                      <a:pt x="600" y="164"/>
                    </a:lnTo>
                    <a:lnTo>
                      <a:pt x="599" y="160"/>
                    </a:lnTo>
                    <a:lnTo>
                      <a:pt x="614" y="152"/>
                    </a:lnTo>
                    <a:close/>
                    <a:moveTo>
                      <a:pt x="169" y="112"/>
                    </a:moveTo>
                    <a:lnTo>
                      <a:pt x="169" y="112"/>
                    </a:lnTo>
                    <a:lnTo>
                      <a:pt x="170" y="111"/>
                    </a:lnTo>
                    <a:lnTo>
                      <a:pt x="177" y="111"/>
                    </a:lnTo>
                    <a:lnTo>
                      <a:pt x="178" y="109"/>
                    </a:lnTo>
                    <a:lnTo>
                      <a:pt x="190" y="109"/>
                    </a:lnTo>
                    <a:lnTo>
                      <a:pt x="190" y="114"/>
                    </a:lnTo>
                    <a:lnTo>
                      <a:pt x="186" y="119"/>
                    </a:lnTo>
                    <a:lnTo>
                      <a:pt x="169" y="119"/>
                    </a:lnTo>
                    <a:lnTo>
                      <a:pt x="169" y="112"/>
                    </a:lnTo>
                    <a:close/>
                    <a:moveTo>
                      <a:pt x="189" y="134"/>
                    </a:moveTo>
                    <a:lnTo>
                      <a:pt x="172" y="135"/>
                    </a:lnTo>
                    <a:lnTo>
                      <a:pt x="170" y="132"/>
                    </a:lnTo>
                    <a:lnTo>
                      <a:pt x="181" y="128"/>
                    </a:lnTo>
                    <a:lnTo>
                      <a:pt x="181" y="128"/>
                    </a:lnTo>
                    <a:lnTo>
                      <a:pt x="189" y="127"/>
                    </a:lnTo>
                    <a:lnTo>
                      <a:pt x="189" y="127"/>
                    </a:lnTo>
                    <a:lnTo>
                      <a:pt x="190" y="131"/>
                    </a:lnTo>
                    <a:lnTo>
                      <a:pt x="189" y="134"/>
                    </a:lnTo>
                    <a:lnTo>
                      <a:pt x="189" y="134"/>
                    </a:lnTo>
                    <a:close/>
                    <a:moveTo>
                      <a:pt x="690" y="274"/>
                    </a:moveTo>
                    <a:lnTo>
                      <a:pt x="664" y="274"/>
                    </a:lnTo>
                    <a:lnTo>
                      <a:pt x="647" y="262"/>
                    </a:lnTo>
                    <a:lnTo>
                      <a:pt x="629" y="263"/>
                    </a:lnTo>
                    <a:lnTo>
                      <a:pt x="629" y="274"/>
                    </a:lnTo>
                    <a:lnTo>
                      <a:pt x="625" y="274"/>
                    </a:lnTo>
                    <a:lnTo>
                      <a:pt x="618" y="270"/>
                    </a:lnTo>
                    <a:lnTo>
                      <a:pt x="588" y="262"/>
                    </a:lnTo>
                    <a:lnTo>
                      <a:pt x="588" y="243"/>
                    </a:lnTo>
                    <a:lnTo>
                      <a:pt x="550" y="247"/>
                    </a:lnTo>
                    <a:lnTo>
                      <a:pt x="539" y="252"/>
                    </a:lnTo>
                    <a:lnTo>
                      <a:pt x="524" y="252"/>
                    </a:lnTo>
                    <a:lnTo>
                      <a:pt x="516" y="252"/>
                    </a:lnTo>
                    <a:lnTo>
                      <a:pt x="498" y="262"/>
                    </a:lnTo>
                    <a:lnTo>
                      <a:pt x="498" y="281"/>
                    </a:lnTo>
                    <a:lnTo>
                      <a:pt x="460" y="308"/>
                    </a:lnTo>
                    <a:lnTo>
                      <a:pt x="464" y="319"/>
                    </a:lnTo>
                    <a:lnTo>
                      <a:pt x="471" y="319"/>
                    </a:lnTo>
                    <a:lnTo>
                      <a:pt x="469" y="330"/>
                    </a:lnTo>
                    <a:lnTo>
                      <a:pt x="464" y="332"/>
                    </a:lnTo>
                    <a:lnTo>
                      <a:pt x="464" y="361"/>
                    </a:lnTo>
                    <a:lnTo>
                      <a:pt x="496" y="398"/>
                    </a:lnTo>
                    <a:lnTo>
                      <a:pt x="510" y="398"/>
                    </a:lnTo>
                    <a:lnTo>
                      <a:pt x="511" y="395"/>
                    </a:lnTo>
                    <a:lnTo>
                      <a:pt x="536" y="395"/>
                    </a:lnTo>
                    <a:lnTo>
                      <a:pt x="544" y="389"/>
                    </a:lnTo>
                    <a:lnTo>
                      <a:pt x="558" y="389"/>
                    </a:lnTo>
                    <a:lnTo>
                      <a:pt x="566" y="396"/>
                    </a:lnTo>
                    <a:lnTo>
                      <a:pt x="587" y="399"/>
                    </a:lnTo>
                    <a:lnTo>
                      <a:pt x="585" y="426"/>
                    </a:lnTo>
                    <a:lnTo>
                      <a:pt x="608" y="469"/>
                    </a:lnTo>
                    <a:lnTo>
                      <a:pt x="596" y="493"/>
                    </a:lnTo>
                    <a:lnTo>
                      <a:pt x="596" y="504"/>
                    </a:lnTo>
                    <a:lnTo>
                      <a:pt x="606" y="514"/>
                    </a:lnTo>
                    <a:lnTo>
                      <a:pt x="606" y="541"/>
                    </a:lnTo>
                    <a:lnTo>
                      <a:pt x="619" y="557"/>
                    </a:lnTo>
                    <a:lnTo>
                      <a:pt x="619" y="581"/>
                    </a:lnTo>
                    <a:lnTo>
                      <a:pt x="630" y="581"/>
                    </a:lnTo>
                    <a:lnTo>
                      <a:pt x="630" y="581"/>
                    </a:lnTo>
                    <a:lnTo>
                      <a:pt x="618" y="594"/>
                    </a:lnTo>
                    <a:lnTo>
                      <a:pt x="606" y="607"/>
                    </a:lnTo>
                    <a:lnTo>
                      <a:pt x="593" y="620"/>
                    </a:lnTo>
                    <a:lnTo>
                      <a:pt x="578" y="632"/>
                    </a:lnTo>
                    <a:lnTo>
                      <a:pt x="564" y="643"/>
                    </a:lnTo>
                    <a:lnTo>
                      <a:pt x="548" y="653"/>
                    </a:lnTo>
                    <a:lnTo>
                      <a:pt x="531" y="663"/>
                    </a:lnTo>
                    <a:lnTo>
                      <a:pt x="516" y="671"/>
                    </a:lnTo>
                    <a:lnTo>
                      <a:pt x="498" y="679"/>
                    </a:lnTo>
                    <a:lnTo>
                      <a:pt x="481" y="685"/>
                    </a:lnTo>
                    <a:lnTo>
                      <a:pt x="464" y="692"/>
                    </a:lnTo>
                    <a:lnTo>
                      <a:pt x="445" y="696"/>
                    </a:lnTo>
                    <a:lnTo>
                      <a:pt x="426" y="700"/>
                    </a:lnTo>
                    <a:lnTo>
                      <a:pt x="407" y="703"/>
                    </a:lnTo>
                    <a:lnTo>
                      <a:pt x="388" y="704"/>
                    </a:lnTo>
                    <a:lnTo>
                      <a:pt x="368" y="705"/>
                    </a:lnTo>
                    <a:lnTo>
                      <a:pt x="368" y="705"/>
                    </a:lnTo>
                    <a:lnTo>
                      <a:pt x="350" y="705"/>
                    </a:lnTo>
                    <a:lnTo>
                      <a:pt x="334" y="703"/>
                    </a:lnTo>
                    <a:lnTo>
                      <a:pt x="317" y="701"/>
                    </a:lnTo>
                    <a:lnTo>
                      <a:pt x="300" y="698"/>
                    </a:lnTo>
                    <a:lnTo>
                      <a:pt x="284" y="694"/>
                    </a:lnTo>
                    <a:lnTo>
                      <a:pt x="268" y="690"/>
                    </a:lnTo>
                    <a:lnTo>
                      <a:pt x="252" y="685"/>
                    </a:lnTo>
                    <a:lnTo>
                      <a:pt x="237" y="679"/>
                    </a:lnTo>
                    <a:lnTo>
                      <a:pt x="221" y="672"/>
                    </a:lnTo>
                    <a:lnTo>
                      <a:pt x="207" y="664"/>
                    </a:lnTo>
                    <a:lnTo>
                      <a:pt x="193" y="656"/>
                    </a:lnTo>
                    <a:lnTo>
                      <a:pt x="179" y="647"/>
                    </a:lnTo>
                    <a:lnTo>
                      <a:pt x="166" y="639"/>
                    </a:lnTo>
                    <a:lnTo>
                      <a:pt x="153" y="627"/>
                    </a:lnTo>
                    <a:lnTo>
                      <a:pt x="141" y="617"/>
                    </a:lnTo>
                    <a:lnTo>
                      <a:pt x="129" y="606"/>
                    </a:lnTo>
                    <a:lnTo>
                      <a:pt x="118" y="594"/>
                    </a:lnTo>
                    <a:lnTo>
                      <a:pt x="108" y="582"/>
                    </a:lnTo>
                    <a:lnTo>
                      <a:pt x="98" y="570"/>
                    </a:lnTo>
                    <a:lnTo>
                      <a:pt x="88" y="556"/>
                    </a:lnTo>
                    <a:lnTo>
                      <a:pt x="79" y="543"/>
                    </a:lnTo>
                    <a:lnTo>
                      <a:pt x="71" y="529"/>
                    </a:lnTo>
                    <a:lnTo>
                      <a:pt x="63" y="514"/>
                    </a:lnTo>
                    <a:lnTo>
                      <a:pt x="57" y="499"/>
                    </a:lnTo>
                    <a:lnTo>
                      <a:pt x="51" y="483"/>
                    </a:lnTo>
                    <a:lnTo>
                      <a:pt x="46" y="468"/>
                    </a:lnTo>
                    <a:lnTo>
                      <a:pt x="41" y="452"/>
                    </a:lnTo>
                    <a:lnTo>
                      <a:pt x="37" y="435"/>
                    </a:lnTo>
                    <a:lnTo>
                      <a:pt x="34" y="419"/>
                    </a:lnTo>
                    <a:lnTo>
                      <a:pt x="32" y="402"/>
                    </a:lnTo>
                    <a:lnTo>
                      <a:pt x="31" y="385"/>
                    </a:lnTo>
                    <a:lnTo>
                      <a:pt x="30" y="368"/>
                    </a:lnTo>
                    <a:lnTo>
                      <a:pt x="30" y="368"/>
                    </a:lnTo>
                    <a:lnTo>
                      <a:pt x="31" y="350"/>
                    </a:lnTo>
                    <a:lnTo>
                      <a:pt x="32" y="333"/>
                    </a:lnTo>
                    <a:lnTo>
                      <a:pt x="34" y="315"/>
                    </a:lnTo>
                    <a:lnTo>
                      <a:pt x="37" y="299"/>
                    </a:lnTo>
                    <a:lnTo>
                      <a:pt x="41" y="283"/>
                    </a:lnTo>
                    <a:lnTo>
                      <a:pt x="46" y="267"/>
                    </a:lnTo>
                    <a:lnTo>
                      <a:pt x="51" y="251"/>
                    </a:lnTo>
                    <a:lnTo>
                      <a:pt x="57" y="235"/>
                    </a:lnTo>
                    <a:lnTo>
                      <a:pt x="57" y="254"/>
                    </a:lnTo>
                    <a:lnTo>
                      <a:pt x="71" y="261"/>
                    </a:lnTo>
                    <a:lnTo>
                      <a:pt x="71" y="289"/>
                    </a:lnTo>
                    <a:lnTo>
                      <a:pt x="84" y="311"/>
                    </a:lnTo>
                    <a:lnTo>
                      <a:pt x="96" y="313"/>
                    </a:lnTo>
                    <a:lnTo>
                      <a:pt x="97" y="305"/>
                    </a:lnTo>
                    <a:lnTo>
                      <a:pt x="84" y="285"/>
                    </a:lnTo>
                    <a:lnTo>
                      <a:pt x="81" y="265"/>
                    </a:lnTo>
                    <a:lnTo>
                      <a:pt x="89" y="265"/>
                    </a:lnTo>
                    <a:lnTo>
                      <a:pt x="92" y="285"/>
                    </a:lnTo>
                    <a:lnTo>
                      <a:pt x="111" y="313"/>
                    </a:lnTo>
                    <a:lnTo>
                      <a:pt x="107" y="322"/>
                    </a:lnTo>
                    <a:lnTo>
                      <a:pt x="118" y="340"/>
                    </a:lnTo>
                    <a:lnTo>
                      <a:pt x="148" y="346"/>
                    </a:lnTo>
                    <a:lnTo>
                      <a:pt x="148" y="342"/>
                    </a:lnTo>
                    <a:lnTo>
                      <a:pt x="159" y="344"/>
                    </a:lnTo>
                    <a:lnTo>
                      <a:pt x="158" y="352"/>
                    </a:lnTo>
                    <a:lnTo>
                      <a:pt x="168" y="354"/>
                    </a:lnTo>
                    <a:lnTo>
                      <a:pt x="182" y="358"/>
                    </a:lnTo>
                    <a:lnTo>
                      <a:pt x="202" y="381"/>
                    </a:lnTo>
                    <a:lnTo>
                      <a:pt x="228" y="383"/>
                    </a:lnTo>
                    <a:lnTo>
                      <a:pt x="230" y="404"/>
                    </a:lnTo>
                    <a:lnTo>
                      <a:pt x="212" y="416"/>
                    </a:lnTo>
                    <a:lnTo>
                      <a:pt x="212" y="435"/>
                    </a:lnTo>
                    <a:lnTo>
                      <a:pt x="209" y="446"/>
                    </a:lnTo>
                    <a:lnTo>
                      <a:pt x="235" y="479"/>
                    </a:lnTo>
                    <a:lnTo>
                      <a:pt x="237" y="490"/>
                    </a:lnTo>
                    <a:lnTo>
                      <a:pt x="237" y="490"/>
                    </a:lnTo>
                    <a:lnTo>
                      <a:pt x="247" y="492"/>
                    </a:lnTo>
                    <a:lnTo>
                      <a:pt x="247" y="492"/>
                    </a:lnTo>
                    <a:lnTo>
                      <a:pt x="258" y="500"/>
                    </a:lnTo>
                    <a:lnTo>
                      <a:pt x="268" y="506"/>
                    </a:lnTo>
                    <a:lnTo>
                      <a:pt x="268" y="564"/>
                    </a:lnTo>
                    <a:lnTo>
                      <a:pt x="275" y="566"/>
                    </a:lnTo>
                    <a:lnTo>
                      <a:pt x="270" y="593"/>
                    </a:lnTo>
                    <a:lnTo>
                      <a:pt x="282" y="609"/>
                    </a:lnTo>
                    <a:lnTo>
                      <a:pt x="280" y="635"/>
                    </a:lnTo>
                    <a:lnTo>
                      <a:pt x="296" y="663"/>
                    </a:lnTo>
                    <a:lnTo>
                      <a:pt x="316" y="680"/>
                    </a:lnTo>
                    <a:lnTo>
                      <a:pt x="336" y="681"/>
                    </a:lnTo>
                    <a:lnTo>
                      <a:pt x="338" y="674"/>
                    </a:lnTo>
                    <a:lnTo>
                      <a:pt x="322" y="662"/>
                    </a:lnTo>
                    <a:lnTo>
                      <a:pt x="324" y="655"/>
                    </a:lnTo>
                    <a:lnTo>
                      <a:pt x="327" y="647"/>
                    </a:lnTo>
                    <a:lnTo>
                      <a:pt x="327" y="640"/>
                    </a:lnTo>
                    <a:lnTo>
                      <a:pt x="317" y="640"/>
                    </a:lnTo>
                    <a:lnTo>
                      <a:pt x="311" y="634"/>
                    </a:lnTo>
                    <a:lnTo>
                      <a:pt x="320" y="625"/>
                    </a:lnTo>
                    <a:lnTo>
                      <a:pt x="321" y="620"/>
                    </a:lnTo>
                    <a:lnTo>
                      <a:pt x="312" y="617"/>
                    </a:lnTo>
                    <a:lnTo>
                      <a:pt x="312" y="612"/>
                    </a:lnTo>
                    <a:lnTo>
                      <a:pt x="326" y="610"/>
                    </a:lnTo>
                    <a:lnTo>
                      <a:pt x="346" y="600"/>
                    </a:lnTo>
                    <a:lnTo>
                      <a:pt x="352" y="587"/>
                    </a:lnTo>
                    <a:lnTo>
                      <a:pt x="374" y="561"/>
                    </a:lnTo>
                    <a:lnTo>
                      <a:pt x="369" y="540"/>
                    </a:lnTo>
                    <a:lnTo>
                      <a:pt x="376" y="529"/>
                    </a:lnTo>
                    <a:lnTo>
                      <a:pt x="395" y="529"/>
                    </a:lnTo>
                    <a:lnTo>
                      <a:pt x="408" y="519"/>
                    </a:lnTo>
                    <a:lnTo>
                      <a:pt x="412" y="478"/>
                    </a:lnTo>
                    <a:lnTo>
                      <a:pt x="427" y="460"/>
                    </a:lnTo>
                    <a:lnTo>
                      <a:pt x="429" y="448"/>
                    </a:lnTo>
                    <a:lnTo>
                      <a:pt x="416" y="443"/>
                    </a:lnTo>
                    <a:lnTo>
                      <a:pt x="407" y="429"/>
                    </a:lnTo>
                    <a:lnTo>
                      <a:pt x="377" y="429"/>
                    </a:lnTo>
                    <a:lnTo>
                      <a:pt x="354" y="420"/>
                    </a:lnTo>
                    <a:lnTo>
                      <a:pt x="352" y="403"/>
                    </a:lnTo>
                    <a:lnTo>
                      <a:pt x="345" y="390"/>
                    </a:lnTo>
                    <a:lnTo>
                      <a:pt x="324" y="389"/>
                    </a:lnTo>
                    <a:lnTo>
                      <a:pt x="311" y="370"/>
                    </a:lnTo>
                    <a:lnTo>
                      <a:pt x="300" y="364"/>
                    </a:lnTo>
                    <a:lnTo>
                      <a:pt x="299" y="370"/>
                    </a:lnTo>
                    <a:lnTo>
                      <a:pt x="279" y="371"/>
                    </a:lnTo>
                    <a:lnTo>
                      <a:pt x="272" y="361"/>
                    </a:lnTo>
                    <a:lnTo>
                      <a:pt x="251" y="358"/>
                    </a:lnTo>
                    <a:lnTo>
                      <a:pt x="235" y="376"/>
                    </a:lnTo>
                    <a:lnTo>
                      <a:pt x="208" y="372"/>
                    </a:lnTo>
                    <a:lnTo>
                      <a:pt x="206" y="342"/>
                    </a:lnTo>
                    <a:lnTo>
                      <a:pt x="186" y="339"/>
                    </a:lnTo>
                    <a:lnTo>
                      <a:pt x="193" y="324"/>
                    </a:lnTo>
                    <a:lnTo>
                      <a:pt x="191" y="315"/>
                    </a:lnTo>
                    <a:lnTo>
                      <a:pt x="166" y="332"/>
                    </a:lnTo>
                    <a:lnTo>
                      <a:pt x="149" y="331"/>
                    </a:lnTo>
                    <a:lnTo>
                      <a:pt x="143" y="318"/>
                    </a:lnTo>
                    <a:lnTo>
                      <a:pt x="147" y="304"/>
                    </a:lnTo>
                    <a:lnTo>
                      <a:pt x="156" y="289"/>
                    </a:lnTo>
                    <a:lnTo>
                      <a:pt x="177" y="278"/>
                    </a:lnTo>
                    <a:lnTo>
                      <a:pt x="217" y="278"/>
                    </a:lnTo>
                    <a:lnTo>
                      <a:pt x="217" y="290"/>
                    </a:lnTo>
                    <a:lnTo>
                      <a:pt x="231" y="297"/>
                    </a:lnTo>
                    <a:lnTo>
                      <a:pt x="229" y="275"/>
                    </a:lnTo>
                    <a:lnTo>
                      <a:pt x="240" y="265"/>
                    </a:lnTo>
                    <a:lnTo>
                      <a:pt x="261" y="252"/>
                    </a:lnTo>
                    <a:lnTo>
                      <a:pt x="262" y="242"/>
                    </a:lnTo>
                    <a:lnTo>
                      <a:pt x="282" y="221"/>
                    </a:lnTo>
                    <a:lnTo>
                      <a:pt x="305" y="209"/>
                    </a:lnTo>
                    <a:lnTo>
                      <a:pt x="304" y="207"/>
                    </a:lnTo>
                    <a:lnTo>
                      <a:pt x="318" y="192"/>
                    </a:lnTo>
                    <a:lnTo>
                      <a:pt x="324" y="194"/>
                    </a:lnTo>
                    <a:lnTo>
                      <a:pt x="326" y="198"/>
                    </a:lnTo>
                    <a:lnTo>
                      <a:pt x="331" y="191"/>
                    </a:lnTo>
                    <a:lnTo>
                      <a:pt x="334" y="190"/>
                    </a:lnTo>
                    <a:lnTo>
                      <a:pt x="327" y="190"/>
                    </a:lnTo>
                    <a:lnTo>
                      <a:pt x="320" y="188"/>
                    </a:lnTo>
                    <a:lnTo>
                      <a:pt x="320" y="181"/>
                    </a:lnTo>
                    <a:lnTo>
                      <a:pt x="324" y="179"/>
                    </a:lnTo>
                    <a:lnTo>
                      <a:pt x="331" y="179"/>
                    </a:lnTo>
                    <a:lnTo>
                      <a:pt x="335" y="180"/>
                    </a:lnTo>
                    <a:lnTo>
                      <a:pt x="338" y="185"/>
                    </a:lnTo>
                    <a:lnTo>
                      <a:pt x="341" y="185"/>
                    </a:lnTo>
                    <a:lnTo>
                      <a:pt x="341" y="184"/>
                    </a:lnTo>
                    <a:lnTo>
                      <a:pt x="342" y="185"/>
                    </a:lnTo>
                    <a:lnTo>
                      <a:pt x="352" y="183"/>
                    </a:lnTo>
                    <a:lnTo>
                      <a:pt x="354" y="179"/>
                    </a:lnTo>
                    <a:lnTo>
                      <a:pt x="360" y="180"/>
                    </a:lnTo>
                    <a:lnTo>
                      <a:pt x="360" y="185"/>
                    </a:lnTo>
                    <a:lnTo>
                      <a:pt x="355" y="189"/>
                    </a:lnTo>
                    <a:lnTo>
                      <a:pt x="355" y="189"/>
                    </a:lnTo>
                    <a:lnTo>
                      <a:pt x="356" y="195"/>
                    </a:lnTo>
                    <a:lnTo>
                      <a:pt x="374" y="201"/>
                    </a:lnTo>
                    <a:lnTo>
                      <a:pt x="374" y="201"/>
                    </a:lnTo>
                    <a:lnTo>
                      <a:pt x="375" y="201"/>
                    </a:lnTo>
                    <a:lnTo>
                      <a:pt x="378" y="201"/>
                    </a:lnTo>
                    <a:lnTo>
                      <a:pt x="379" y="193"/>
                    </a:lnTo>
                    <a:lnTo>
                      <a:pt x="364" y="187"/>
                    </a:lnTo>
                    <a:lnTo>
                      <a:pt x="362" y="182"/>
                    </a:lnTo>
                    <a:lnTo>
                      <a:pt x="376" y="178"/>
                    </a:lnTo>
                    <a:lnTo>
                      <a:pt x="376" y="167"/>
                    </a:lnTo>
                    <a:lnTo>
                      <a:pt x="362" y="159"/>
                    </a:lnTo>
                    <a:lnTo>
                      <a:pt x="362" y="139"/>
                    </a:lnTo>
                    <a:lnTo>
                      <a:pt x="345" y="147"/>
                    </a:lnTo>
                    <a:lnTo>
                      <a:pt x="338" y="147"/>
                    </a:lnTo>
                    <a:lnTo>
                      <a:pt x="340" y="132"/>
                    </a:lnTo>
                    <a:lnTo>
                      <a:pt x="316" y="127"/>
                    </a:lnTo>
                    <a:lnTo>
                      <a:pt x="306" y="133"/>
                    </a:lnTo>
                    <a:lnTo>
                      <a:pt x="306" y="157"/>
                    </a:lnTo>
                    <a:lnTo>
                      <a:pt x="288" y="162"/>
                    </a:lnTo>
                    <a:lnTo>
                      <a:pt x="280" y="178"/>
                    </a:lnTo>
                    <a:lnTo>
                      <a:pt x="272" y="179"/>
                    </a:lnTo>
                    <a:lnTo>
                      <a:pt x="272" y="160"/>
                    </a:lnTo>
                    <a:lnTo>
                      <a:pt x="256" y="157"/>
                    </a:lnTo>
                    <a:lnTo>
                      <a:pt x="248" y="152"/>
                    </a:lnTo>
                    <a:lnTo>
                      <a:pt x="245" y="139"/>
                    </a:lnTo>
                    <a:lnTo>
                      <a:pt x="275" y="122"/>
                    </a:lnTo>
                    <a:lnTo>
                      <a:pt x="289" y="118"/>
                    </a:lnTo>
                    <a:lnTo>
                      <a:pt x="290" y="127"/>
                    </a:lnTo>
                    <a:lnTo>
                      <a:pt x="299" y="127"/>
                    </a:lnTo>
                    <a:lnTo>
                      <a:pt x="299" y="122"/>
                    </a:lnTo>
                    <a:lnTo>
                      <a:pt x="308" y="120"/>
                    </a:lnTo>
                    <a:lnTo>
                      <a:pt x="308" y="119"/>
                    </a:lnTo>
                    <a:lnTo>
                      <a:pt x="305" y="118"/>
                    </a:lnTo>
                    <a:lnTo>
                      <a:pt x="304" y="112"/>
                    </a:lnTo>
                    <a:lnTo>
                      <a:pt x="314" y="111"/>
                    </a:lnTo>
                    <a:lnTo>
                      <a:pt x="320" y="104"/>
                    </a:lnTo>
                    <a:lnTo>
                      <a:pt x="321" y="104"/>
                    </a:lnTo>
                    <a:lnTo>
                      <a:pt x="321" y="104"/>
                    </a:lnTo>
                    <a:lnTo>
                      <a:pt x="322" y="102"/>
                    </a:lnTo>
                    <a:lnTo>
                      <a:pt x="345" y="99"/>
                    </a:lnTo>
                    <a:lnTo>
                      <a:pt x="355" y="108"/>
                    </a:lnTo>
                    <a:lnTo>
                      <a:pt x="329" y="121"/>
                    </a:lnTo>
                    <a:lnTo>
                      <a:pt x="361" y="129"/>
                    </a:lnTo>
                    <a:lnTo>
                      <a:pt x="366" y="118"/>
                    </a:lnTo>
                    <a:lnTo>
                      <a:pt x="380" y="118"/>
                    </a:lnTo>
                    <a:lnTo>
                      <a:pt x="386" y="109"/>
                    </a:lnTo>
                    <a:lnTo>
                      <a:pt x="376" y="105"/>
                    </a:lnTo>
                    <a:lnTo>
                      <a:pt x="376" y="93"/>
                    </a:lnTo>
                    <a:lnTo>
                      <a:pt x="344" y="80"/>
                    </a:lnTo>
                    <a:lnTo>
                      <a:pt x="321" y="82"/>
                    </a:lnTo>
                    <a:lnTo>
                      <a:pt x="309" y="89"/>
                    </a:lnTo>
                    <a:lnTo>
                      <a:pt x="310" y="104"/>
                    </a:lnTo>
                    <a:lnTo>
                      <a:pt x="297" y="102"/>
                    </a:lnTo>
                    <a:lnTo>
                      <a:pt x="296" y="93"/>
                    </a:lnTo>
                    <a:lnTo>
                      <a:pt x="308" y="82"/>
                    </a:lnTo>
                    <a:lnTo>
                      <a:pt x="285" y="81"/>
                    </a:lnTo>
                    <a:lnTo>
                      <a:pt x="279" y="83"/>
                    </a:lnTo>
                    <a:lnTo>
                      <a:pt x="276" y="91"/>
                    </a:lnTo>
                    <a:lnTo>
                      <a:pt x="285" y="92"/>
                    </a:lnTo>
                    <a:lnTo>
                      <a:pt x="282" y="101"/>
                    </a:lnTo>
                    <a:lnTo>
                      <a:pt x="268" y="102"/>
                    </a:lnTo>
                    <a:lnTo>
                      <a:pt x="266" y="108"/>
                    </a:lnTo>
                    <a:lnTo>
                      <a:pt x="246" y="108"/>
                    </a:lnTo>
                    <a:lnTo>
                      <a:pt x="246" y="108"/>
                    </a:lnTo>
                    <a:lnTo>
                      <a:pt x="245" y="102"/>
                    </a:lnTo>
                    <a:lnTo>
                      <a:pt x="243" y="96"/>
                    </a:lnTo>
                    <a:lnTo>
                      <a:pt x="243" y="96"/>
                    </a:lnTo>
                    <a:lnTo>
                      <a:pt x="260" y="96"/>
                    </a:lnTo>
                    <a:lnTo>
                      <a:pt x="272" y="83"/>
                    </a:lnTo>
                    <a:lnTo>
                      <a:pt x="266" y="80"/>
                    </a:lnTo>
                    <a:lnTo>
                      <a:pt x="257" y="89"/>
                    </a:lnTo>
                    <a:lnTo>
                      <a:pt x="242" y="88"/>
                    </a:lnTo>
                    <a:lnTo>
                      <a:pt x="233" y="76"/>
                    </a:lnTo>
                    <a:lnTo>
                      <a:pt x="213" y="76"/>
                    </a:lnTo>
                    <a:lnTo>
                      <a:pt x="193" y="91"/>
                    </a:lnTo>
                    <a:lnTo>
                      <a:pt x="212" y="91"/>
                    </a:lnTo>
                    <a:lnTo>
                      <a:pt x="213" y="96"/>
                    </a:lnTo>
                    <a:lnTo>
                      <a:pt x="209" y="100"/>
                    </a:lnTo>
                    <a:lnTo>
                      <a:pt x="229" y="101"/>
                    </a:lnTo>
                    <a:lnTo>
                      <a:pt x="232" y="109"/>
                    </a:lnTo>
                    <a:lnTo>
                      <a:pt x="210" y="108"/>
                    </a:lnTo>
                    <a:lnTo>
                      <a:pt x="209" y="102"/>
                    </a:lnTo>
                    <a:lnTo>
                      <a:pt x="195" y="99"/>
                    </a:lnTo>
                    <a:lnTo>
                      <a:pt x="187" y="94"/>
                    </a:lnTo>
                    <a:lnTo>
                      <a:pt x="170" y="94"/>
                    </a:lnTo>
                    <a:lnTo>
                      <a:pt x="170" y="94"/>
                    </a:lnTo>
                    <a:lnTo>
                      <a:pt x="191" y="80"/>
                    </a:lnTo>
                    <a:lnTo>
                      <a:pt x="213" y="68"/>
                    </a:lnTo>
                    <a:lnTo>
                      <a:pt x="238" y="57"/>
                    </a:lnTo>
                    <a:lnTo>
                      <a:pt x="262" y="47"/>
                    </a:lnTo>
                    <a:lnTo>
                      <a:pt x="288" y="40"/>
                    </a:lnTo>
                    <a:lnTo>
                      <a:pt x="314" y="34"/>
                    </a:lnTo>
                    <a:lnTo>
                      <a:pt x="340" y="31"/>
                    </a:lnTo>
                    <a:lnTo>
                      <a:pt x="368" y="30"/>
                    </a:lnTo>
                    <a:lnTo>
                      <a:pt x="368" y="30"/>
                    </a:lnTo>
                    <a:lnTo>
                      <a:pt x="384" y="30"/>
                    </a:lnTo>
                    <a:lnTo>
                      <a:pt x="400" y="31"/>
                    </a:lnTo>
                    <a:lnTo>
                      <a:pt x="416" y="33"/>
                    </a:lnTo>
                    <a:lnTo>
                      <a:pt x="430" y="36"/>
                    </a:lnTo>
                    <a:lnTo>
                      <a:pt x="446" y="39"/>
                    </a:lnTo>
                    <a:lnTo>
                      <a:pt x="460" y="43"/>
                    </a:lnTo>
                    <a:lnTo>
                      <a:pt x="475" y="48"/>
                    </a:lnTo>
                    <a:lnTo>
                      <a:pt x="489" y="52"/>
                    </a:lnTo>
                    <a:lnTo>
                      <a:pt x="504" y="59"/>
                    </a:lnTo>
                    <a:lnTo>
                      <a:pt x="517" y="64"/>
                    </a:lnTo>
                    <a:lnTo>
                      <a:pt x="530" y="71"/>
                    </a:lnTo>
                    <a:lnTo>
                      <a:pt x="544" y="79"/>
                    </a:lnTo>
                    <a:lnTo>
                      <a:pt x="568" y="96"/>
                    </a:lnTo>
                    <a:lnTo>
                      <a:pt x="591" y="114"/>
                    </a:lnTo>
                    <a:lnTo>
                      <a:pt x="587" y="121"/>
                    </a:lnTo>
                    <a:lnTo>
                      <a:pt x="571" y="128"/>
                    </a:lnTo>
                    <a:lnTo>
                      <a:pt x="565" y="134"/>
                    </a:lnTo>
                    <a:lnTo>
                      <a:pt x="567" y="143"/>
                    </a:lnTo>
                    <a:lnTo>
                      <a:pt x="575" y="144"/>
                    </a:lnTo>
                    <a:lnTo>
                      <a:pt x="579" y="157"/>
                    </a:lnTo>
                    <a:lnTo>
                      <a:pt x="594" y="151"/>
                    </a:lnTo>
                    <a:lnTo>
                      <a:pt x="596" y="167"/>
                    </a:lnTo>
                    <a:lnTo>
                      <a:pt x="591" y="167"/>
                    </a:lnTo>
                    <a:lnTo>
                      <a:pt x="580" y="165"/>
                    </a:lnTo>
                    <a:lnTo>
                      <a:pt x="567" y="168"/>
                    </a:lnTo>
                    <a:lnTo>
                      <a:pt x="555" y="184"/>
                    </a:lnTo>
                    <a:lnTo>
                      <a:pt x="538" y="188"/>
                    </a:lnTo>
                    <a:lnTo>
                      <a:pt x="535" y="202"/>
                    </a:lnTo>
                    <a:lnTo>
                      <a:pt x="543" y="204"/>
                    </a:lnTo>
                    <a:lnTo>
                      <a:pt x="540" y="213"/>
                    </a:lnTo>
                    <a:lnTo>
                      <a:pt x="523" y="210"/>
                    </a:lnTo>
                    <a:lnTo>
                      <a:pt x="507" y="213"/>
                    </a:lnTo>
                    <a:lnTo>
                      <a:pt x="504" y="222"/>
                    </a:lnTo>
                    <a:lnTo>
                      <a:pt x="507" y="241"/>
                    </a:lnTo>
                    <a:lnTo>
                      <a:pt x="516" y="245"/>
                    </a:lnTo>
                    <a:lnTo>
                      <a:pt x="531" y="245"/>
                    </a:lnTo>
                    <a:lnTo>
                      <a:pt x="543" y="244"/>
                    </a:lnTo>
                    <a:lnTo>
                      <a:pt x="546" y="237"/>
                    </a:lnTo>
                    <a:lnTo>
                      <a:pt x="561" y="214"/>
                    </a:lnTo>
                    <a:lnTo>
                      <a:pt x="573" y="217"/>
                    </a:lnTo>
                    <a:lnTo>
                      <a:pt x="584" y="207"/>
                    </a:lnTo>
                    <a:lnTo>
                      <a:pt x="586" y="214"/>
                    </a:lnTo>
                    <a:lnTo>
                      <a:pt x="611" y="232"/>
                    </a:lnTo>
                    <a:lnTo>
                      <a:pt x="608" y="237"/>
                    </a:lnTo>
                    <a:lnTo>
                      <a:pt x="597" y="237"/>
                    </a:lnTo>
                    <a:lnTo>
                      <a:pt x="601" y="242"/>
                    </a:lnTo>
                    <a:lnTo>
                      <a:pt x="608" y="244"/>
                    </a:lnTo>
                    <a:lnTo>
                      <a:pt x="617" y="241"/>
                    </a:lnTo>
                    <a:lnTo>
                      <a:pt x="617" y="230"/>
                    </a:lnTo>
                    <a:lnTo>
                      <a:pt x="620" y="229"/>
                    </a:lnTo>
                    <a:lnTo>
                      <a:pt x="618" y="225"/>
                    </a:lnTo>
                    <a:lnTo>
                      <a:pt x="600" y="215"/>
                    </a:lnTo>
                    <a:lnTo>
                      <a:pt x="596" y="202"/>
                    </a:lnTo>
                    <a:lnTo>
                      <a:pt x="610" y="202"/>
                    </a:lnTo>
                    <a:lnTo>
                      <a:pt x="615" y="207"/>
                    </a:lnTo>
                    <a:lnTo>
                      <a:pt x="627" y="218"/>
                    </a:lnTo>
                    <a:lnTo>
                      <a:pt x="628" y="231"/>
                    </a:lnTo>
                    <a:lnTo>
                      <a:pt x="641" y="244"/>
                    </a:lnTo>
                    <a:lnTo>
                      <a:pt x="646" y="225"/>
                    </a:lnTo>
                    <a:lnTo>
                      <a:pt x="655" y="221"/>
                    </a:lnTo>
                    <a:lnTo>
                      <a:pt x="657" y="237"/>
                    </a:lnTo>
                    <a:lnTo>
                      <a:pt x="666" y="247"/>
                    </a:lnTo>
                    <a:lnTo>
                      <a:pt x="683" y="245"/>
                    </a:lnTo>
                    <a:lnTo>
                      <a:pt x="683" y="245"/>
                    </a:lnTo>
                    <a:lnTo>
                      <a:pt x="693" y="272"/>
                    </a:lnTo>
                    <a:lnTo>
                      <a:pt x="690" y="274"/>
                    </a:lnTo>
                    <a:close/>
                    <a:moveTo>
                      <a:pt x="201" y="167"/>
                    </a:moveTo>
                    <a:lnTo>
                      <a:pt x="210" y="163"/>
                    </a:lnTo>
                    <a:lnTo>
                      <a:pt x="218" y="164"/>
                    </a:lnTo>
                    <a:lnTo>
                      <a:pt x="215" y="175"/>
                    </a:lnTo>
                    <a:lnTo>
                      <a:pt x="206" y="178"/>
                    </a:lnTo>
                    <a:lnTo>
                      <a:pt x="201" y="167"/>
                    </a:lnTo>
                    <a:close/>
                    <a:moveTo>
                      <a:pt x="248" y="192"/>
                    </a:moveTo>
                    <a:lnTo>
                      <a:pt x="248" y="199"/>
                    </a:lnTo>
                    <a:lnTo>
                      <a:pt x="228" y="199"/>
                    </a:lnTo>
                    <a:lnTo>
                      <a:pt x="220" y="197"/>
                    </a:lnTo>
                    <a:lnTo>
                      <a:pt x="221" y="192"/>
                    </a:lnTo>
                    <a:lnTo>
                      <a:pt x="231" y="188"/>
                    </a:lnTo>
                    <a:lnTo>
                      <a:pt x="245" y="188"/>
                    </a:lnTo>
                    <a:lnTo>
                      <a:pt x="245" y="192"/>
                    </a:lnTo>
                    <a:lnTo>
                      <a:pt x="248" y="192"/>
                    </a:lnTo>
                    <a:close/>
                    <a:moveTo>
                      <a:pt x="257" y="202"/>
                    </a:moveTo>
                    <a:lnTo>
                      <a:pt x="257" y="209"/>
                    </a:lnTo>
                    <a:lnTo>
                      <a:pt x="252" y="212"/>
                    </a:lnTo>
                    <a:lnTo>
                      <a:pt x="246" y="213"/>
                    </a:lnTo>
                    <a:lnTo>
                      <a:pt x="246" y="213"/>
                    </a:lnTo>
                    <a:lnTo>
                      <a:pt x="246" y="202"/>
                    </a:lnTo>
                    <a:lnTo>
                      <a:pt x="257" y="202"/>
                    </a:lnTo>
                    <a:close/>
                    <a:moveTo>
                      <a:pt x="251" y="199"/>
                    </a:moveTo>
                    <a:lnTo>
                      <a:pt x="251" y="191"/>
                    </a:lnTo>
                    <a:lnTo>
                      <a:pt x="258" y="198"/>
                    </a:lnTo>
                    <a:lnTo>
                      <a:pt x="251" y="199"/>
                    </a:lnTo>
                    <a:close/>
                    <a:moveTo>
                      <a:pt x="255" y="215"/>
                    </a:moveTo>
                    <a:lnTo>
                      <a:pt x="255" y="222"/>
                    </a:lnTo>
                    <a:lnTo>
                      <a:pt x="250" y="227"/>
                    </a:lnTo>
                    <a:lnTo>
                      <a:pt x="239" y="227"/>
                    </a:lnTo>
                    <a:lnTo>
                      <a:pt x="240" y="220"/>
                    </a:lnTo>
                    <a:lnTo>
                      <a:pt x="246" y="219"/>
                    </a:lnTo>
                    <a:lnTo>
                      <a:pt x="247" y="217"/>
                    </a:lnTo>
                    <a:lnTo>
                      <a:pt x="255" y="215"/>
                    </a:lnTo>
                    <a:close/>
                    <a:moveTo>
                      <a:pt x="228" y="202"/>
                    </a:moveTo>
                    <a:lnTo>
                      <a:pt x="239" y="202"/>
                    </a:lnTo>
                    <a:lnTo>
                      <a:pt x="225" y="222"/>
                    </a:lnTo>
                    <a:lnTo>
                      <a:pt x="219" y="219"/>
                    </a:lnTo>
                    <a:lnTo>
                      <a:pt x="220" y="210"/>
                    </a:lnTo>
                    <a:lnTo>
                      <a:pt x="228" y="202"/>
                    </a:lnTo>
                    <a:close/>
                    <a:moveTo>
                      <a:pt x="273" y="213"/>
                    </a:moveTo>
                    <a:lnTo>
                      <a:pt x="273" y="220"/>
                    </a:lnTo>
                    <a:lnTo>
                      <a:pt x="262" y="220"/>
                    </a:lnTo>
                    <a:lnTo>
                      <a:pt x="260" y="215"/>
                    </a:lnTo>
                    <a:lnTo>
                      <a:pt x="260" y="209"/>
                    </a:lnTo>
                    <a:lnTo>
                      <a:pt x="260" y="209"/>
                    </a:lnTo>
                    <a:lnTo>
                      <a:pt x="273" y="213"/>
                    </a:lnTo>
                    <a:close/>
                    <a:moveTo>
                      <a:pt x="263" y="204"/>
                    </a:moveTo>
                    <a:lnTo>
                      <a:pt x="267" y="201"/>
                    </a:lnTo>
                    <a:lnTo>
                      <a:pt x="271" y="204"/>
                    </a:lnTo>
                    <a:lnTo>
                      <a:pt x="268" y="208"/>
                    </a:lnTo>
                    <a:lnTo>
                      <a:pt x="263" y="20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b-NO"/>
              </a:p>
            </p:txBody>
          </p:sp>
        </p:grpSp>
      </p:grpSp>
      <p:grpSp>
        <p:nvGrpSpPr>
          <p:cNvPr id="12" name="Groupe 16"/>
          <p:cNvGrpSpPr/>
          <p:nvPr/>
        </p:nvGrpSpPr>
        <p:grpSpPr>
          <a:xfrm>
            <a:off x="7426189" y="1268760"/>
            <a:ext cx="1587970" cy="943200"/>
            <a:chOff x="6929909" y="1653183"/>
            <a:chExt cx="1982316" cy="1206849"/>
          </a:xfrm>
        </p:grpSpPr>
        <p:sp>
          <p:nvSpPr>
            <p:cNvPr id="18" name="Titre 6"/>
            <p:cNvSpPr txBox="1">
              <a:spLocks/>
            </p:cNvSpPr>
            <p:nvPr/>
          </p:nvSpPr>
          <p:spPr>
            <a:xfrm>
              <a:off x="6929909" y="1653183"/>
              <a:ext cx="1982316" cy="1206849"/>
            </a:xfrm>
            <a:prstGeom prst="rect">
              <a:avLst/>
            </a:prstGeom>
            <a:solidFill>
              <a:srgbClr val="055FA3"/>
            </a:solidFill>
            <a:ln w="38100" cap="sq">
              <a:solidFill>
                <a:sysClr val="window" lastClr="FFFFFF"/>
              </a:solidFill>
              <a:miter lim="800000"/>
            </a:ln>
          </p:spPr>
          <p:txBody>
            <a:bodyPr vert="horz" lIns="72000" tIns="0" rIns="180000" bIns="0" rtlCol="0" anchor="ctr" anchorCtr="0">
              <a:noAutofit/>
            </a:bodyPr>
            <a:lstStyle>
              <a:lvl1pPr marL="0" indent="0" algn="r" defTabSz="914400" rtl="0" eaLnBrk="1" latinLnBrk="0" hangingPunct="1">
                <a:lnSpc>
                  <a:spcPct val="80000"/>
                </a:lnSpc>
                <a:spcBef>
                  <a:spcPct val="0"/>
                </a:spcBef>
                <a:buFont typeface="Tahoma" panose="020B0604030504040204" pitchFamily="34" charset="0"/>
                <a:buNone/>
                <a:defRPr sz="2800" b="1" kern="1200" cap="none" baseline="0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lvl="0" fontAlgn="auto">
                <a:spcAft>
                  <a:spcPts val="0"/>
                </a:spcAft>
              </a:pPr>
              <a:r>
                <a:rPr lang="nb-NO" sz="2000">
                  <a:solidFill>
                    <a:sysClr val="window" lastClr="FFFFFF"/>
                  </a:solidFill>
                </a:rPr>
                <a:t>60,000</a:t>
              </a:r>
              <a:r>
                <a:rPr lang="nb-NO" sz="1800">
                  <a:solidFill>
                    <a:sysClr val="window" lastClr="FFFFFF"/>
                  </a:solidFill>
                </a:rPr>
                <a:t> </a:t>
              </a:r>
            </a:p>
            <a:p>
              <a:pPr lvl="0" fontAlgn="auto">
                <a:spcAft>
                  <a:spcPts val="0"/>
                </a:spcAft>
              </a:pPr>
              <a:r>
                <a:rPr lang="nb-NO" sz="1400" b="0">
                  <a:solidFill>
                    <a:sysClr val="window" lastClr="FFFFFF"/>
                  </a:solidFill>
                </a:rPr>
                <a:t>ansatte</a:t>
              </a:r>
            </a:p>
          </p:txBody>
        </p:sp>
        <p:pic>
          <p:nvPicPr>
            <p:cNvPr id="19" name="Image 1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55061" y="2111524"/>
              <a:ext cx="549648" cy="364976"/>
            </a:xfrm>
            <a:prstGeom prst="rect">
              <a:avLst/>
            </a:prstGeom>
          </p:spPr>
        </p:pic>
      </p:grpSp>
      <p:grpSp>
        <p:nvGrpSpPr>
          <p:cNvPr id="14" name="Groupe 19"/>
          <p:cNvGrpSpPr/>
          <p:nvPr/>
        </p:nvGrpSpPr>
        <p:grpSpPr>
          <a:xfrm>
            <a:off x="7426189" y="2420888"/>
            <a:ext cx="1587970" cy="943200"/>
            <a:chOff x="6929909" y="2944571"/>
            <a:chExt cx="1982316" cy="1206849"/>
          </a:xfrm>
        </p:grpSpPr>
        <p:sp>
          <p:nvSpPr>
            <p:cNvPr id="21" name="Titre 6"/>
            <p:cNvSpPr txBox="1">
              <a:spLocks/>
            </p:cNvSpPr>
            <p:nvPr/>
          </p:nvSpPr>
          <p:spPr>
            <a:xfrm>
              <a:off x="6929909" y="2944571"/>
              <a:ext cx="1982316" cy="1206849"/>
            </a:xfrm>
            <a:prstGeom prst="rect">
              <a:avLst/>
            </a:prstGeom>
            <a:solidFill>
              <a:srgbClr val="E72766"/>
            </a:solidFill>
            <a:ln w="38100" cap="sq">
              <a:solidFill>
                <a:sysClr val="window" lastClr="FFFFFF"/>
              </a:solidFill>
              <a:miter lim="800000"/>
            </a:ln>
          </p:spPr>
          <p:txBody>
            <a:bodyPr vert="horz" lIns="72000" tIns="0" rIns="180000" bIns="0" rtlCol="0" anchor="ctr" anchorCtr="0">
              <a:noAutofit/>
            </a:bodyPr>
            <a:lstStyle>
              <a:lvl1pPr marL="0" indent="0" algn="r" defTabSz="914400" rtl="0" eaLnBrk="1" latinLnBrk="0" hangingPunct="1">
                <a:lnSpc>
                  <a:spcPct val="80000"/>
                </a:lnSpc>
                <a:spcBef>
                  <a:spcPct val="0"/>
                </a:spcBef>
                <a:buFont typeface="Tahoma" panose="020B0604030504040204" pitchFamily="34" charset="0"/>
                <a:buNone/>
                <a:defRPr sz="2800" b="1" kern="1200" cap="none" baseline="0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lvl="0" fontAlgn="auto">
                <a:spcAft>
                  <a:spcPts val="0"/>
                </a:spcAft>
              </a:pPr>
              <a:r>
                <a:rPr lang="nb-NO" sz="2000" dirty="0">
                  <a:solidFill>
                    <a:sysClr val="window" lastClr="FFFFFF"/>
                  </a:solidFill>
                </a:rPr>
                <a:t>5.6 </a:t>
              </a:r>
              <a:br>
                <a:rPr lang="nb-NO" sz="2000" dirty="0">
                  <a:solidFill>
                    <a:sysClr val="window" lastClr="FFFFFF"/>
                  </a:solidFill>
                </a:rPr>
              </a:br>
              <a:r>
                <a:rPr lang="nb-NO" sz="2000" dirty="0">
                  <a:solidFill>
                    <a:sysClr val="window" lastClr="FFFFFF"/>
                  </a:solidFill>
                </a:rPr>
                <a:t>mrd </a:t>
              </a:r>
              <a:br>
                <a:rPr lang="nb-NO" sz="2000" dirty="0">
                  <a:solidFill>
                    <a:sysClr val="window" lastClr="FFFFFF"/>
                  </a:solidFill>
                </a:rPr>
              </a:br>
              <a:r>
                <a:rPr lang="nb-NO" sz="1400" b="0" dirty="0">
                  <a:solidFill>
                    <a:sysClr val="window" lastClr="FFFFFF"/>
                  </a:solidFill>
                </a:rPr>
                <a:t>omsetning</a:t>
              </a:r>
            </a:p>
          </p:txBody>
        </p:sp>
        <p:pic>
          <p:nvPicPr>
            <p:cNvPr id="22" name="Image 2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55942" y="3322372"/>
              <a:ext cx="362458" cy="451247"/>
            </a:xfrm>
            <a:prstGeom prst="rect">
              <a:avLst/>
            </a:prstGeom>
          </p:spPr>
        </p:pic>
      </p:grpSp>
      <p:grpSp>
        <p:nvGrpSpPr>
          <p:cNvPr id="17" name="Groupe 22"/>
          <p:cNvGrpSpPr/>
          <p:nvPr/>
        </p:nvGrpSpPr>
        <p:grpSpPr>
          <a:xfrm>
            <a:off x="5768016" y="2420888"/>
            <a:ext cx="1587970" cy="943200"/>
            <a:chOff x="4795801" y="2944571"/>
            <a:chExt cx="1982316" cy="1206849"/>
          </a:xfrm>
        </p:grpSpPr>
        <p:sp>
          <p:nvSpPr>
            <p:cNvPr id="24" name="Titre 6"/>
            <p:cNvSpPr txBox="1">
              <a:spLocks/>
            </p:cNvSpPr>
            <p:nvPr/>
          </p:nvSpPr>
          <p:spPr>
            <a:xfrm>
              <a:off x="4795801" y="2944571"/>
              <a:ext cx="1982316" cy="1206849"/>
            </a:xfrm>
            <a:prstGeom prst="rect">
              <a:avLst/>
            </a:prstGeom>
            <a:solidFill>
              <a:srgbClr val="055FA3"/>
            </a:solidFill>
            <a:ln w="38100" cap="sq">
              <a:solidFill>
                <a:sysClr val="window" lastClr="FFFFFF"/>
              </a:solidFill>
              <a:miter lim="800000"/>
            </a:ln>
          </p:spPr>
          <p:txBody>
            <a:bodyPr vert="horz" lIns="72000" tIns="0" rIns="180000" bIns="0" rtlCol="0" anchor="ctr" anchorCtr="0">
              <a:noAutofit/>
            </a:bodyPr>
            <a:lstStyle>
              <a:lvl1pPr marL="0" indent="0" algn="r" defTabSz="914400" rtl="0" eaLnBrk="1" latinLnBrk="0" hangingPunct="1">
                <a:lnSpc>
                  <a:spcPct val="80000"/>
                </a:lnSpc>
                <a:spcBef>
                  <a:spcPct val="0"/>
                </a:spcBef>
                <a:buFont typeface="Tahoma" panose="020B0604030504040204" pitchFamily="34" charset="0"/>
                <a:buNone/>
                <a:defRPr sz="2800" b="1" kern="1200" cap="none" baseline="0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lvl="0" fontAlgn="auto">
                <a:spcAft>
                  <a:spcPts val="600"/>
                </a:spcAft>
              </a:pPr>
              <a:r>
                <a:rPr lang="nb-NO" sz="2000" dirty="0">
                  <a:solidFill>
                    <a:sysClr val="window" lastClr="FFFFFF"/>
                  </a:solidFill>
                </a:rPr>
                <a:t>1.3 </a:t>
              </a:r>
              <a:br>
                <a:rPr lang="nb-NO" sz="2000" dirty="0">
                  <a:solidFill>
                    <a:sysClr val="window" lastClr="FFFFFF"/>
                  </a:solidFill>
                </a:rPr>
              </a:br>
              <a:r>
                <a:rPr lang="nb-NO" sz="2000" dirty="0">
                  <a:solidFill>
                    <a:sysClr val="window" lastClr="FFFFFF"/>
                  </a:solidFill>
                </a:rPr>
                <a:t>mrd </a:t>
              </a:r>
              <a:br>
                <a:rPr lang="nb-NO" sz="2000" dirty="0">
                  <a:solidFill>
                    <a:sysClr val="window" lastClr="FFFFFF"/>
                  </a:solidFill>
                </a:rPr>
              </a:br>
              <a:r>
                <a:rPr lang="nb-NO" sz="1400" b="0" dirty="0">
                  <a:solidFill>
                    <a:sysClr val="window" lastClr="FFFFFF"/>
                  </a:solidFill>
                </a:rPr>
                <a:t>togpassasjerer</a:t>
              </a:r>
            </a:p>
          </p:txBody>
        </p:sp>
        <p:sp>
          <p:nvSpPr>
            <p:cNvPr id="25" name="Freeform 5"/>
            <p:cNvSpPr>
              <a:spLocks noEditPoints="1"/>
            </p:cNvSpPr>
            <p:nvPr/>
          </p:nvSpPr>
          <p:spPr bwMode="auto">
            <a:xfrm>
              <a:off x="5004976" y="3267585"/>
              <a:ext cx="418420" cy="399029"/>
            </a:xfrm>
            <a:custGeom>
              <a:avLst/>
              <a:gdLst>
                <a:gd name="T0" fmla="*/ 2049 w 2460"/>
                <a:gd name="T1" fmla="*/ 1906 h 2346"/>
                <a:gd name="T2" fmla="*/ 2083 w 2460"/>
                <a:gd name="T3" fmla="*/ 1890 h 2346"/>
                <a:gd name="T4" fmla="*/ 2106 w 2460"/>
                <a:gd name="T5" fmla="*/ 1859 h 2346"/>
                <a:gd name="T6" fmla="*/ 2112 w 2460"/>
                <a:gd name="T7" fmla="*/ 310 h 2346"/>
                <a:gd name="T8" fmla="*/ 2096 w 2460"/>
                <a:gd name="T9" fmla="*/ 233 h 2346"/>
                <a:gd name="T10" fmla="*/ 2039 w 2460"/>
                <a:gd name="T11" fmla="*/ 157 h 2346"/>
                <a:gd name="T12" fmla="*/ 1954 w 2460"/>
                <a:gd name="T13" fmla="*/ 117 h 2346"/>
                <a:gd name="T14" fmla="*/ 978 w 2460"/>
                <a:gd name="T15" fmla="*/ 0 h 2346"/>
                <a:gd name="T16" fmla="*/ 506 w 2460"/>
                <a:gd name="T17" fmla="*/ 117 h 2346"/>
                <a:gd name="T18" fmla="*/ 421 w 2460"/>
                <a:gd name="T19" fmla="*/ 157 h 2346"/>
                <a:gd name="T20" fmla="*/ 365 w 2460"/>
                <a:gd name="T21" fmla="*/ 233 h 2346"/>
                <a:gd name="T22" fmla="*/ 349 w 2460"/>
                <a:gd name="T23" fmla="*/ 1829 h 2346"/>
                <a:gd name="T24" fmla="*/ 355 w 2460"/>
                <a:gd name="T25" fmla="*/ 1859 h 2346"/>
                <a:gd name="T26" fmla="*/ 377 w 2460"/>
                <a:gd name="T27" fmla="*/ 1890 h 2346"/>
                <a:gd name="T28" fmla="*/ 411 w 2460"/>
                <a:gd name="T29" fmla="*/ 1906 h 2346"/>
                <a:gd name="T30" fmla="*/ 366 w 2460"/>
                <a:gd name="T31" fmla="*/ 2346 h 2346"/>
                <a:gd name="T32" fmla="*/ 1891 w 2460"/>
                <a:gd name="T33" fmla="*/ 1908 h 2346"/>
                <a:gd name="T34" fmla="*/ 1653 w 2460"/>
                <a:gd name="T35" fmla="*/ 1624 h 2346"/>
                <a:gd name="T36" fmla="*/ 1683 w 2460"/>
                <a:gd name="T37" fmla="*/ 1574 h 2346"/>
                <a:gd name="T38" fmla="*/ 1733 w 2460"/>
                <a:gd name="T39" fmla="*/ 1544 h 2346"/>
                <a:gd name="T40" fmla="*/ 1780 w 2460"/>
                <a:gd name="T41" fmla="*/ 1539 h 2346"/>
                <a:gd name="T42" fmla="*/ 1836 w 2460"/>
                <a:gd name="T43" fmla="*/ 1558 h 2346"/>
                <a:gd name="T44" fmla="*/ 1874 w 2460"/>
                <a:gd name="T45" fmla="*/ 1602 h 2346"/>
                <a:gd name="T46" fmla="*/ 1889 w 2460"/>
                <a:gd name="T47" fmla="*/ 1659 h 2346"/>
                <a:gd name="T48" fmla="*/ 1879 w 2460"/>
                <a:gd name="T49" fmla="*/ 1706 h 2346"/>
                <a:gd name="T50" fmla="*/ 1845 w 2460"/>
                <a:gd name="T51" fmla="*/ 1753 h 2346"/>
                <a:gd name="T52" fmla="*/ 1793 w 2460"/>
                <a:gd name="T53" fmla="*/ 1778 h 2346"/>
                <a:gd name="T54" fmla="*/ 1744 w 2460"/>
                <a:gd name="T55" fmla="*/ 1778 h 2346"/>
                <a:gd name="T56" fmla="*/ 1691 w 2460"/>
                <a:gd name="T57" fmla="*/ 1753 h 2346"/>
                <a:gd name="T58" fmla="*/ 1657 w 2460"/>
                <a:gd name="T59" fmla="*/ 1706 h 2346"/>
                <a:gd name="T60" fmla="*/ 1648 w 2460"/>
                <a:gd name="T61" fmla="*/ 1659 h 2346"/>
                <a:gd name="T62" fmla="*/ 664 w 2460"/>
                <a:gd name="T63" fmla="*/ 1774 h 2346"/>
                <a:gd name="T64" fmla="*/ 615 w 2460"/>
                <a:gd name="T65" fmla="*/ 1745 h 2346"/>
                <a:gd name="T66" fmla="*/ 585 w 2460"/>
                <a:gd name="T67" fmla="*/ 1695 h 2346"/>
                <a:gd name="T68" fmla="*/ 581 w 2460"/>
                <a:gd name="T69" fmla="*/ 1646 h 2346"/>
                <a:gd name="T70" fmla="*/ 600 w 2460"/>
                <a:gd name="T71" fmla="*/ 1592 h 2346"/>
                <a:gd name="T72" fmla="*/ 643 w 2460"/>
                <a:gd name="T73" fmla="*/ 1553 h 2346"/>
                <a:gd name="T74" fmla="*/ 700 w 2460"/>
                <a:gd name="T75" fmla="*/ 1539 h 2346"/>
                <a:gd name="T76" fmla="*/ 747 w 2460"/>
                <a:gd name="T77" fmla="*/ 1548 h 2346"/>
                <a:gd name="T78" fmla="*/ 793 w 2460"/>
                <a:gd name="T79" fmla="*/ 1582 h 2346"/>
                <a:gd name="T80" fmla="*/ 818 w 2460"/>
                <a:gd name="T81" fmla="*/ 1635 h 2346"/>
                <a:gd name="T82" fmla="*/ 818 w 2460"/>
                <a:gd name="T83" fmla="*/ 1684 h 2346"/>
                <a:gd name="T84" fmla="*/ 793 w 2460"/>
                <a:gd name="T85" fmla="*/ 1736 h 2346"/>
                <a:gd name="T86" fmla="*/ 747 w 2460"/>
                <a:gd name="T87" fmla="*/ 1770 h 2346"/>
                <a:gd name="T88" fmla="*/ 700 w 2460"/>
                <a:gd name="T89" fmla="*/ 1780 h 2346"/>
                <a:gd name="T90" fmla="*/ 562 w 2460"/>
                <a:gd name="T91" fmla="*/ 1148 h 2346"/>
                <a:gd name="T92" fmla="*/ 544 w 2460"/>
                <a:gd name="T93" fmla="*/ 1116 h 2346"/>
                <a:gd name="T94" fmla="*/ 552 w 2460"/>
                <a:gd name="T95" fmla="*/ 331 h 2346"/>
                <a:gd name="T96" fmla="*/ 585 w 2460"/>
                <a:gd name="T97" fmla="*/ 313 h 2346"/>
                <a:gd name="T98" fmla="*/ 1898 w 2460"/>
                <a:gd name="T99" fmla="*/ 319 h 2346"/>
                <a:gd name="T100" fmla="*/ 1916 w 2460"/>
                <a:gd name="T101" fmla="*/ 352 h 2346"/>
                <a:gd name="T102" fmla="*/ 1908 w 2460"/>
                <a:gd name="T103" fmla="*/ 1138 h 2346"/>
                <a:gd name="T104" fmla="*/ 1876 w 2460"/>
                <a:gd name="T105" fmla="*/ 1155 h 2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460" h="2346">
                  <a:moveTo>
                    <a:pt x="1891" y="1908"/>
                  </a:moveTo>
                  <a:lnTo>
                    <a:pt x="2032" y="1908"/>
                  </a:lnTo>
                  <a:lnTo>
                    <a:pt x="2032" y="1908"/>
                  </a:lnTo>
                  <a:lnTo>
                    <a:pt x="2041" y="1908"/>
                  </a:lnTo>
                  <a:lnTo>
                    <a:pt x="2049" y="1906"/>
                  </a:lnTo>
                  <a:lnTo>
                    <a:pt x="2056" y="1905"/>
                  </a:lnTo>
                  <a:lnTo>
                    <a:pt x="2063" y="1902"/>
                  </a:lnTo>
                  <a:lnTo>
                    <a:pt x="2070" y="1899"/>
                  </a:lnTo>
                  <a:lnTo>
                    <a:pt x="2077" y="1894"/>
                  </a:lnTo>
                  <a:lnTo>
                    <a:pt x="2083" y="1890"/>
                  </a:lnTo>
                  <a:lnTo>
                    <a:pt x="2088" y="1885"/>
                  </a:lnTo>
                  <a:lnTo>
                    <a:pt x="2093" y="1879"/>
                  </a:lnTo>
                  <a:lnTo>
                    <a:pt x="2098" y="1873"/>
                  </a:lnTo>
                  <a:lnTo>
                    <a:pt x="2101" y="1866"/>
                  </a:lnTo>
                  <a:lnTo>
                    <a:pt x="2106" y="1859"/>
                  </a:lnTo>
                  <a:lnTo>
                    <a:pt x="2108" y="1852"/>
                  </a:lnTo>
                  <a:lnTo>
                    <a:pt x="2110" y="1845"/>
                  </a:lnTo>
                  <a:lnTo>
                    <a:pt x="2111" y="1836"/>
                  </a:lnTo>
                  <a:lnTo>
                    <a:pt x="2112" y="1829"/>
                  </a:lnTo>
                  <a:lnTo>
                    <a:pt x="2112" y="310"/>
                  </a:lnTo>
                  <a:lnTo>
                    <a:pt x="2112" y="310"/>
                  </a:lnTo>
                  <a:lnTo>
                    <a:pt x="2111" y="289"/>
                  </a:lnTo>
                  <a:lnTo>
                    <a:pt x="2108" y="270"/>
                  </a:lnTo>
                  <a:lnTo>
                    <a:pt x="2103" y="251"/>
                  </a:lnTo>
                  <a:lnTo>
                    <a:pt x="2096" y="233"/>
                  </a:lnTo>
                  <a:lnTo>
                    <a:pt x="2088" y="216"/>
                  </a:lnTo>
                  <a:lnTo>
                    <a:pt x="2078" y="199"/>
                  </a:lnTo>
                  <a:lnTo>
                    <a:pt x="2066" y="184"/>
                  </a:lnTo>
                  <a:lnTo>
                    <a:pt x="2054" y="171"/>
                  </a:lnTo>
                  <a:lnTo>
                    <a:pt x="2039" y="157"/>
                  </a:lnTo>
                  <a:lnTo>
                    <a:pt x="2024" y="146"/>
                  </a:lnTo>
                  <a:lnTo>
                    <a:pt x="2009" y="136"/>
                  </a:lnTo>
                  <a:lnTo>
                    <a:pt x="1991" y="128"/>
                  </a:lnTo>
                  <a:lnTo>
                    <a:pt x="1973" y="121"/>
                  </a:lnTo>
                  <a:lnTo>
                    <a:pt x="1954" y="117"/>
                  </a:lnTo>
                  <a:lnTo>
                    <a:pt x="1934" y="114"/>
                  </a:lnTo>
                  <a:lnTo>
                    <a:pt x="1914" y="113"/>
                  </a:lnTo>
                  <a:lnTo>
                    <a:pt x="1482" y="113"/>
                  </a:lnTo>
                  <a:lnTo>
                    <a:pt x="1482" y="0"/>
                  </a:lnTo>
                  <a:lnTo>
                    <a:pt x="978" y="0"/>
                  </a:lnTo>
                  <a:lnTo>
                    <a:pt x="978" y="113"/>
                  </a:lnTo>
                  <a:lnTo>
                    <a:pt x="546" y="113"/>
                  </a:lnTo>
                  <a:lnTo>
                    <a:pt x="546" y="113"/>
                  </a:lnTo>
                  <a:lnTo>
                    <a:pt x="526" y="114"/>
                  </a:lnTo>
                  <a:lnTo>
                    <a:pt x="506" y="117"/>
                  </a:lnTo>
                  <a:lnTo>
                    <a:pt x="488" y="121"/>
                  </a:lnTo>
                  <a:lnTo>
                    <a:pt x="469" y="128"/>
                  </a:lnTo>
                  <a:lnTo>
                    <a:pt x="451" y="136"/>
                  </a:lnTo>
                  <a:lnTo>
                    <a:pt x="436" y="146"/>
                  </a:lnTo>
                  <a:lnTo>
                    <a:pt x="421" y="157"/>
                  </a:lnTo>
                  <a:lnTo>
                    <a:pt x="406" y="171"/>
                  </a:lnTo>
                  <a:lnTo>
                    <a:pt x="394" y="184"/>
                  </a:lnTo>
                  <a:lnTo>
                    <a:pt x="382" y="199"/>
                  </a:lnTo>
                  <a:lnTo>
                    <a:pt x="373" y="216"/>
                  </a:lnTo>
                  <a:lnTo>
                    <a:pt x="365" y="233"/>
                  </a:lnTo>
                  <a:lnTo>
                    <a:pt x="357" y="251"/>
                  </a:lnTo>
                  <a:lnTo>
                    <a:pt x="352" y="270"/>
                  </a:lnTo>
                  <a:lnTo>
                    <a:pt x="350" y="289"/>
                  </a:lnTo>
                  <a:lnTo>
                    <a:pt x="349" y="310"/>
                  </a:lnTo>
                  <a:lnTo>
                    <a:pt x="349" y="1829"/>
                  </a:lnTo>
                  <a:lnTo>
                    <a:pt x="349" y="1829"/>
                  </a:lnTo>
                  <a:lnTo>
                    <a:pt x="349" y="1836"/>
                  </a:lnTo>
                  <a:lnTo>
                    <a:pt x="350" y="1845"/>
                  </a:lnTo>
                  <a:lnTo>
                    <a:pt x="352" y="1852"/>
                  </a:lnTo>
                  <a:lnTo>
                    <a:pt x="355" y="1859"/>
                  </a:lnTo>
                  <a:lnTo>
                    <a:pt x="359" y="1866"/>
                  </a:lnTo>
                  <a:lnTo>
                    <a:pt x="363" y="1873"/>
                  </a:lnTo>
                  <a:lnTo>
                    <a:pt x="367" y="1879"/>
                  </a:lnTo>
                  <a:lnTo>
                    <a:pt x="372" y="1885"/>
                  </a:lnTo>
                  <a:lnTo>
                    <a:pt x="377" y="1890"/>
                  </a:lnTo>
                  <a:lnTo>
                    <a:pt x="383" y="1894"/>
                  </a:lnTo>
                  <a:lnTo>
                    <a:pt x="390" y="1899"/>
                  </a:lnTo>
                  <a:lnTo>
                    <a:pt x="397" y="1902"/>
                  </a:lnTo>
                  <a:lnTo>
                    <a:pt x="404" y="1905"/>
                  </a:lnTo>
                  <a:lnTo>
                    <a:pt x="411" y="1906"/>
                  </a:lnTo>
                  <a:lnTo>
                    <a:pt x="419" y="1908"/>
                  </a:lnTo>
                  <a:lnTo>
                    <a:pt x="428" y="1908"/>
                  </a:lnTo>
                  <a:lnTo>
                    <a:pt x="569" y="1908"/>
                  </a:lnTo>
                  <a:lnTo>
                    <a:pt x="0" y="2346"/>
                  </a:lnTo>
                  <a:lnTo>
                    <a:pt x="366" y="2346"/>
                  </a:lnTo>
                  <a:lnTo>
                    <a:pt x="813" y="1908"/>
                  </a:lnTo>
                  <a:lnTo>
                    <a:pt x="1648" y="1908"/>
                  </a:lnTo>
                  <a:lnTo>
                    <a:pt x="2094" y="2346"/>
                  </a:lnTo>
                  <a:lnTo>
                    <a:pt x="2460" y="2346"/>
                  </a:lnTo>
                  <a:lnTo>
                    <a:pt x="1891" y="1908"/>
                  </a:lnTo>
                  <a:close/>
                  <a:moveTo>
                    <a:pt x="1648" y="1659"/>
                  </a:moveTo>
                  <a:lnTo>
                    <a:pt x="1648" y="1659"/>
                  </a:lnTo>
                  <a:lnTo>
                    <a:pt x="1648" y="1646"/>
                  </a:lnTo>
                  <a:lnTo>
                    <a:pt x="1650" y="1635"/>
                  </a:lnTo>
                  <a:lnTo>
                    <a:pt x="1653" y="1624"/>
                  </a:lnTo>
                  <a:lnTo>
                    <a:pt x="1657" y="1612"/>
                  </a:lnTo>
                  <a:lnTo>
                    <a:pt x="1662" y="1602"/>
                  </a:lnTo>
                  <a:lnTo>
                    <a:pt x="1669" y="1592"/>
                  </a:lnTo>
                  <a:lnTo>
                    <a:pt x="1675" y="1582"/>
                  </a:lnTo>
                  <a:lnTo>
                    <a:pt x="1683" y="1574"/>
                  </a:lnTo>
                  <a:lnTo>
                    <a:pt x="1691" y="1566"/>
                  </a:lnTo>
                  <a:lnTo>
                    <a:pt x="1701" y="1558"/>
                  </a:lnTo>
                  <a:lnTo>
                    <a:pt x="1711" y="1553"/>
                  </a:lnTo>
                  <a:lnTo>
                    <a:pt x="1721" y="1548"/>
                  </a:lnTo>
                  <a:lnTo>
                    <a:pt x="1733" y="1544"/>
                  </a:lnTo>
                  <a:lnTo>
                    <a:pt x="1744" y="1541"/>
                  </a:lnTo>
                  <a:lnTo>
                    <a:pt x="1756" y="1539"/>
                  </a:lnTo>
                  <a:lnTo>
                    <a:pt x="1768" y="1539"/>
                  </a:lnTo>
                  <a:lnTo>
                    <a:pt x="1768" y="1539"/>
                  </a:lnTo>
                  <a:lnTo>
                    <a:pt x="1780" y="1539"/>
                  </a:lnTo>
                  <a:lnTo>
                    <a:pt x="1793" y="1541"/>
                  </a:lnTo>
                  <a:lnTo>
                    <a:pt x="1804" y="1544"/>
                  </a:lnTo>
                  <a:lnTo>
                    <a:pt x="1815" y="1548"/>
                  </a:lnTo>
                  <a:lnTo>
                    <a:pt x="1826" y="1553"/>
                  </a:lnTo>
                  <a:lnTo>
                    <a:pt x="1836" y="1558"/>
                  </a:lnTo>
                  <a:lnTo>
                    <a:pt x="1845" y="1566"/>
                  </a:lnTo>
                  <a:lnTo>
                    <a:pt x="1854" y="1574"/>
                  </a:lnTo>
                  <a:lnTo>
                    <a:pt x="1862" y="1582"/>
                  </a:lnTo>
                  <a:lnTo>
                    <a:pt x="1868" y="1592"/>
                  </a:lnTo>
                  <a:lnTo>
                    <a:pt x="1874" y="1602"/>
                  </a:lnTo>
                  <a:lnTo>
                    <a:pt x="1879" y="1612"/>
                  </a:lnTo>
                  <a:lnTo>
                    <a:pt x="1883" y="1624"/>
                  </a:lnTo>
                  <a:lnTo>
                    <a:pt x="1887" y="1635"/>
                  </a:lnTo>
                  <a:lnTo>
                    <a:pt x="1889" y="1646"/>
                  </a:lnTo>
                  <a:lnTo>
                    <a:pt x="1889" y="1659"/>
                  </a:lnTo>
                  <a:lnTo>
                    <a:pt x="1889" y="1659"/>
                  </a:lnTo>
                  <a:lnTo>
                    <a:pt x="1889" y="1671"/>
                  </a:lnTo>
                  <a:lnTo>
                    <a:pt x="1887" y="1684"/>
                  </a:lnTo>
                  <a:lnTo>
                    <a:pt x="1883" y="1695"/>
                  </a:lnTo>
                  <a:lnTo>
                    <a:pt x="1879" y="1706"/>
                  </a:lnTo>
                  <a:lnTo>
                    <a:pt x="1874" y="1717"/>
                  </a:lnTo>
                  <a:lnTo>
                    <a:pt x="1868" y="1727"/>
                  </a:lnTo>
                  <a:lnTo>
                    <a:pt x="1862" y="1736"/>
                  </a:lnTo>
                  <a:lnTo>
                    <a:pt x="1854" y="1745"/>
                  </a:lnTo>
                  <a:lnTo>
                    <a:pt x="1845" y="1753"/>
                  </a:lnTo>
                  <a:lnTo>
                    <a:pt x="1836" y="1759"/>
                  </a:lnTo>
                  <a:lnTo>
                    <a:pt x="1826" y="1765"/>
                  </a:lnTo>
                  <a:lnTo>
                    <a:pt x="1815" y="1770"/>
                  </a:lnTo>
                  <a:lnTo>
                    <a:pt x="1804" y="1774"/>
                  </a:lnTo>
                  <a:lnTo>
                    <a:pt x="1793" y="1778"/>
                  </a:lnTo>
                  <a:lnTo>
                    <a:pt x="1780" y="1780"/>
                  </a:lnTo>
                  <a:lnTo>
                    <a:pt x="1768" y="1780"/>
                  </a:lnTo>
                  <a:lnTo>
                    <a:pt x="1768" y="1780"/>
                  </a:lnTo>
                  <a:lnTo>
                    <a:pt x="1756" y="1780"/>
                  </a:lnTo>
                  <a:lnTo>
                    <a:pt x="1744" y="1778"/>
                  </a:lnTo>
                  <a:lnTo>
                    <a:pt x="1733" y="1774"/>
                  </a:lnTo>
                  <a:lnTo>
                    <a:pt x="1721" y="1770"/>
                  </a:lnTo>
                  <a:lnTo>
                    <a:pt x="1711" y="1765"/>
                  </a:lnTo>
                  <a:lnTo>
                    <a:pt x="1701" y="1759"/>
                  </a:lnTo>
                  <a:lnTo>
                    <a:pt x="1691" y="1753"/>
                  </a:lnTo>
                  <a:lnTo>
                    <a:pt x="1683" y="1745"/>
                  </a:lnTo>
                  <a:lnTo>
                    <a:pt x="1675" y="1736"/>
                  </a:lnTo>
                  <a:lnTo>
                    <a:pt x="1669" y="1727"/>
                  </a:lnTo>
                  <a:lnTo>
                    <a:pt x="1662" y="1717"/>
                  </a:lnTo>
                  <a:lnTo>
                    <a:pt x="1657" y="1706"/>
                  </a:lnTo>
                  <a:lnTo>
                    <a:pt x="1653" y="1695"/>
                  </a:lnTo>
                  <a:lnTo>
                    <a:pt x="1650" y="1684"/>
                  </a:lnTo>
                  <a:lnTo>
                    <a:pt x="1648" y="1671"/>
                  </a:lnTo>
                  <a:lnTo>
                    <a:pt x="1648" y="1659"/>
                  </a:lnTo>
                  <a:lnTo>
                    <a:pt x="1648" y="1659"/>
                  </a:lnTo>
                  <a:close/>
                  <a:moveTo>
                    <a:pt x="700" y="1780"/>
                  </a:moveTo>
                  <a:lnTo>
                    <a:pt x="700" y="1780"/>
                  </a:lnTo>
                  <a:lnTo>
                    <a:pt x="688" y="1780"/>
                  </a:lnTo>
                  <a:lnTo>
                    <a:pt x="676" y="1778"/>
                  </a:lnTo>
                  <a:lnTo>
                    <a:pt x="664" y="1774"/>
                  </a:lnTo>
                  <a:lnTo>
                    <a:pt x="653" y="1770"/>
                  </a:lnTo>
                  <a:lnTo>
                    <a:pt x="643" y="1765"/>
                  </a:lnTo>
                  <a:lnTo>
                    <a:pt x="632" y="1759"/>
                  </a:lnTo>
                  <a:lnTo>
                    <a:pt x="623" y="1753"/>
                  </a:lnTo>
                  <a:lnTo>
                    <a:pt x="615" y="1745"/>
                  </a:lnTo>
                  <a:lnTo>
                    <a:pt x="608" y="1736"/>
                  </a:lnTo>
                  <a:lnTo>
                    <a:pt x="600" y="1727"/>
                  </a:lnTo>
                  <a:lnTo>
                    <a:pt x="594" y="1717"/>
                  </a:lnTo>
                  <a:lnTo>
                    <a:pt x="589" y="1706"/>
                  </a:lnTo>
                  <a:lnTo>
                    <a:pt x="585" y="1695"/>
                  </a:lnTo>
                  <a:lnTo>
                    <a:pt x="582" y="1684"/>
                  </a:lnTo>
                  <a:lnTo>
                    <a:pt x="581" y="1671"/>
                  </a:lnTo>
                  <a:lnTo>
                    <a:pt x="580" y="1659"/>
                  </a:lnTo>
                  <a:lnTo>
                    <a:pt x="580" y="1659"/>
                  </a:lnTo>
                  <a:lnTo>
                    <a:pt x="581" y="1646"/>
                  </a:lnTo>
                  <a:lnTo>
                    <a:pt x="582" y="1635"/>
                  </a:lnTo>
                  <a:lnTo>
                    <a:pt x="585" y="1624"/>
                  </a:lnTo>
                  <a:lnTo>
                    <a:pt x="589" y="1612"/>
                  </a:lnTo>
                  <a:lnTo>
                    <a:pt x="594" y="1602"/>
                  </a:lnTo>
                  <a:lnTo>
                    <a:pt x="600" y="1592"/>
                  </a:lnTo>
                  <a:lnTo>
                    <a:pt x="608" y="1582"/>
                  </a:lnTo>
                  <a:lnTo>
                    <a:pt x="615" y="1574"/>
                  </a:lnTo>
                  <a:lnTo>
                    <a:pt x="623" y="1566"/>
                  </a:lnTo>
                  <a:lnTo>
                    <a:pt x="632" y="1558"/>
                  </a:lnTo>
                  <a:lnTo>
                    <a:pt x="643" y="1553"/>
                  </a:lnTo>
                  <a:lnTo>
                    <a:pt x="653" y="1548"/>
                  </a:lnTo>
                  <a:lnTo>
                    <a:pt x="664" y="1544"/>
                  </a:lnTo>
                  <a:lnTo>
                    <a:pt x="676" y="1541"/>
                  </a:lnTo>
                  <a:lnTo>
                    <a:pt x="688" y="1539"/>
                  </a:lnTo>
                  <a:lnTo>
                    <a:pt x="700" y="1539"/>
                  </a:lnTo>
                  <a:lnTo>
                    <a:pt x="700" y="1539"/>
                  </a:lnTo>
                  <a:lnTo>
                    <a:pt x="713" y="1539"/>
                  </a:lnTo>
                  <a:lnTo>
                    <a:pt x="724" y="1541"/>
                  </a:lnTo>
                  <a:lnTo>
                    <a:pt x="737" y="1544"/>
                  </a:lnTo>
                  <a:lnTo>
                    <a:pt x="747" y="1548"/>
                  </a:lnTo>
                  <a:lnTo>
                    <a:pt x="758" y="1553"/>
                  </a:lnTo>
                  <a:lnTo>
                    <a:pt x="768" y="1558"/>
                  </a:lnTo>
                  <a:lnTo>
                    <a:pt x="777" y="1566"/>
                  </a:lnTo>
                  <a:lnTo>
                    <a:pt x="785" y="1574"/>
                  </a:lnTo>
                  <a:lnTo>
                    <a:pt x="793" y="1582"/>
                  </a:lnTo>
                  <a:lnTo>
                    <a:pt x="801" y="1592"/>
                  </a:lnTo>
                  <a:lnTo>
                    <a:pt x="807" y="1602"/>
                  </a:lnTo>
                  <a:lnTo>
                    <a:pt x="812" y="1612"/>
                  </a:lnTo>
                  <a:lnTo>
                    <a:pt x="815" y="1624"/>
                  </a:lnTo>
                  <a:lnTo>
                    <a:pt x="818" y="1635"/>
                  </a:lnTo>
                  <a:lnTo>
                    <a:pt x="820" y="1646"/>
                  </a:lnTo>
                  <a:lnTo>
                    <a:pt x="821" y="1659"/>
                  </a:lnTo>
                  <a:lnTo>
                    <a:pt x="821" y="1659"/>
                  </a:lnTo>
                  <a:lnTo>
                    <a:pt x="820" y="1671"/>
                  </a:lnTo>
                  <a:lnTo>
                    <a:pt x="818" y="1684"/>
                  </a:lnTo>
                  <a:lnTo>
                    <a:pt x="815" y="1695"/>
                  </a:lnTo>
                  <a:lnTo>
                    <a:pt x="812" y="1706"/>
                  </a:lnTo>
                  <a:lnTo>
                    <a:pt x="807" y="1717"/>
                  </a:lnTo>
                  <a:lnTo>
                    <a:pt x="801" y="1727"/>
                  </a:lnTo>
                  <a:lnTo>
                    <a:pt x="793" y="1736"/>
                  </a:lnTo>
                  <a:lnTo>
                    <a:pt x="785" y="1745"/>
                  </a:lnTo>
                  <a:lnTo>
                    <a:pt x="777" y="1753"/>
                  </a:lnTo>
                  <a:lnTo>
                    <a:pt x="768" y="1759"/>
                  </a:lnTo>
                  <a:lnTo>
                    <a:pt x="758" y="1765"/>
                  </a:lnTo>
                  <a:lnTo>
                    <a:pt x="747" y="1770"/>
                  </a:lnTo>
                  <a:lnTo>
                    <a:pt x="737" y="1774"/>
                  </a:lnTo>
                  <a:lnTo>
                    <a:pt x="724" y="1778"/>
                  </a:lnTo>
                  <a:lnTo>
                    <a:pt x="713" y="1780"/>
                  </a:lnTo>
                  <a:lnTo>
                    <a:pt x="700" y="1780"/>
                  </a:lnTo>
                  <a:lnTo>
                    <a:pt x="700" y="1780"/>
                  </a:lnTo>
                  <a:close/>
                  <a:moveTo>
                    <a:pt x="585" y="1155"/>
                  </a:moveTo>
                  <a:lnTo>
                    <a:pt x="585" y="1155"/>
                  </a:lnTo>
                  <a:lnTo>
                    <a:pt x="577" y="1154"/>
                  </a:lnTo>
                  <a:lnTo>
                    <a:pt x="569" y="1152"/>
                  </a:lnTo>
                  <a:lnTo>
                    <a:pt x="562" y="1148"/>
                  </a:lnTo>
                  <a:lnTo>
                    <a:pt x="557" y="1144"/>
                  </a:lnTo>
                  <a:lnTo>
                    <a:pt x="552" y="1138"/>
                  </a:lnTo>
                  <a:lnTo>
                    <a:pt x="548" y="1132"/>
                  </a:lnTo>
                  <a:lnTo>
                    <a:pt x="546" y="1123"/>
                  </a:lnTo>
                  <a:lnTo>
                    <a:pt x="544" y="1116"/>
                  </a:lnTo>
                  <a:lnTo>
                    <a:pt x="544" y="352"/>
                  </a:lnTo>
                  <a:lnTo>
                    <a:pt x="544" y="352"/>
                  </a:lnTo>
                  <a:lnTo>
                    <a:pt x="546" y="344"/>
                  </a:lnTo>
                  <a:lnTo>
                    <a:pt x="548" y="337"/>
                  </a:lnTo>
                  <a:lnTo>
                    <a:pt x="552" y="331"/>
                  </a:lnTo>
                  <a:lnTo>
                    <a:pt x="557" y="325"/>
                  </a:lnTo>
                  <a:lnTo>
                    <a:pt x="562" y="319"/>
                  </a:lnTo>
                  <a:lnTo>
                    <a:pt x="569" y="316"/>
                  </a:lnTo>
                  <a:lnTo>
                    <a:pt x="577" y="314"/>
                  </a:lnTo>
                  <a:lnTo>
                    <a:pt x="585" y="313"/>
                  </a:lnTo>
                  <a:lnTo>
                    <a:pt x="1876" y="313"/>
                  </a:lnTo>
                  <a:lnTo>
                    <a:pt x="1876" y="313"/>
                  </a:lnTo>
                  <a:lnTo>
                    <a:pt x="1883" y="314"/>
                  </a:lnTo>
                  <a:lnTo>
                    <a:pt x="1891" y="316"/>
                  </a:lnTo>
                  <a:lnTo>
                    <a:pt x="1898" y="319"/>
                  </a:lnTo>
                  <a:lnTo>
                    <a:pt x="1904" y="325"/>
                  </a:lnTo>
                  <a:lnTo>
                    <a:pt x="1908" y="331"/>
                  </a:lnTo>
                  <a:lnTo>
                    <a:pt x="1912" y="337"/>
                  </a:lnTo>
                  <a:lnTo>
                    <a:pt x="1914" y="344"/>
                  </a:lnTo>
                  <a:lnTo>
                    <a:pt x="1916" y="352"/>
                  </a:lnTo>
                  <a:lnTo>
                    <a:pt x="1916" y="1116"/>
                  </a:lnTo>
                  <a:lnTo>
                    <a:pt x="1916" y="1116"/>
                  </a:lnTo>
                  <a:lnTo>
                    <a:pt x="1914" y="1123"/>
                  </a:lnTo>
                  <a:lnTo>
                    <a:pt x="1912" y="1132"/>
                  </a:lnTo>
                  <a:lnTo>
                    <a:pt x="1908" y="1138"/>
                  </a:lnTo>
                  <a:lnTo>
                    <a:pt x="1904" y="1144"/>
                  </a:lnTo>
                  <a:lnTo>
                    <a:pt x="1898" y="1148"/>
                  </a:lnTo>
                  <a:lnTo>
                    <a:pt x="1891" y="1152"/>
                  </a:lnTo>
                  <a:lnTo>
                    <a:pt x="1883" y="1154"/>
                  </a:lnTo>
                  <a:lnTo>
                    <a:pt x="1876" y="1155"/>
                  </a:lnTo>
                  <a:lnTo>
                    <a:pt x="585" y="1155"/>
                  </a:lnTo>
                  <a:lnTo>
                    <a:pt x="585" y="115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</p:grpSp>
      <p:grpSp>
        <p:nvGrpSpPr>
          <p:cNvPr id="20" name="Groupe 25"/>
          <p:cNvGrpSpPr/>
          <p:nvPr/>
        </p:nvGrpSpPr>
        <p:grpSpPr>
          <a:xfrm>
            <a:off x="4115626" y="2420888"/>
            <a:ext cx="1587970" cy="943200"/>
            <a:chOff x="2661692" y="2944571"/>
            <a:chExt cx="1982316" cy="1206849"/>
          </a:xfrm>
        </p:grpSpPr>
        <p:sp>
          <p:nvSpPr>
            <p:cNvPr id="27" name="Titre 6"/>
            <p:cNvSpPr txBox="1">
              <a:spLocks/>
            </p:cNvSpPr>
            <p:nvPr/>
          </p:nvSpPr>
          <p:spPr>
            <a:xfrm>
              <a:off x="2661692" y="2944571"/>
              <a:ext cx="1982316" cy="1206849"/>
            </a:xfrm>
            <a:prstGeom prst="rect">
              <a:avLst/>
            </a:prstGeom>
            <a:solidFill>
              <a:srgbClr val="FEBF5B"/>
            </a:solidFill>
            <a:ln w="38100" cap="sq">
              <a:solidFill>
                <a:sysClr val="window" lastClr="FFFFFF"/>
              </a:solidFill>
              <a:miter lim="800000"/>
            </a:ln>
          </p:spPr>
          <p:txBody>
            <a:bodyPr vert="horz" lIns="72000" tIns="0" rIns="180000" bIns="0" rtlCol="0" anchor="ctr" anchorCtr="0">
              <a:noAutofit/>
            </a:bodyPr>
            <a:lstStyle>
              <a:lvl1pPr marL="0" indent="0" algn="r" defTabSz="914400" rtl="0" eaLnBrk="1" latinLnBrk="0" hangingPunct="1">
                <a:lnSpc>
                  <a:spcPct val="80000"/>
                </a:lnSpc>
                <a:spcBef>
                  <a:spcPct val="0"/>
                </a:spcBef>
                <a:buFont typeface="Tahoma" panose="020B0604030504040204" pitchFamily="34" charset="0"/>
                <a:buNone/>
                <a:defRPr sz="2800" b="1" kern="1200" cap="none" baseline="0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lvl="0" fontAlgn="auto"/>
              <a:r>
                <a:rPr lang="nb-NO" sz="2000" dirty="0">
                  <a:solidFill>
                    <a:sysClr val="window" lastClr="FFFFFF"/>
                  </a:solidFill>
                </a:rPr>
                <a:t>3.0 </a:t>
              </a:r>
              <a:br>
                <a:rPr lang="nb-NO" sz="2000" dirty="0">
                  <a:solidFill>
                    <a:sysClr val="window" lastClr="FFFFFF"/>
                  </a:solidFill>
                </a:rPr>
              </a:br>
              <a:r>
                <a:rPr lang="nb-NO" sz="2000" dirty="0">
                  <a:solidFill>
                    <a:sysClr val="window" lastClr="FFFFFF"/>
                  </a:solidFill>
                </a:rPr>
                <a:t>mrd</a:t>
              </a:r>
            </a:p>
            <a:p>
              <a:pPr lvl="0" fontAlgn="auto"/>
              <a:r>
                <a:rPr lang="nb-NO" sz="1400" b="0" dirty="0">
                  <a:solidFill>
                    <a:sysClr val="window" lastClr="FFFFFF"/>
                  </a:solidFill>
                </a:rPr>
                <a:t>passasjerer</a:t>
              </a:r>
            </a:p>
          </p:txBody>
        </p:sp>
        <p:grpSp>
          <p:nvGrpSpPr>
            <p:cNvPr id="23" name="Groupe 27"/>
            <p:cNvGrpSpPr/>
            <p:nvPr/>
          </p:nvGrpSpPr>
          <p:grpSpPr>
            <a:xfrm>
              <a:off x="2798088" y="3318942"/>
              <a:ext cx="591675" cy="458106"/>
              <a:chOff x="2798088" y="3318942"/>
              <a:chExt cx="591675" cy="458106"/>
            </a:xfrm>
          </p:grpSpPr>
          <p:sp>
            <p:nvSpPr>
              <p:cNvPr id="29" name="AutoShape 7"/>
              <p:cNvSpPr>
                <a:spLocks noChangeAspect="1" noChangeArrowheads="1" noTextEdit="1"/>
              </p:cNvSpPr>
              <p:nvPr/>
            </p:nvSpPr>
            <p:spPr bwMode="auto">
              <a:xfrm>
                <a:off x="2798088" y="3318942"/>
                <a:ext cx="591675" cy="458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b-NO"/>
              </a:p>
            </p:txBody>
          </p:sp>
          <p:sp>
            <p:nvSpPr>
              <p:cNvPr id="30" name="Freeform 10"/>
              <p:cNvSpPr>
                <a:spLocks noEditPoints="1"/>
              </p:cNvSpPr>
              <p:nvPr/>
            </p:nvSpPr>
            <p:spPr bwMode="auto">
              <a:xfrm>
                <a:off x="2798088" y="3318942"/>
                <a:ext cx="591675" cy="458106"/>
              </a:xfrm>
              <a:custGeom>
                <a:avLst/>
                <a:gdLst>
                  <a:gd name="T0" fmla="*/ 2898 w 3278"/>
                  <a:gd name="T1" fmla="*/ 458 h 2538"/>
                  <a:gd name="T2" fmla="*/ 3256 w 3278"/>
                  <a:gd name="T3" fmla="*/ 786 h 2538"/>
                  <a:gd name="T4" fmla="*/ 3276 w 3278"/>
                  <a:gd name="T5" fmla="*/ 878 h 2538"/>
                  <a:gd name="T6" fmla="*/ 3232 w 3278"/>
                  <a:gd name="T7" fmla="*/ 1118 h 2538"/>
                  <a:gd name="T8" fmla="*/ 3124 w 3278"/>
                  <a:gd name="T9" fmla="*/ 1338 h 2538"/>
                  <a:gd name="T10" fmla="*/ 2958 w 3278"/>
                  <a:gd name="T11" fmla="*/ 1522 h 2538"/>
                  <a:gd name="T12" fmla="*/ 2714 w 3278"/>
                  <a:gd name="T13" fmla="*/ 1668 h 2538"/>
                  <a:gd name="T14" fmla="*/ 2464 w 3278"/>
                  <a:gd name="T15" fmla="*/ 1728 h 2538"/>
                  <a:gd name="T16" fmla="*/ 2346 w 3278"/>
                  <a:gd name="T17" fmla="*/ 1752 h 2538"/>
                  <a:gd name="T18" fmla="*/ 2320 w 3278"/>
                  <a:gd name="T19" fmla="*/ 1986 h 2538"/>
                  <a:gd name="T20" fmla="*/ 2212 w 3278"/>
                  <a:gd name="T21" fmla="*/ 2108 h 2538"/>
                  <a:gd name="T22" fmla="*/ 2052 w 3278"/>
                  <a:gd name="T23" fmla="*/ 2146 h 2538"/>
                  <a:gd name="T24" fmla="*/ 1878 w 3278"/>
                  <a:gd name="T25" fmla="*/ 2068 h 2538"/>
                  <a:gd name="T26" fmla="*/ 1796 w 3278"/>
                  <a:gd name="T27" fmla="*/ 2108 h 2538"/>
                  <a:gd name="T28" fmla="*/ 1660 w 3278"/>
                  <a:gd name="T29" fmla="*/ 2146 h 2538"/>
                  <a:gd name="T30" fmla="*/ 1548 w 3278"/>
                  <a:gd name="T31" fmla="*/ 2140 h 2538"/>
                  <a:gd name="T32" fmla="*/ 1466 w 3278"/>
                  <a:gd name="T33" fmla="*/ 2490 h 2538"/>
                  <a:gd name="T34" fmla="*/ 1362 w 3278"/>
                  <a:gd name="T35" fmla="*/ 2538 h 2538"/>
                  <a:gd name="T36" fmla="*/ 124 w 3278"/>
                  <a:gd name="T37" fmla="*/ 2312 h 2538"/>
                  <a:gd name="T38" fmla="*/ 22 w 3278"/>
                  <a:gd name="T39" fmla="*/ 2248 h 2538"/>
                  <a:gd name="T40" fmla="*/ 146 w 3278"/>
                  <a:gd name="T41" fmla="*/ 1376 h 2538"/>
                  <a:gd name="T42" fmla="*/ 392 w 3278"/>
                  <a:gd name="T43" fmla="*/ 78 h 2538"/>
                  <a:gd name="T44" fmla="*/ 488 w 3278"/>
                  <a:gd name="T45" fmla="*/ 2 h 2538"/>
                  <a:gd name="T46" fmla="*/ 1758 w 3278"/>
                  <a:gd name="T47" fmla="*/ 228 h 2538"/>
                  <a:gd name="T48" fmla="*/ 1834 w 3278"/>
                  <a:gd name="T49" fmla="*/ 266 h 2538"/>
                  <a:gd name="T50" fmla="*/ 1874 w 3278"/>
                  <a:gd name="T51" fmla="*/ 350 h 2538"/>
                  <a:gd name="T52" fmla="*/ 514 w 3278"/>
                  <a:gd name="T53" fmla="*/ 136 h 2538"/>
                  <a:gd name="T54" fmla="*/ 1362 w 3278"/>
                  <a:gd name="T55" fmla="*/ 2402 h 2538"/>
                  <a:gd name="T56" fmla="*/ 1408 w 3278"/>
                  <a:gd name="T57" fmla="*/ 1690 h 2538"/>
                  <a:gd name="T58" fmla="*/ 1304 w 3278"/>
                  <a:gd name="T59" fmla="*/ 1572 h 2538"/>
                  <a:gd name="T60" fmla="*/ 1278 w 3278"/>
                  <a:gd name="T61" fmla="*/ 1436 h 2538"/>
                  <a:gd name="T62" fmla="*/ 1342 w 3278"/>
                  <a:gd name="T63" fmla="*/ 1280 h 2538"/>
                  <a:gd name="T64" fmla="*/ 1482 w 3278"/>
                  <a:gd name="T65" fmla="*/ 1190 h 2538"/>
                  <a:gd name="T66" fmla="*/ 1740 w 3278"/>
                  <a:gd name="T67" fmla="*/ 362 h 2538"/>
                  <a:gd name="T68" fmla="*/ 2262 w 3278"/>
                  <a:gd name="T69" fmla="*/ 1182 h 2538"/>
                  <a:gd name="T70" fmla="*/ 2328 w 3278"/>
                  <a:gd name="T71" fmla="*/ 1202 h 2538"/>
                  <a:gd name="T72" fmla="*/ 2344 w 3278"/>
                  <a:gd name="T73" fmla="*/ 1268 h 2538"/>
                  <a:gd name="T74" fmla="*/ 2298 w 3278"/>
                  <a:gd name="T75" fmla="*/ 1314 h 2538"/>
                  <a:gd name="T76" fmla="*/ 1546 w 3278"/>
                  <a:gd name="T77" fmla="*/ 1318 h 2538"/>
                  <a:gd name="T78" fmla="*/ 1440 w 3278"/>
                  <a:gd name="T79" fmla="*/ 1378 h 2538"/>
                  <a:gd name="T80" fmla="*/ 1420 w 3278"/>
                  <a:gd name="T81" fmla="*/ 1494 h 2538"/>
                  <a:gd name="T82" fmla="*/ 1486 w 3278"/>
                  <a:gd name="T83" fmla="*/ 1578 h 2538"/>
                  <a:gd name="T84" fmla="*/ 2384 w 3278"/>
                  <a:gd name="T85" fmla="*/ 1594 h 2538"/>
                  <a:gd name="T86" fmla="*/ 2596 w 3278"/>
                  <a:gd name="T87" fmla="*/ 1564 h 2538"/>
                  <a:gd name="T88" fmla="*/ 2794 w 3278"/>
                  <a:gd name="T89" fmla="*/ 1474 h 2538"/>
                  <a:gd name="T90" fmla="*/ 2954 w 3278"/>
                  <a:gd name="T91" fmla="*/ 1334 h 2538"/>
                  <a:gd name="T92" fmla="*/ 3070 w 3278"/>
                  <a:gd name="T93" fmla="*/ 1154 h 2538"/>
                  <a:gd name="T94" fmla="*/ 3132 w 3278"/>
                  <a:gd name="T95" fmla="*/ 946 h 2538"/>
                  <a:gd name="T96" fmla="*/ 3128 w 3278"/>
                  <a:gd name="T97" fmla="*/ 850 h 2538"/>
                  <a:gd name="T98" fmla="*/ 2852 w 3278"/>
                  <a:gd name="T99" fmla="*/ 592 h 2538"/>
                  <a:gd name="T100" fmla="*/ 1726 w 3278"/>
                  <a:gd name="T101" fmla="*/ 1182 h 2538"/>
                  <a:gd name="T102" fmla="*/ 1934 w 3278"/>
                  <a:gd name="T103" fmla="*/ 1896 h 2538"/>
                  <a:gd name="T104" fmla="*/ 1988 w 3278"/>
                  <a:gd name="T105" fmla="*/ 1982 h 2538"/>
                  <a:gd name="T106" fmla="*/ 2086 w 3278"/>
                  <a:gd name="T107" fmla="*/ 2008 h 2538"/>
                  <a:gd name="T108" fmla="*/ 2188 w 3278"/>
                  <a:gd name="T109" fmla="*/ 1944 h 2538"/>
                  <a:gd name="T110" fmla="*/ 2210 w 3278"/>
                  <a:gd name="T111" fmla="*/ 1750 h 2538"/>
                  <a:gd name="T112" fmla="*/ 1592 w 3278"/>
                  <a:gd name="T113" fmla="*/ 1994 h 2538"/>
                  <a:gd name="T114" fmla="*/ 1698 w 3278"/>
                  <a:gd name="T115" fmla="*/ 2002 h 2538"/>
                  <a:gd name="T116" fmla="*/ 1786 w 3278"/>
                  <a:gd name="T117" fmla="*/ 1918 h 2538"/>
                  <a:gd name="T118" fmla="*/ 1794 w 3278"/>
                  <a:gd name="T119" fmla="*/ 1734 h 25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3278" h="2538">
                    <a:moveTo>
                      <a:pt x="1862" y="456"/>
                    </a:moveTo>
                    <a:lnTo>
                      <a:pt x="1862" y="456"/>
                    </a:lnTo>
                    <a:lnTo>
                      <a:pt x="1890" y="456"/>
                    </a:lnTo>
                    <a:lnTo>
                      <a:pt x="1890" y="456"/>
                    </a:lnTo>
                    <a:lnTo>
                      <a:pt x="2876" y="456"/>
                    </a:lnTo>
                    <a:lnTo>
                      <a:pt x="2876" y="456"/>
                    </a:lnTo>
                    <a:lnTo>
                      <a:pt x="2898" y="458"/>
                    </a:lnTo>
                    <a:lnTo>
                      <a:pt x="2898" y="458"/>
                    </a:lnTo>
                    <a:lnTo>
                      <a:pt x="2912" y="458"/>
                    </a:lnTo>
                    <a:lnTo>
                      <a:pt x="2926" y="462"/>
                    </a:lnTo>
                    <a:lnTo>
                      <a:pt x="2938" y="470"/>
                    </a:lnTo>
                    <a:lnTo>
                      <a:pt x="2948" y="478"/>
                    </a:lnTo>
                    <a:lnTo>
                      <a:pt x="2948" y="478"/>
                    </a:lnTo>
                    <a:lnTo>
                      <a:pt x="3256" y="786"/>
                    </a:lnTo>
                    <a:lnTo>
                      <a:pt x="3256" y="786"/>
                    </a:lnTo>
                    <a:lnTo>
                      <a:pt x="3266" y="798"/>
                    </a:lnTo>
                    <a:lnTo>
                      <a:pt x="3272" y="810"/>
                    </a:lnTo>
                    <a:lnTo>
                      <a:pt x="3276" y="826"/>
                    </a:lnTo>
                    <a:lnTo>
                      <a:pt x="3278" y="840"/>
                    </a:lnTo>
                    <a:lnTo>
                      <a:pt x="3278" y="840"/>
                    </a:lnTo>
                    <a:lnTo>
                      <a:pt x="3276" y="878"/>
                    </a:lnTo>
                    <a:lnTo>
                      <a:pt x="3274" y="912"/>
                    </a:lnTo>
                    <a:lnTo>
                      <a:pt x="3270" y="948"/>
                    </a:lnTo>
                    <a:lnTo>
                      <a:pt x="3266" y="984"/>
                    </a:lnTo>
                    <a:lnTo>
                      <a:pt x="3260" y="1018"/>
                    </a:lnTo>
                    <a:lnTo>
                      <a:pt x="3252" y="1052"/>
                    </a:lnTo>
                    <a:lnTo>
                      <a:pt x="3242" y="1086"/>
                    </a:lnTo>
                    <a:lnTo>
                      <a:pt x="3232" y="1118"/>
                    </a:lnTo>
                    <a:lnTo>
                      <a:pt x="3222" y="1152"/>
                    </a:lnTo>
                    <a:lnTo>
                      <a:pt x="3208" y="1184"/>
                    </a:lnTo>
                    <a:lnTo>
                      <a:pt x="3194" y="1216"/>
                    </a:lnTo>
                    <a:lnTo>
                      <a:pt x="3178" y="1246"/>
                    </a:lnTo>
                    <a:lnTo>
                      <a:pt x="3162" y="1278"/>
                    </a:lnTo>
                    <a:lnTo>
                      <a:pt x="3142" y="1308"/>
                    </a:lnTo>
                    <a:lnTo>
                      <a:pt x="3124" y="1338"/>
                    </a:lnTo>
                    <a:lnTo>
                      <a:pt x="3102" y="1366"/>
                    </a:lnTo>
                    <a:lnTo>
                      <a:pt x="3102" y="1366"/>
                    </a:lnTo>
                    <a:lnTo>
                      <a:pt x="3076" y="1402"/>
                    </a:lnTo>
                    <a:lnTo>
                      <a:pt x="3048" y="1434"/>
                    </a:lnTo>
                    <a:lnTo>
                      <a:pt x="3020" y="1464"/>
                    </a:lnTo>
                    <a:lnTo>
                      <a:pt x="2990" y="1494"/>
                    </a:lnTo>
                    <a:lnTo>
                      <a:pt x="2958" y="1522"/>
                    </a:lnTo>
                    <a:lnTo>
                      <a:pt x="2928" y="1548"/>
                    </a:lnTo>
                    <a:lnTo>
                      <a:pt x="2894" y="1572"/>
                    </a:lnTo>
                    <a:lnTo>
                      <a:pt x="2860" y="1594"/>
                    </a:lnTo>
                    <a:lnTo>
                      <a:pt x="2826" y="1614"/>
                    </a:lnTo>
                    <a:lnTo>
                      <a:pt x="2790" y="1634"/>
                    </a:lnTo>
                    <a:lnTo>
                      <a:pt x="2752" y="1652"/>
                    </a:lnTo>
                    <a:lnTo>
                      <a:pt x="2714" y="1668"/>
                    </a:lnTo>
                    <a:lnTo>
                      <a:pt x="2674" y="1682"/>
                    </a:lnTo>
                    <a:lnTo>
                      <a:pt x="2634" y="1696"/>
                    </a:lnTo>
                    <a:lnTo>
                      <a:pt x="2594" y="1706"/>
                    </a:lnTo>
                    <a:lnTo>
                      <a:pt x="2552" y="1716"/>
                    </a:lnTo>
                    <a:lnTo>
                      <a:pt x="2552" y="1716"/>
                    </a:lnTo>
                    <a:lnTo>
                      <a:pt x="2508" y="1724"/>
                    </a:lnTo>
                    <a:lnTo>
                      <a:pt x="2464" y="1728"/>
                    </a:lnTo>
                    <a:lnTo>
                      <a:pt x="2422" y="1732"/>
                    </a:lnTo>
                    <a:lnTo>
                      <a:pt x="2378" y="1732"/>
                    </a:lnTo>
                    <a:lnTo>
                      <a:pt x="2378" y="1732"/>
                    </a:lnTo>
                    <a:lnTo>
                      <a:pt x="2348" y="1732"/>
                    </a:lnTo>
                    <a:lnTo>
                      <a:pt x="2348" y="1732"/>
                    </a:lnTo>
                    <a:lnTo>
                      <a:pt x="2346" y="1752"/>
                    </a:lnTo>
                    <a:lnTo>
                      <a:pt x="2346" y="1752"/>
                    </a:lnTo>
                    <a:lnTo>
                      <a:pt x="2346" y="1868"/>
                    </a:lnTo>
                    <a:lnTo>
                      <a:pt x="2346" y="1868"/>
                    </a:lnTo>
                    <a:lnTo>
                      <a:pt x="2346" y="1892"/>
                    </a:lnTo>
                    <a:lnTo>
                      <a:pt x="2342" y="1918"/>
                    </a:lnTo>
                    <a:lnTo>
                      <a:pt x="2336" y="1942"/>
                    </a:lnTo>
                    <a:lnTo>
                      <a:pt x="2330" y="1964"/>
                    </a:lnTo>
                    <a:lnTo>
                      <a:pt x="2320" y="1986"/>
                    </a:lnTo>
                    <a:lnTo>
                      <a:pt x="2310" y="2008"/>
                    </a:lnTo>
                    <a:lnTo>
                      <a:pt x="2298" y="2028"/>
                    </a:lnTo>
                    <a:lnTo>
                      <a:pt x="2284" y="2046"/>
                    </a:lnTo>
                    <a:lnTo>
                      <a:pt x="2268" y="2064"/>
                    </a:lnTo>
                    <a:lnTo>
                      <a:pt x="2250" y="2080"/>
                    </a:lnTo>
                    <a:lnTo>
                      <a:pt x="2232" y="2094"/>
                    </a:lnTo>
                    <a:lnTo>
                      <a:pt x="2212" y="2108"/>
                    </a:lnTo>
                    <a:lnTo>
                      <a:pt x="2190" y="2118"/>
                    </a:lnTo>
                    <a:lnTo>
                      <a:pt x="2168" y="2128"/>
                    </a:lnTo>
                    <a:lnTo>
                      <a:pt x="2144" y="2136"/>
                    </a:lnTo>
                    <a:lnTo>
                      <a:pt x="2118" y="2142"/>
                    </a:lnTo>
                    <a:lnTo>
                      <a:pt x="2118" y="2142"/>
                    </a:lnTo>
                    <a:lnTo>
                      <a:pt x="2086" y="2146"/>
                    </a:lnTo>
                    <a:lnTo>
                      <a:pt x="2052" y="2146"/>
                    </a:lnTo>
                    <a:lnTo>
                      <a:pt x="2020" y="2142"/>
                    </a:lnTo>
                    <a:lnTo>
                      <a:pt x="1990" y="2134"/>
                    </a:lnTo>
                    <a:lnTo>
                      <a:pt x="1960" y="2124"/>
                    </a:lnTo>
                    <a:lnTo>
                      <a:pt x="1932" y="2108"/>
                    </a:lnTo>
                    <a:lnTo>
                      <a:pt x="1904" y="2090"/>
                    </a:lnTo>
                    <a:lnTo>
                      <a:pt x="1878" y="2068"/>
                    </a:lnTo>
                    <a:lnTo>
                      <a:pt x="1878" y="2068"/>
                    </a:lnTo>
                    <a:lnTo>
                      <a:pt x="1872" y="2060"/>
                    </a:lnTo>
                    <a:lnTo>
                      <a:pt x="1866" y="2052"/>
                    </a:lnTo>
                    <a:lnTo>
                      <a:pt x="1866" y="2052"/>
                    </a:lnTo>
                    <a:lnTo>
                      <a:pt x="1850" y="2068"/>
                    </a:lnTo>
                    <a:lnTo>
                      <a:pt x="1832" y="2082"/>
                    </a:lnTo>
                    <a:lnTo>
                      <a:pt x="1814" y="2096"/>
                    </a:lnTo>
                    <a:lnTo>
                      <a:pt x="1796" y="2108"/>
                    </a:lnTo>
                    <a:lnTo>
                      <a:pt x="1778" y="2118"/>
                    </a:lnTo>
                    <a:lnTo>
                      <a:pt x="1760" y="2126"/>
                    </a:lnTo>
                    <a:lnTo>
                      <a:pt x="1740" y="2132"/>
                    </a:lnTo>
                    <a:lnTo>
                      <a:pt x="1722" y="2138"/>
                    </a:lnTo>
                    <a:lnTo>
                      <a:pt x="1702" y="2142"/>
                    </a:lnTo>
                    <a:lnTo>
                      <a:pt x="1682" y="2144"/>
                    </a:lnTo>
                    <a:lnTo>
                      <a:pt x="1660" y="2146"/>
                    </a:lnTo>
                    <a:lnTo>
                      <a:pt x="1640" y="2144"/>
                    </a:lnTo>
                    <a:lnTo>
                      <a:pt x="1620" y="2142"/>
                    </a:lnTo>
                    <a:lnTo>
                      <a:pt x="1598" y="2138"/>
                    </a:lnTo>
                    <a:lnTo>
                      <a:pt x="1576" y="2134"/>
                    </a:lnTo>
                    <a:lnTo>
                      <a:pt x="1554" y="2126"/>
                    </a:lnTo>
                    <a:lnTo>
                      <a:pt x="1554" y="2126"/>
                    </a:lnTo>
                    <a:lnTo>
                      <a:pt x="1548" y="2140"/>
                    </a:lnTo>
                    <a:lnTo>
                      <a:pt x="1548" y="2140"/>
                    </a:lnTo>
                    <a:lnTo>
                      <a:pt x="1498" y="2416"/>
                    </a:lnTo>
                    <a:lnTo>
                      <a:pt x="1498" y="2416"/>
                    </a:lnTo>
                    <a:lnTo>
                      <a:pt x="1494" y="2438"/>
                    </a:lnTo>
                    <a:lnTo>
                      <a:pt x="1486" y="2456"/>
                    </a:lnTo>
                    <a:lnTo>
                      <a:pt x="1476" y="2474"/>
                    </a:lnTo>
                    <a:lnTo>
                      <a:pt x="1466" y="2490"/>
                    </a:lnTo>
                    <a:lnTo>
                      <a:pt x="1452" y="2504"/>
                    </a:lnTo>
                    <a:lnTo>
                      <a:pt x="1436" y="2516"/>
                    </a:lnTo>
                    <a:lnTo>
                      <a:pt x="1418" y="2524"/>
                    </a:lnTo>
                    <a:lnTo>
                      <a:pt x="1398" y="2532"/>
                    </a:lnTo>
                    <a:lnTo>
                      <a:pt x="1398" y="2532"/>
                    </a:lnTo>
                    <a:lnTo>
                      <a:pt x="1380" y="2536"/>
                    </a:lnTo>
                    <a:lnTo>
                      <a:pt x="1362" y="2538"/>
                    </a:lnTo>
                    <a:lnTo>
                      <a:pt x="1344" y="2538"/>
                    </a:lnTo>
                    <a:lnTo>
                      <a:pt x="1326" y="2534"/>
                    </a:lnTo>
                    <a:lnTo>
                      <a:pt x="1326" y="2534"/>
                    </a:lnTo>
                    <a:lnTo>
                      <a:pt x="632" y="2406"/>
                    </a:lnTo>
                    <a:lnTo>
                      <a:pt x="632" y="2406"/>
                    </a:lnTo>
                    <a:lnTo>
                      <a:pt x="124" y="2312"/>
                    </a:lnTo>
                    <a:lnTo>
                      <a:pt x="124" y="2312"/>
                    </a:lnTo>
                    <a:lnTo>
                      <a:pt x="94" y="2304"/>
                    </a:lnTo>
                    <a:lnTo>
                      <a:pt x="80" y="2298"/>
                    </a:lnTo>
                    <a:lnTo>
                      <a:pt x="66" y="2292"/>
                    </a:lnTo>
                    <a:lnTo>
                      <a:pt x="66" y="2292"/>
                    </a:lnTo>
                    <a:lnTo>
                      <a:pt x="50" y="2280"/>
                    </a:lnTo>
                    <a:lnTo>
                      <a:pt x="34" y="2264"/>
                    </a:lnTo>
                    <a:lnTo>
                      <a:pt x="22" y="2248"/>
                    </a:lnTo>
                    <a:lnTo>
                      <a:pt x="12" y="2230"/>
                    </a:lnTo>
                    <a:lnTo>
                      <a:pt x="6" y="2210"/>
                    </a:lnTo>
                    <a:lnTo>
                      <a:pt x="2" y="2190"/>
                    </a:lnTo>
                    <a:lnTo>
                      <a:pt x="0" y="2168"/>
                    </a:lnTo>
                    <a:lnTo>
                      <a:pt x="4" y="2146"/>
                    </a:lnTo>
                    <a:lnTo>
                      <a:pt x="4" y="2146"/>
                    </a:lnTo>
                    <a:lnTo>
                      <a:pt x="146" y="1376"/>
                    </a:lnTo>
                    <a:lnTo>
                      <a:pt x="146" y="1376"/>
                    </a:lnTo>
                    <a:lnTo>
                      <a:pt x="292" y="588"/>
                    </a:lnTo>
                    <a:lnTo>
                      <a:pt x="292" y="588"/>
                    </a:lnTo>
                    <a:lnTo>
                      <a:pt x="378" y="122"/>
                    </a:lnTo>
                    <a:lnTo>
                      <a:pt x="378" y="122"/>
                    </a:lnTo>
                    <a:lnTo>
                      <a:pt x="384" y="98"/>
                    </a:lnTo>
                    <a:lnTo>
                      <a:pt x="392" y="78"/>
                    </a:lnTo>
                    <a:lnTo>
                      <a:pt x="402" y="58"/>
                    </a:lnTo>
                    <a:lnTo>
                      <a:pt x="416" y="42"/>
                    </a:lnTo>
                    <a:lnTo>
                      <a:pt x="430" y="28"/>
                    </a:lnTo>
                    <a:lnTo>
                      <a:pt x="448" y="18"/>
                    </a:lnTo>
                    <a:lnTo>
                      <a:pt x="468" y="8"/>
                    </a:lnTo>
                    <a:lnTo>
                      <a:pt x="488" y="2"/>
                    </a:lnTo>
                    <a:lnTo>
                      <a:pt x="488" y="2"/>
                    </a:lnTo>
                    <a:lnTo>
                      <a:pt x="516" y="0"/>
                    </a:lnTo>
                    <a:lnTo>
                      <a:pt x="528" y="0"/>
                    </a:lnTo>
                    <a:lnTo>
                      <a:pt x="542" y="2"/>
                    </a:lnTo>
                    <a:lnTo>
                      <a:pt x="542" y="2"/>
                    </a:lnTo>
                    <a:lnTo>
                      <a:pt x="1190" y="122"/>
                    </a:lnTo>
                    <a:lnTo>
                      <a:pt x="1190" y="122"/>
                    </a:lnTo>
                    <a:lnTo>
                      <a:pt x="1758" y="228"/>
                    </a:lnTo>
                    <a:lnTo>
                      <a:pt x="1758" y="228"/>
                    </a:lnTo>
                    <a:lnTo>
                      <a:pt x="1772" y="230"/>
                    </a:lnTo>
                    <a:lnTo>
                      <a:pt x="1786" y="236"/>
                    </a:lnTo>
                    <a:lnTo>
                      <a:pt x="1800" y="242"/>
                    </a:lnTo>
                    <a:lnTo>
                      <a:pt x="1812" y="248"/>
                    </a:lnTo>
                    <a:lnTo>
                      <a:pt x="1824" y="256"/>
                    </a:lnTo>
                    <a:lnTo>
                      <a:pt x="1834" y="266"/>
                    </a:lnTo>
                    <a:lnTo>
                      <a:pt x="1842" y="274"/>
                    </a:lnTo>
                    <a:lnTo>
                      <a:pt x="1852" y="286"/>
                    </a:lnTo>
                    <a:lnTo>
                      <a:pt x="1858" y="298"/>
                    </a:lnTo>
                    <a:lnTo>
                      <a:pt x="1864" y="310"/>
                    </a:lnTo>
                    <a:lnTo>
                      <a:pt x="1868" y="322"/>
                    </a:lnTo>
                    <a:lnTo>
                      <a:pt x="1872" y="336"/>
                    </a:lnTo>
                    <a:lnTo>
                      <a:pt x="1874" y="350"/>
                    </a:lnTo>
                    <a:lnTo>
                      <a:pt x="1874" y="364"/>
                    </a:lnTo>
                    <a:lnTo>
                      <a:pt x="1874" y="378"/>
                    </a:lnTo>
                    <a:lnTo>
                      <a:pt x="1872" y="394"/>
                    </a:lnTo>
                    <a:lnTo>
                      <a:pt x="1872" y="394"/>
                    </a:lnTo>
                    <a:lnTo>
                      <a:pt x="1862" y="456"/>
                    </a:lnTo>
                    <a:lnTo>
                      <a:pt x="1862" y="456"/>
                    </a:lnTo>
                    <a:close/>
                    <a:moveTo>
                      <a:pt x="514" y="136"/>
                    </a:moveTo>
                    <a:lnTo>
                      <a:pt x="514" y="136"/>
                    </a:lnTo>
                    <a:lnTo>
                      <a:pt x="136" y="2174"/>
                    </a:lnTo>
                    <a:lnTo>
                      <a:pt x="136" y="2174"/>
                    </a:lnTo>
                    <a:lnTo>
                      <a:pt x="748" y="2288"/>
                    </a:lnTo>
                    <a:lnTo>
                      <a:pt x="748" y="2288"/>
                    </a:lnTo>
                    <a:lnTo>
                      <a:pt x="1362" y="2402"/>
                    </a:lnTo>
                    <a:lnTo>
                      <a:pt x="1362" y="2402"/>
                    </a:lnTo>
                    <a:lnTo>
                      <a:pt x="1488" y="1724"/>
                    </a:lnTo>
                    <a:lnTo>
                      <a:pt x="1488" y="1724"/>
                    </a:lnTo>
                    <a:lnTo>
                      <a:pt x="1472" y="1720"/>
                    </a:lnTo>
                    <a:lnTo>
                      <a:pt x="1472" y="1720"/>
                    </a:lnTo>
                    <a:lnTo>
                      <a:pt x="1450" y="1712"/>
                    </a:lnTo>
                    <a:lnTo>
                      <a:pt x="1428" y="1702"/>
                    </a:lnTo>
                    <a:lnTo>
                      <a:pt x="1408" y="1690"/>
                    </a:lnTo>
                    <a:lnTo>
                      <a:pt x="1388" y="1676"/>
                    </a:lnTo>
                    <a:lnTo>
                      <a:pt x="1370" y="1662"/>
                    </a:lnTo>
                    <a:lnTo>
                      <a:pt x="1354" y="1646"/>
                    </a:lnTo>
                    <a:lnTo>
                      <a:pt x="1340" y="1630"/>
                    </a:lnTo>
                    <a:lnTo>
                      <a:pt x="1326" y="1612"/>
                    </a:lnTo>
                    <a:lnTo>
                      <a:pt x="1314" y="1592"/>
                    </a:lnTo>
                    <a:lnTo>
                      <a:pt x="1304" y="1572"/>
                    </a:lnTo>
                    <a:lnTo>
                      <a:pt x="1296" y="1552"/>
                    </a:lnTo>
                    <a:lnTo>
                      <a:pt x="1288" y="1530"/>
                    </a:lnTo>
                    <a:lnTo>
                      <a:pt x="1284" y="1508"/>
                    </a:lnTo>
                    <a:lnTo>
                      <a:pt x="1280" y="1484"/>
                    </a:lnTo>
                    <a:lnTo>
                      <a:pt x="1278" y="1460"/>
                    </a:lnTo>
                    <a:lnTo>
                      <a:pt x="1278" y="1436"/>
                    </a:lnTo>
                    <a:lnTo>
                      <a:pt x="1278" y="1436"/>
                    </a:lnTo>
                    <a:lnTo>
                      <a:pt x="1282" y="1412"/>
                    </a:lnTo>
                    <a:lnTo>
                      <a:pt x="1286" y="1388"/>
                    </a:lnTo>
                    <a:lnTo>
                      <a:pt x="1294" y="1364"/>
                    </a:lnTo>
                    <a:lnTo>
                      <a:pt x="1304" y="1342"/>
                    </a:lnTo>
                    <a:lnTo>
                      <a:pt x="1314" y="1320"/>
                    </a:lnTo>
                    <a:lnTo>
                      <a:pt x="1328" y="1300"/>
                    </a:lnTo>
                    <a:lnTo>
                      <a:pt x="1342" y="1280"/>
                    </a:lnTo>
                    <a:lnTo>
                      <a:pt x="1358" y="1262"/>
                    </a:lnTo>
                    <a:lnTo>
                      <a:pt x="1376" y="1246"/>
                    </a:lnTo>
                    <a:lnTo>
                      <a:pt x="1394" y="1232"/>
                    </a:lnTo>
                    <a:lnTo>
                      <a:pt x="1414" y="1218"/>
                    </a:lnTo>
                    <a:lnTo>
                      <a:pt x="1436" y="1208"/>
                    </a:lnTo>
                    <a:lnTo>
                      <a:pt x="1458" y="1198"/>
                    </a:lnTo>
                    <a:lnTo>
                      <a:pt x="1482" y="1190"/>
                    </a:lnTo>
                    <a:lnTo>
                      <a:pt x="1506" y="1186"/>
                    </a:lnTo>
                    <a:lnTo>
                      <a:pt x="1530" y="1182"/>
                    </a:lnTo>
                    <a:lnTo>
                      <a:pt x="1530" y="1182"/>
                    </a:lnTo>
                    <a:lnTo>
                      <a:pt x="1588" y="1180"/>
                    </a:lnTo>
                    <a:lnTo>
                      <a:pt x="1588" y="1180"/>
                    </a:lnTo>
                    <a:lnTo>
                      <a:pt x="1740" y="362"/>
                    </a:lnTo>
                    <a:lnTo>
                      <a:pt x="1740" y="362"/>
                    </a:lnTo>
                    <a:lnTo>
                      <a:pt x="514" y="136"/>
                    </a:lnTo>
                    <a:lnTo>
                      <a:pt x="514" y="136"/>
                    </a:lnTo>
                    <a:close/>
                    <a:moveTo>
                      <a:pt x="1726" y="1182"/>
                    </a:moveTo>
                    <a:lnTo>
                      <a:pt x="1726" y="1182"/>
                    </a:lnTo>
                    <a:lnTo>
                      <a:pt x="1754" y="1182"/>
                    </a:lnTo>
                    <a:lnTo>
                      <a:pt x="1754" y="1182"/>
                    </a:lnTo>
                    <a:lnTo>
                      <a:pt x="2262" y="1182"/>
                    </a:lnTo>
                    <a:lnTo>
                      <a:pt x="2262" y="1182"/>
                    </a:lnTo>
                    <a:lnTo>
                      <a:pt x="2286" y="1182"/>
                    </a:lnTo>
                    <a:lnTo>
                      <a:pt x="2286" y="1182"/>
                    </a:lnTo>
                    <a:lnTo>
                      <a:pt x="2298" y="1184"/>
                    </a:lnTo>
                    <a:lnTo>
                      <a:pt x="2308" y="1188"/>
                    </a:lnTo>
                    <a:lnTo>
                      <a:pt x="2318" y="1194"/>
                    </a:lnTo>
                    <a:lnTo>
                      <a:pt x="2328" y="1202"/>
                    </a:lnTo>
                    <a:lnTo>
                      <a:pt x="2334" y="1212"/>
                    </a:lnTo>
                    <a:lnTo>
                      <a:pt x="2340" y="1222"/>
                    </a:lnTo>
                    <a:lnTo>
                      <a:pt x="2344" y="1232"/>
                    </a:lnTo>
                    <a:lnTo>
                      <a:pt x="2346" y="1244"/>
                    </a:lnTo>
                    <a:lnTo>
                      <a:pt x="2346" y="1244"/>
                    </a:lnTo>
                    <a:lnTo>
                      <a:pt x="2346" y="1256"/>
                    </a:lnTo>
                    <a:lnTo>
                      <a:pt x="2344" y="1268"/>
                    </a:lnTo>
                    <a:lnTo>
                      <a:pt x="2340" y="1278"/>
                    </a:lnTo>
                    <a:lnTo>
                      <a:pt x="2334" y="1288"/>
                    </a:lnTo>
                    <a:lnTo>
                      <a:pt x="2328" y="1296"/>
                    </a:lnTo>
                    <a:lnTo>
                      <a:pt x="2318" y="1304"/>
                    </a:lnTo>
                    <a:lnTo>
                      <a:pt x="2308" y="1310"/>
                    </a:lnTo>
                    <a:lnTo>
                      <a:pt x="2298" y="1314"/>
                    </a:lnTo>
                    <a:lnTo>
                      <a:pt x="2298" y="1314"/>
                    </a:lnTo>
                    <a:lnTo>
                      <a:pt x="2282" y="1318"/>
                    </a:lnTo>
                    <a:lnTo>
                      <a:pt x="2268" y="1318"/>
                    </a:lnTo>
                    <a:lnTo>
                      <a:pt x="2268" y="1318"/>
                    </a:lnTo>
                    <a:lnTo>
                      <a:pt x="1570" y="1318"/>
                    </a:lnTo>
                    <a:lnTo>
                      <a:pt x="1570" y="1318"/>
                    </a:lnTo>
                    <a:lnTo>
                      <a:pt x="1546" y="1318"/>
                    </a:lnTo>
                    <a:lnTo>
                      <a:pt x="1546" y="1318"/>
                    </a:lnTo>
                    <a:lnTo>
                      <a:pt x="1526" y="1320"/>
                    </a:lnTo>
                    <a:lnTo>
                      <a:pt x="1508" y="1326"/>
                    </a:lnTo>
                    <a:lnTo>
                      <a:pt x="1492" y="1332"/>
                    </a:lnTo>
                    <a:lnTo>
                      <a:pt x="1476" y="1342"/>
                    </a:lnTo>
                    <a:lnTo>
                      <a:pt x="1462" y="1352"/>
                    </a:lnTo>
                    <a:lnTo>
                      <a:pt x="1450" y="1364"/>
                    </a:lnTo>
                    <a:lnTo>
                      <a:pt x="1440" y="1378"/>
                    </a:lnTo>
                    <a:lnTo>
                      <a:pt x="1430" y="1392"/>
                    </a:lnTo>
                    <a:lnTo>
                      <a:pt x="1424" y="1408"/>
                    </a:lnTo>
                    <a:lnTo>
                      <a:pt x="1418" y="1424"/>
                    </a:lnTo>
                    <a:lnTo>
                      <a:pt x="1416" y="1442"/>
                    </a:lnTo>
                    <a:lnTo>
                      <a:pt x="1414" y="1460"/>
                    </a:lnTo>
                    <a:lnTo>
                      <a:pt x="1416" y="1478"/>
                    </a:lnTo>
                    <a:lnTo>
                      <a:pt x="1420" y="1494"/>
                    </a:lnTo>
                    <a:lnTo>
                      <a:pt x="1426" y="1512"/>
                    </a:lnTo>
                    <a:lnTo>
                      <a:pt x="1436" y="1528"/>
                    </a:lnTo>
                    <a:lnTo>
                      <a:pt x="1436" y="1528"/>
                    </a:lnTo>
                    <a:lnTo>
                      <a:pt x="1446" y="1544"/>
                    </a:lnTo>
                    <a:lnTo>
                      <a:pt x="1458" y="1558"/>
                    </a:lnTo>
                    <a:lnTo>
                      <a:pt x="1472" y="1570"/>
                    </a:lnTo>
                    <a:lnTo>
                      <a:pt x="1486" y="1578"/>
                    </a:lnTo>
                    <a:lnTo>
                      <a:pt x="1502" y="1586"/>
                    </a:lnTo>
                    <a:lnTo>
                      <a:pt x="1520" y="1590"/>
                    </a:lnTo>
                    <a:lnTo>
                      <a:pt x="1538" y="1594"/>
                    </a:lnTo>
                    <a:lnTo>
                      <a:pt x="1558" y="1594"/>
                    </a:lnTo>
                    <a:lnTo>
                      <a:pt x="1558" y="1594"/>
                    </a:lnTo>
                    <a:lnTo>
                      <a:pt x="2384" y="1594"/>
                    </a:lnTo>
                    <a:lnTo>
                      <a:pt x="2384" y="1594"/>
                    </a:lnTo>
                    <a:lnTo>
                      <a:pt x="2422" y="1594"/>
                    </a:lnTo>
                    <a:lnTo>
                      <a:pt x="2460" y="1592"/>
                    </a:lnTo>
                    <a:lnTo>
                      <a:pt x="2498" y="1586"/>
                    </a:lnTo>
                    <a:lnTo>
                      <a:pt x="2536" y="1580"/>
                    </a:lnTo>
                    <a:lnTo>
                      <a:pt x="2536" y="1580"/>
                    </a:lnTo>
                    <a:lnTo>
                      <a:pt x="2566" y="1572"/>
                    </a:lnTo>
                    <a:lnTo>
                      <a:pt x="2596" y="1564"/>
                    </a:lnTo>
                    <a:lnTo>
                      <a:pt x="2626" y="1554"/>
                    </a:lnTo>
                    <a:lnTo>
                      <a:pt x="2656" y="1544"/>
                    </a:lnTo>
                    <a:lnTo>
                      <a:pt x="2686" y="1532"/>
                    </a:lnTo>
                    <a:lnTo>
                      <a:pt x="2714" y="1518"/>
                    </a:lnTo>
                    <a:lnTo>
                      <a:pt x="2740" y="1504"/>
                    </a:lnTo>
                    <a:lnTo>
                      <a:pt x="2768" y="1490"/>
                    </a:lnTo>
                    <a:lnTo>
                      <a:pt x="2794" y="1474"/>
                    </a:lnTo>
                    <a:lnTo>
                      <a:pt x="2820" y="1456"/>
                    </a:lnTo>
                    <a:lnTo>
                      <a:pt x="2844" y="1438"/>
                    </a:lnTo>
                    <a:lnTo>
                      <a:pt x="2868" y="1418"/>
                    </a:lnTo>
                    <a:lnTo>
                      <a:pt x="2890" y="1398"/>
                    </a:lnTo>
                    <a:lnTo>
                      <a:pt x="2912" y="1378"/>
                    </a:lnTo>
                    <a:lnTo>
                      <a:pt x="2934" y="1356"/>
                    </a:lnTo>
                    <a:lnTo>
                      <a:pt x="2954" y="1334"/>
                    </a:lnTo>
                    <a:lnTo>
                      <a:pt x="2974" y="1310"/>
                    </a:lnTo>
                    <a:lnTo>
                      <a:pt x="2992" y="1286"/>
                    </a:lnTo>
                    <a:lnTo>
                      <a:pt x="3010" y="1260"/>
                    </a:lnTo>
                    <a:lnTo>
                      <a:pt x="3028" y="1234"/>
                    </a:lnTo>
                    <a:lnTo>
                      <a:pt x="3042" y="1208"/>
                    </a:lnTo>
                    <a:lnTo>
                      <a:pt x="3058" y="1182"/>
                    </a:lnTo>
                    <a:lnTo>
                      <a:pt x="3070" y="1154"/>
                    </a:lnTo>
                    <a:lnTo>
                      <a:pt x="3084" y="1126"/>
                    </a:lnTo>
                    <a:lnTo>
                      <a:pt x="3094" y="1098"/>
                    </a:lnTo>
                    <a:lnTo>
                      <a:pt x="3104" y="1068"/>
                    </a:lnTo>
                    <a:lnTo>
                      <a:pt x="3114" y="1038"/>
                    </a:lnTo>
                    <a:lnTo>
                      <a:pt x="3122" y="1008"/>
                    </a:lnTo>
                    <a:lnTo>
                      <a:pt x="3128" y="978"/>
                    </a:lnTo>
                    <a:lnTo>
                      <a:pt x="3132" y="946"/>
                    </a:lnTo>
                    <a:lnTo>
                      <a:pt x="3136" y="914"/>
                    </a:lnTo>
                    <a:lnTo>
                      <a:pt x="3140" y="884"/>
                    </a:lnTo>
                    <a:lnTo>
                      <a:pt x="3140" y="884"/>
                    </a:lnTo>
                    <a:lnTo>
                      <a:pt x="3140" y="874"/>
                    </a:lnTo>
                    <a:lnTo>
                      <a:pt x="3138" y="864"/>
                    </a:lnTo>
                    <a:lnTo>
                      <a:pt x="3134" y="858"/>
                    </a:lnTo>
                    <a:lnTo>
                      <a:pt x="3128" y="850"/>
                    </a:lnTo>
                    <a:lnTo>
                      <a:pt x="3128" y="850"/>
                    </a:lnTo>
                    <a:lnTo>
                      <a:pt x="2882" y="606"/>
                    </a:lnTo>
                    <a:lnTo>
                      <a:pt x="2882" y="606"/>
                    </a:lnTo>
                    <a:lnTo>
                      <a:pt x="2876" y="600"/>
                    </a:lnTo>
                    <a:lnTo>
                      <a:pt x="2868" y="596"/>
                    </a:lnTo>
                    <a:lnTo>
                      <a:pt x="2862" y="594"/>
                    </a:lnTo>
                    <a:lnTo>
                      <a:pt x="2852" y="592"/>
                    </a:lnTo>
                    <a:lnTo>
                      <a:pt x="2852" y="592"/>
                    </a:lnTo>
                    <a:lnTo>
                      <a:pt x="1856" y="594"/>
                    </a:lnTo>
                    <a:lnTo>
                      <a:pt x="1856" y="594"/>
                    </a:lnTo>
                    <a:lnTo>
                      <a:pt x="1836" y="594"/>
                    </a:lnTo>
                    <a:lnTo>
                      <a:pt x="1836" y="594"/>
                    </a:lnTo>
                    <a:lnTo>
                      <a:pt x="1726" y="1182"/>
                    </a:lnTo>
                    <a:lnTo>
                      <a:pt x="1726" y="1182"/>
                    </a:lnTo>
                    <a:close/>
                    <a:moveTo>
                      <a:pt x="1934" y="1732"/>
                    </a:moveTo>
                    <a:lnTo>
                      <a:pt x="1934" y="1732"/>
                    </a:lnTo>
                    <a:lnTo>
                      <a:pt x="1932" y="1744"/>
                    </a:lnTo>
                    <a:lnTo>
                      <a:pt x="1932" y="1744"/>
                    </a:lnTo>
                    <a:lnTo>
                      <a:pt x="1932" y="1874"/>
                    </a:lnTo>
                    <a:lnTo>
                      <a:pt x="1932" y="1874"/>
                    </a:lnTo>
                    <a:lnTo>
                      <a:pt x="1934" y="1896"/>
                    </a:lnTo>
                    <a:lnTo>
                      <a:pt x="1934" y="1896"/>
                    </a:lnTo>
                    <a:lnTo>
                      <a:pt x="1938" y="1908"/>
                    </a:lnTo>
                    <a:lnTo>
                      <a:pt x="1942" y="1922"/>
                    </a:lnTo>
                    <a:lnTo>
                      <a:pt x="1948" y="1934"/>
                    </a:lnTo>
                    <a:lnTo>
                      <a:pt x="1954" y="1944"/>
                    </a:lnTo>
                    <a:lnTo>
                      <a:pt x="1970" y="1964"/>
                    </a:lnTo>
                    <a:lnTo>
                      <a:pt x="1988" y="1982"/>
                    </a:lnTo>
                    <a:lnTo>
                      <a:pt x="2010" y="1994"/>
                    </a:lnTo>
                    <a:lnTo>
                      <a:pt x="2032" y="2004"/>
                    </a:lnTo>
                    <a:lnTo>
                      <a:pt x="2046" y="2006"/>
                    </a:lnTo>
                    <a:lnTo>
                      <a:pt x="2058" y="2008"/>
                    </a:lnTo>
                    <a:lnTo>
                      <a:pt x="2072" y="2010"/>
                    </a:lnTo>
                    <a:lnTo>
                      <a:pt x="2086" y="2008"/>
                    </a:lnTo>
                    <a:lnTo>
                      <a:pt x="2086" y="2008"/>
                    </a:lnTo>
                    <a:lnTo>
                      <a:pt x="2098" y="2006"/>
                    </a:lnTo>
                    <a:lnTo>
                      <a:pt x="2110" y="2004"/>
                    </a:lnTo>
                    <a:lnTo>
                      <a:pt x="2122" y="2000"/>
                    </a:lnTo>
                    <a:lnTo>
                      <a:pt x="2134" y="1994"/>
                    </a:lnTo>
                    <a:lnTo>
                      <a:pt x="2156" y="1980"/>
                    </a:lnTo>
                    <a:lnTo>
                      <a:pt x="2174" y="1964"/>
                    </a:lnTo>
                    <a:lnTo>
                      <a:pt x="2188" y="1944"/>
                    </a:lnTo>
                    <a:lnTo>
                      <a:pt x="2200" y="1920"/>
                    </a:lnTo>
                    <a:lnTo>
                      <a:pt x="2206" y="1896"/>
                    </a:lnTo>
                    <a:lnTo>
                      <a:pt x="2208" y="1882"/>
                    </a:lnTo>
                    <a:lnTo>
                      <a:pt x="2210" y="1870"/>
                    </a:lnTo>
                    <a:lnTo>
                      <a:pt x="2210" y="1870"/>
                    </a:lnTo>
                    <a:lnTo>
                      <a:pt x="2210" y="1750"/>
                    </a:lnTo>
                    <a:lnTo>
                      <a:pt x="2210" y="1750"/>
                    </a:lnTo>
                    <a:lnTo>
                      <a:pt x="2208" y="1732"/>
                    </a:lnTo>
                    <a:lnTo>
                      <a:pt x="2208" y="1732"/>
                    </a:lnTo>
                    <a:lnTo>
                      <a:pt x="1934" y="1732"/>
                    </a:lnTo>
                    <a:lnTo>
                      <a:pt x="1934" y="1732"/>
                    </a:lnTo>
                    <a:close/>
                    <a:moveTo>
                      <a:pt x="1578" y="1984"/>
                    </a:moveTo>
                    <a:lnTo>
                      <a:pt x="1578" y="1984"/>
                    </a:lnTo>
                    <a:lnTo>
                      <a:pt x="1592" y="1994"/>
                    </a:lnTo>
                    <a:lnTo>
                      <a:pt x="1608" y="2000"/>
                    </a:lnTo>
                    <a:lnTo>
                      <a:pt x="1622" y="2004"/>
                    </a:lnTo>
                    <a:lnTo>
                      <a:pt x="1638" y="2008"/>
                    </a:lnTo>
                    <a:lnTo>
                      <a:pt x="1652" y="2010"/>
                    </a:lnTo>
                    <a:lnTo>
                      <a:pt x="1668" y="2008"/>
                    </a:lnTo>
                    <a:lnTo>
                      <a:pt x="1684" y="2006"/>
                    </a:lnTo>
                    <a:lnTo>
                      <a:pt x="1698" y="2002"/>
                    </a:lnTo>
                    <a:lnTo>
                      <a:pt x="1698" y="2002"/>
                    </a:lnTo>
                    <a:lnTo>
                      <a:pt x="1718" y="1994"/>
                    </a:lnTo>
                    <a:lnTo>
                      <a:pt x="1738" y="1984"/>
                    </a:lnTo>
                    <a:lnTo>
                      <a:pt x="1754" y="1970"/>
                    </a:lnTo>
                    <a:lnTo>
                      <a:pt x="1766" y="1956"/>
                    </a:lnTo>
                    <a:lnTo>
                      <a:pt x="1778" y="1938"/>
                    </a:lnTo>
                    <a:lnTo>
                      <a:pt x="1786" y="1918"/>
                    </a:lnTo>
                    <a:lnTo>
                      <a:pt x="1792" y="1898"/>
                    </a:lnTo>
                    <a:lnTo>
                      <a:pt x="1794" y="1876"/>
                    </a:lnTo>
                    <a:lnTo>
                      <a:pt x="1794" y="1876"/>
                    </a:lnTo>
                    <a:lnTo>
                      <a:pt x="1796" y="1808"/>
                    </a:lnTo>
                    <a:lnTo>
                      <a:pt x="1796" y="1740"/>
                    </a:lnTo>
                    <a:lnTo>
                      <a:pt x="1796" y="1740"/>
                    </a:lnTo>
                    <a:lnTo>
                      <a:pt x="1794" y="1734"/>
                    </a:lnTo>
                    <a:lnTo>
                      <a:pt x="1794" y="1734"/>
                    </a:lnTo>
                    <a:lnTo>
                      <a:pt x="1624" y="1734"/>
                    </a:lnTo>
                    <a:lnTo>
                      <a:pt x="1624" y="1734"/>
                    </a:lnTo>
                    <a:lnTo>
                      <a:pt x="1578" y="1984"/>
                    </a:lnTo>
                    <a:lnTo>
                      <a:pt x="1578" y="1984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b-NO"/>
              </a:p>
            </p:txBody>
          </p:sp>
          <p:sp>
            <p:nvSpPr>
              <p:cNvPr id="31" name="Freeform 15"/>
              <p:cNvSpPr>
                <a:spLocks/>
              </p:cNvSpPr>
              <p:nvPr/>
            </p:nvSpPr>
            <p:spPr bwMode="auto">
              <a:xfrm>
                <a:off x="2865234" y="3627956"/>
                <a:ext cx="169669" cy="76892"/>
              </a:xfrm>
              <a:custGeom>
                <a:avLst/>
                <a:gdLst>
                  <a:gd name="T0" fmla="*/ 4 w 940"/>
                  <a:gd name="T1" fmla="*/ 0 h 426"/>
                  <a:gd name="T2" fmla="*/ 4 w 940"/>
                  <a:gd name="T3" fmla="*/ 0 h 426"/>
                  <a:gd name="T4" fmla="*/ 940 w 940"/>
                  <a:gd name="T5" fmla="*/ 174 h 426"/>
                  <a:gd name="T6" fmla="*/ 940 w 940"/>
                  <a:gd name="T7" fmla="*/ 174 h 426"/>
                  <a:gd name="T8" fmla="*/ 940 w 940"/>
                  <a:gd name="T9" fmla="*/ 178 h 426"/>
                  <a:gd name="T10" fmla="*/ 940 w 940"/>
                  <a:gd name="T11" fmla="*/ 178 h 426"/>
                  <a:gd name="T12" fmla="*/ 408 w 940"/>
                  <a:gd name="T13" fmla="*/ 426 h 426"/>
                  <a:gd name="T14" fmla="*/ 408 w 940"/>
                  <a:gd name="T15" fmla="*/ 426 h 426"/>
                  <a:gd name="T16" fmla="*/ 0 w 940"/>
                  <a:gd name="T17" fmla="*/ 4 h 426"/>
                  <a:gd name="T18" fmla="*/ 0 w 940"/>
                  <a:gd name="T19" fmla="*/ 4 h 426"/>
                  <a:gd name="T20" fmla="*/ 4 w 940"/>
                  <a:gd name="T21" fmla="*/ 0 h 426"/>
                  <a:gd name="T22" fmla="*/ 4 w 940"/>
                  <a:gd name="T23" fmla="*/ 0 h 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40" h="426">
                    <a:moveTo>
                      <a:pt x="4" y="0"/>
                    </a:moveTo>
                    <a:lnTo>
                      <a:pt x="4" y="0"/>
                    </a:lnTo>
                    <a:lnTo>
                      <a:pt x="940" y="174"/>
                    </a:lnTo>
                    <a:lnTo>
                      <a:pt x="940" y="174"/>
                    </a:lnTo>
                    <a:lnTo>
                      <a:pt x="940" y="178"/>
                    </a:lnTo>
                    <a:lnTo>
                      <a:pt x="940" y="178"/>
                    </a:lnTo>
                    <a:lnTo>
                      <a:pt x="408" y="426"/>
                    </a:lnTo>
                    <a:lnTo>
                      <a:pt x="408" y="42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4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b-NO"/>
              </a:p>
            </p:txBody>
          </p:sp>
        </p:grpSp>
      </p:grpSp>
      <p:grpSp>
        <p:nvGrpSpPr>
          <p:cNvPr id="26" name="Groupe 31"/>
          <p:cNvGrpSpPr/>
          <p:nvPr/>
        </p:nvGrpSpPr>
        <p:grpSpPr>
          <a:xfrm>
            <a:off x="4109747" y="3553736"/>
            <a:ext cx="4896544" cy="811368"/>
            <a:chOff x="2652712" y="4976657"/>
            <a:chExt cx="6253601" cy="356921"/>
          </a:xfrm>
        </p:grpSpPr>
        <p:sp>
          <p:nvSpPr>
            <p:cNvPr id="33" name="Rectangle 32"/>
            <p:cNvSpPr/>
            <p:nvPr/>
          </p:nvSpPr>
          <p:spPr>
            <a:xfrm>
              <a:off x="2661692" y="4976657"/>
              <a:ext cx="6244621" cy="356921"/>
            </a:xfrm>
            <a:prstGeom prst="rect">
              <a:avLst/>
            </a:prstGeom>
            <a:solidFill>
              <a:srgbClr val="00ADAF"/>
            </a:solidFill>
            <a:ln w="63500" cap="sq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216000" tIns="36000" rIns="72000" bIns="3600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lvl="0" algn="ctr">
                <a:defRPr/>
              </a:pPr>
              <a:r>
                <a:rPr lang="nb-NO" sz="1600" kern="0" dirty="0">
                  <a:solidFill>
                    <a:prstClr val="white"/>
                  </a:solidFill>
                  <a:latin typeface="Verdana"/>
                </a:rPr>
                <a:t>Keolis er verdens </a:t>
              </a:r>
              <a:r>
                <a:rPr lang="nb-NO" sz="1600" b="1" kern="0" dirty="0">
                  <a:solidFill>
                    <a:prstClr val="white"/>
                  </a:solidFill>
                  <a:latin typeface="Verdana"/>
                </a:rPr>
                <a:t>4. største aktør</a:t>
              </a:r>
              <a:r>
                <a:rPr lang="nb-NO" sz="1600" kern="0" dirty="0">
                  <a:solidFill>
                    <a:prstClr val="white"/>
                  </a:solidFill>
                  <a:latin typeface="Verdana"/>
                </a:rPr>
                <a:t> innen offentlig transport, og opererer </a:t>
              </a:r>
              <a:r>
                <a:rPr lang="nb-NO" sz="1600" b="1" kern="0" dirty="0">
                  <a:solidFill>
                    <a:prstClr val="white"/>
                  </a:solidFill>
                  <a:latin typeface="Verdana"/>
                </a:rPr>
                <a:t>tog, </a:t>
              </a:r>
              <a:r>
                <a:rPr lang="nb-NO" sz="1600" b="1" kern="0" dirty="0" err="1">
                  <a:solidFill>
                    <a:prstClr val="white"/>
                  </a:solidFill>
                  <a:latin typeface="Verdana"/>
                </a:rPr>
                <a:t>light</a:t>
              </a:r>
              <a:r>
                <a:rPr lang="nb-NO" sz="1600" b="1" kern="0" dirty="0">
                  <a:solidFill>
                    <a:prstClr val="white"/>
                  </a:solidFill>
                  <a:latin typeface="Verdana"/>
                </a:rPr>
                <a:t> </a:t>
              </a:r>
              <a:r>
                <a:rPr lang="nb-NO" sz="1600" b="1" kern="0" dirty="0" err="1">
                  <a:solidFill>
                    <a:prstClr val="white"/>
                  </a:solidFill>
                  <a:latin typeface="Verdana"/>
                </a:rPr>
                <a:t>rail</a:t>
              </a:r>
              <a:r>
                <a:rPr lang="nb-NO" sz="1600" b="1" kern="0" dirty="0">
                  <a:solidFill>
                    <a:prstClr val="white"/>
                  </a:solidFill>
                  <a:latin typeface="Verdana"/>
                </a:rPr>
                <a:t>/trikk, </a:t>
              </a:r>
              <a:r>
                <a:rPr lang="nb-NO" sz="1600" b="1" kern="0" dirty="0" err="1">
                  <a:solidFill>
                    <a:prstClr val="white"/>
                  </a:solidFill>
                  <a:latin typeface="Verdana"/>
                </a:rPr>
                <a:t>metro</a:t>
              </a:r>
              <a:r>
                <a:rPr lang="nb-NO" sz="1600" b="1" kern="0" dirty="0">
                  <a:solidFill>
                    <a:prstClr val="white"/>
                  </a:solidFill>
                  <a:latin typeface="Verdana"/>
                </a:rPr>
                <a:t>, buss og bysykler</a:t>
              </a:r>
            </a:p>
          </p:txBody>
        </p:sp>
        <p:sp>
          <p:nvSpPr>
            <p:cNvPr id="34" name="Triangle isocèle 33"/>
            <p:cNvSpPr/>
            <p:nvPr/>
          </p:nvSpPr>
          <p:spPr bwMode="auto">
            <a:xfrm rot="5400000">
              <a:off x="2588861" y="5053075"/>
              <a:ext cx="285410" cy="157708"/>
            </a:xfrm>
            <a:prstGeom prst="triangl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b-NO" sz="2400" b="0" i="0" u="none" strike="noStrike" cap="none" normalizeH="0" baseline="0">
                <a:ln>
                  <a:noFill/>
                </a:ln>
                <a:solidFill>
                  <a:schemeClr val="accent2"/>
                </a:solidFill>
                <a:effectLst/>
                <a:latin typeface="Verdana" pitchFamily="34" charset="0"/>
                <a:cs typeface="Arial" charset="0"/>
              </a:endParaRPr>
            </a:p>
          </p:txBody>
        </p:sp>
      </p:grpSp>
      <p:pic>
        <p:nvPicPr>
          <p:cNvPr id="3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52" y="1412776"/>
            <a:ext cx="3971192" cy="4288429"/>
          </a:xfrm>
          <a:prstGeom prst="rect">
            <a:avLst/>
          </a:prstGeom>
        </p:spPr>
      </p:pic>
      <p:sp>
        <p:nvSpPr>
          <p:cNvPr id="39" name="Titre 6"/>
          <p:cNvSpPr txBox="1">
            <a:spLocks/>
          </p:cNvSpPr>
          <p:nvPr/>
        </p:nvSpPr>
        <p:spPr>
          <a:xfrm>
            <a:off x="4116778" y="4521335"/>
            <a:ext cx="4897381" cy="1427945"/>
          </a:xfrm>
          <a:prstGeom prst="rect">
            <a:avLst/>
          </a:prstGeom>
          <a:solidFill>
            <a:srgbClr val="055FA3"/>
          </a:solidFill>
          <a:ln w="38100" cap="sq">
            <a:solidFill>
              <a:sysClr val="window" lastClr="FFFFFF"/>
            </a:solidFill>
            <a:miter lim="800000"/>
          </a:ln>
        </p:spPr>
        <p:txBody>
          <a:bodyPr vert="horz" lIns="72000" tIns="288000" rIns="180000" bIns="0" rtlCol="0" anchor="t">
            <a:noAutofit/>
          </a:bodyPr>
          <a:lstStyle>
            <a:lvl1pPr marL="0" indent="0" algn="r" defTabSz="914400" rtl="0" eaLnBrk="1" latinLnBrk="0" hangingPunct="1">
              <a:lnSpc>
                <a:spcPct val="80000"/>
              </a:lnSpc>
              <a:spcBef>
                <a:spcPct val="0"/>
              </a:spcBef>
              <a:buFont typeface="Tahoma" panose="020B0604030504040204" pitchFamily="34" charset="0"/>
              <a:buNone/>
              <a:defRPr sz="2800" b="1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lnSpc>
                <a:spcPct val="100000"/>
              </a:lnSpc>
              <a:spcAft>
                <a:spcPts val="0"/>
              </a:spcAft>
            </a:pPr>
            <a:r>
              <a:rPr lang="nb-NO" sz="1400" dirty="0">
                <a:solidFill>
                  <a:sysClr val="window" lastClr="FFFFFF"/>
                </a:solidFill>
              </a:rPr>
              <a:t>Bybanedrift I Norge siden 2010</a:t>
            </a:r>
          </a:p>
          <a:p>
            <a:pPr lvl="0" fontAlgn="auto">
              <a:lnSpc>
                <a:spcPct val="100000"/>
              </a:lnSpc>
              <a:spcAft>
                <a:spcPts val="0"/>
              </a:spcAft>
            </a:pPr>
            <a:r>
              <a:rPr lang="nb-NO" sz="1400" b="0" dirty="0">
                <a:solidFill>
                  <a:sysClr val="window" lastClr="FFFFFF"/>
                </a:solidFill>
              </a:rPr>
              <a:t>Ca. 120 ansatte</a:t>
            </a:r>
          </a:p>
          <a:p>
            <a:pPr lvl="0" fontAlgn="auto">
              <a:lnSpc>
                <a:spcPct val="100000"/>
              </a:lnSpc>
              <a:spcAft>
                <a:spcPts val="0"/>
              </a:spcAft>
            </a:pPr>
            <a:r>
              <a:rPr lang="nb-NO" sz="1400" b="0" dirty="0">
                <a:solidFill>
                  <a:sysClr val="window" lastClr="FFFFFF"/>
                </a:solidFill>
              </a:rPr>
              <a:t>123 000 km i måneden</a:t>
            </a:r>
          </a:p>
          <a:p>
            <a:pPr lvl="0" fontAlgn="auto">
              <a:lnSpc>
                <a:spcPct val="100000"/>
              </a:lnSpc>
              <a:spcAft>
                <a:spcPts val="0"/>
              </a:spcAft>
            </a:pPr>
            <a:r>
              <a:rPr lang="nb-NO" sz="1400" b="0" dirty="0">
                <a:solidFill>
                  <a:sysClr val="window" lastClr="FFFFFF"/>
                </a:solidFill>
              </a:rPr>
              <a:t>50 000 passasjerer hver dag</a:t>
            </a:r>
          </a:p>
          <a:p>
            <a:pPr lvl="0" fontAlgn="auto">
              <a:lnSpc>
                <a:spcPct val="100000"/>
              </a:lnSpc>
              <a:spcAft>
                <a:spcPts val="0"/>
              </a:spcAft>
            </a:pPr>
            <a:endParaRPr lang="nb-NO" sz="1400" b="0" dirty="0">
              <a:solidFill>
                <a:sysClr val="window" lastClr="FFFFFF"/>
              </a:solidFill>
            </a:endParaRPr>
          </a:p>
        </p:txBody>
      </p:sp>
      <p:pic>
        <p:nvPicPr>
          <p:cNvPr id="40" name="Plassholder for bild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" r="799"/>
          <a:stretch>
            <a:fillRect/>
          </a:stretch>
        </p:blipFill>
        <p:spPr bwMode="gray">
          <a:xfrm>
            <a:off x="4278677" y="4657803"/>
            <a:ext cx="1656902" cy="1122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545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5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81000" y="306388"/>
            <a:ext cx="8382000" cy="544512"/>
          </a:xfrm>
        </p:spPr>
        <p:txBody>
          <a:bodyPr/>
          <a:lstStyle/>
          <a:p>
            <a:pPr>
              <a:defRPr/>
            </a:pPr>
            <a:r>
              <a:rPr lang="nb-NO" dirty="0"/>
              <a:t>Keolis’ DNA</a:t>
            </a:r>
          </a:p>
        </p:txBody>
      </p:sp>
      <p:sp>
        <p:nvSpPr>
          <p:cNvPr id="24583" name="Espace réservé du numéro de diapositive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464550" y="-27384"/>
            <a:ext cx="298450" cy="12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E12FFD70-922A-4532-8CCF-57BB29B6D031}" type="slidenum">
              <a:rPr lang="nb-NO" sz="800" smtClean="0">
                <a:solidFill>
                  <a:schemeClr val="bg1"/>
                </a:solidFill>
              </a:rPr>
              <a:pPr eaLnBrk="1" hangingPunct="1"/>
              <a:t>3</a:t>
            </a:fld>
            <a:endParaRPr lang="nb-NO" sz="800" dirty="0">
              <a:solidFill>
                <a:schemeClr val="bg1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395536" y="2329716"/>
            <a:ext cx="4887675" cy="523220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/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400" dirty="0"/>
              <a:t>Sikkerhet for passasjerer og ansatte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400" dirty="0"/>
              <a:t>Miljøvennlige løsninger innen offentlig transport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404404" y="1380420"/>
            <a:ext cx="4888800" cy="523220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400" dirty="0"/>
              <a:t>Passasjerene er alltid hovedfokus når vi utvikler og drifter transportløsninger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95536" y="1061496"/>
            <a:ext cx="4903200" cy="318924"/>
          </a:xfrm>
          <a:prstGeom prst="rect">
            <a:avLst/>
          </a:prstGeom>
          <a:solidFill>
            <a:srgbClr val="00ADAF"/>
          </a:solidFill>
          <a:ln w="63500" cap="sq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216000" tIns="36000" rIns="72000" bIns="36000" numCol="1" spcCol="0" rtlCol="0" fromWordArt="0" anchor="b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600" kern="0" dirty="0" err="1">
                <a:solidFill>
                  <a:prstClr val="white"/>
                </a:solidFill>
                <a:latin typeface="Verdana"/>
                <a:cs typeface="+mn-cs"/>
              </a:rPr>
              <a:t>Thinking</a:t>
            </a:r>
            <a:r>
              <a:rPr lang="nb-NO" sz="1600" kern="0" dirty="0">
                <a:solidFill>
                  <a:prstClr val="white"/>
                </a:solidFill>
                <a:latin typeface="Verdana"/>
                <a:cs typeface="+mn-cs"/>
              </a:rPr>
              <a:t> like a </a:t>
            </a:r>
            <a:r>
              <a:rPr lang="nb-NO" sz="1600" kern="0" dirty="0" err="1">
                <a:solidFill>
                  <a:prstClr val="white"/>
                </a:solidFill>
                <a:latin typeface="Verdana"/>
                <a:cs typeface="+mn-cs"/>
              </a:rPr>
              <a:t>passenger</a:t>
            </a:r>
            <a:endParaRPr lang="nb-NO" sz="1600" kern="0" dirty="0">
              <a:solidFill>
                <a:prstClr val="white"/>
              </a:solidFill>
              <a:latin typeface="Verdan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88880" y="2054673"/>
            <a:ext cx="4903200" cy="318924"/>
          </a:xfrm>
          <a:prstGeom prst="rect">
            <a:avLst/>
          </a:prstGeom>
          <a:solidFill>
            <a:srgbClr val="00ADAF"/>
          </a:solidFill>
          <a:ln w="63500" cap="sq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216000" tIns="36000" rIns="72000" bIns="36000" numCol="1" spcCol="0" rtlCol="0" fromWordArt="0" anchor="b" anchorCtr="0" forceAA="0" compatLnSpc="1">
            <a:prstTxWarp prst="textNoShape">
              <a:avLst/>
            </a:prstTxWarp>
            <a:spAutoFit/>
          </a:bodyPr>
          <a:lstStyle/>
          <a:p>
            <a:r>
              <a:rPr lang="nb-NO" sz="1600" kern="0" dirty="0">
                <a:solidFill>
                  <a:prstClr val="white"/>
                </a:solidFill>
                <a:latin typeface="Verdana"/>
              </a:rPr>
              <a:t>‘Zero Harm’</a:t>
            </a:r>
          </a:p>
        </p:txBody>
      </p:sp>
      <p:sp>
        <p:nvSpPr>
          <p:cNvPr id="20" name="ZoneTexte 2"/>
          <p:cNvSpPr txBox="1"/>
          <p:nvPr/>
        </p:nvSpPr>
        <p:spPr>
          <a:xfrm>
            <a:off x="395536" y="3271995"/>
            <a:ext cx="4888800" cy="1169551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/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400" kern="0" dirty="0"/>
              <a:t>Sømløse overganger og praktiske reiseløsninger fører til økte passasjertall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400" dirty="0"/>
              <a:t>Kunnskap om integrerte transportløsninger som gir mulighet for død-til-dør reiser med offentlig transport (buss, trikk, lettbane, tog, sykkel)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88880" y="2996952"/>
            <a:ext cx="4903200" cy="318924"/>
          </a:xfrm>
          <a:prstGeom prst="rect">
            <a:avLst/>
          </a:prstGeom>
          <a:solidFill>
            <a:srgbClr val="00ADAF"/>
          </a:solidFill>
          <a:ln w="63500" cap="sq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216000" tIns="36000" rIns="72000" bIns="36000" numCol="1" spcCol="0" rtlCol="0" fromWordArt="0" anchor="b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600" kern="0" dirty="0" err="1">
                <a:solidFill>
                  <a:prstClr val="white"/>
                </a:solidFill>
                <a:latin typeface="Verdana"/>
              </a:rPr>
              <a:t>Intermodalitet</a:t>
            </a:r>
            <a:endParaRPr lang="nb-NO" sz="1600" kern="0" dirty="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23" name="ZoneTexte 2"/>
          <p:cNvSpPr txBox="1"/>
          <p:nvPr/>
        </p:nvSpPr>
        <p:spPr>
          <a:xfrm>
            <a:off x="402692" y="4872208"/>
            <a:ext cx="4888800" cy="1384995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/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400" dirty="0"/>
              <a:t>Kunnskapsoverføring mellom lokale og internasjonale eksperter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400" dirty="0"/>
              <a:t>Velutviklede systemer for å finne og utvikle reisemønstre (</a:t>
            </a:r>
            <a:r>
              <a:rPr lang="nb-NO" sz="1400" dirty="0" err="1"/>
              <a:t>Neolis</a:t>
            </a:r>
            <a:r>
              <a:rPr lang="nb-NO" sz="14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400" dirty="0"/>
              <a:t>Utvikling av case-studier sammen med transportmyndighetene og andre interessenter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95536" y="4581128"/>
            <a:ext cx="4903200" cy="318924"/>
          </a:xfrm>
          <a:prstGeom prst="rect">
            <a:avLst/>
          </a:prstGeom>
          <a:solidFill>
            <a:srgbClr val="00ADAF"/>
          </a:solidFill>
          <a:ln w="63500" cap="sq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216000" tIns="36000" rIns="72000" bIns="36000" numCol="1" spcCol="0" rtlCol="0" fromWordArt="0" anchor="b" anchorCtr="0" forceAA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nb-NO" sz="1600" dirty="0">
                <a:solidFill>
                  <a:schemeClr val="bg1"/>
                </a:solidFill>
              </a:rPr>
              <a:t>Høy grad av integrasjon mellom aktørene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4"/>
          <a:stretch/>
        </p:blipFill>
        <p:spPr>
          <a:xfrm>
            <a:off x="5798365" y="2940618"/>
            <a:ext cx="2374035" cy="149974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77" b="9944"/>
          <a:stretch/>
        </p:blipFill>
        <p:spPr>
          <a:xfrm>
            <a:off x="5798364" y="1208759"/>
            <a:ext cx="2374035" cy="1582102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3" b="5904"/>
          <a:stretch/>
        </p:blipFill>
        <p:spPr>
          <a:xfrm>
            <a:off x="5796400" y="4596802"/>
            <a:ext cx="2376000" cy="1568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832578"/>
      </p:ext>
    </p:extLst>
  </p:cSld>
  <p:clrMapOvr>
    <a:masterClrMapping/>
  </p:clrMapOvr>
</p:sld>
</file>

<file path=ppt/theme/theme1.xml><?xml version="1.0" encoding="utf-8"?>
<a:theme xmlns:a="http://schemas.openxmlformats.org/drawingml/2006/main" name="Keolis_PPT_Mall">
  <a:themeElements>
    <a:clrScheme name="Keolis">
      <a:dk1>
        <a:srgbClr val="404040"/>
      </a:dk1>
      <a:lt1>
        <a:sysClr val="window" lastClr="FFFFFF"/>
      </a:lt1>
      <a:dk2>
        <a:srgbClr val="055FA3"/>
      </a:dk2>
      <a:lt2>
        <a:srgbClr val="F1F1EC"/>
      </a:lt2>
      <a:accent1>
        <a:srgbClr val="00ADAF"/>
      </a:accent1>
      <a:accent2>
        <a:srgbClr val="1A8A4F"/>
      </a:accent2>
      <a:accent3>
        <a:srgbClr val="FEBF5B"/>
      </a:accent3>
      <a:accent4>
        <a:srgbClr val="F2500F"/>
      </a:accent4>
      <a:accent5>
        <a:srgbClr val="D5464F"/>
      </a:accent5>
      <a:accent6>
        <a:srgbClr val="E72766"/>
      </a:accent6>
      <a:hlink>
        <a:srgbClr val="0000FF"/>
      </a:hlink>
      <a:folHlink>
        <a:srgbClr val="800080"/>
      </a:folHlink>
    </a:clrScheme>
    <a:fontScheme name="Office - klassiskt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ot="0" spcFirstLastPara="0" vertOverflow="overflow" horzOverflow="overflow" vert="horz" wrap="square" lIns="72000" tIns="36000" rIns="72000" bIns="3600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1400" dirty="0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1951</TotalTime>
  <Words>170</Words>
  <Application>Microsoft Office PowerPoint</Application>
  <PresentationFormat>Skjermfremvisning (4:3)</PresentationFormat>
  <Paragraphs>36</Paragraphs>
  <Slides>3</Slides>
  <Notes>3</Notes>
  <HiddenSlides>0</HiddenSlides>
  <MMClips>0</MMClips>
  <ScaleCrop>false</ScaleCrop>
  <HeadingPairs>
    <vt:vector size="6" baseType="variant">
      <vt:variant>
        <vt:lpstr>Brukte skrifter</vt:lpstr>
      </vt:variant>
      <vt:variant>
        <vt:i4>8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3</vt:i4>
      </vt:variant>
    </vt:vector>
  </HeadingPairs>
  <TitlesOfParts>
    <vt:vector size="12" baseType="lpstr">
      <vt:lpstr>ＭＳ Ｐゴシック</vt:lpstr>
      <vt:lpstr>Arial</vt:lpstr>
      <vt:lpstr>Calibri</vt:lpstr>
      <vt:lpstr>Courier New</vt:lpstr>
      <vt:lpstr>Tahoma</vt:lpstr>
      <vt:lpstr>Verdana</vt:lpstr>
      <vt:lpstr>Wingdings</vt:lpstr>
      <vt:lpstr>Wingdings 2</vt:lpstr>
      <vt:lpstr>Keolis_PPT_Mall</vt:lpstr>
      <vt:lpstr>Keolis Norge AS  Operatør av Bybanen </vt:lpstr>
      <vt:lpstr>Keolis: En ledende internasjonal aktør innen passasjertransport</vt:lpstr>
      <vt:lpstr>Keolis’ DNA</vt:lpstr>
    </vt:vector>
  </TitlesOfParts>
  <Company>Keolis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Keolis -Vi tänker som en resenär</dc:title>
  <dc:creator>kjepia</dc:creator>
  <cp:lastModifiedBy>Arnfinn Lundberg Bakke</cp:lastModifiedBy>
  <cp:revision>140</cp:revision>
  <cp:lastPrinted>2016-03-30T12:11:26Z</cp:lastPrinted>
  <dcterms:created xsi:type="dcterms:W3CDTF">2015-01-08T14:36:28Z</dcterms:created>
  <dcterms:modified xsi:type="dcterms:W3CDTF">2016-03-30T12:16:51Z</dcterms:modified>
</cp:coreProperties>
</file>