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</p:sldMasterIdLst>
  <p:notesMasterIdLst>
    <p:notesMasterId r:id="rId19"/>
  </p:notesMasterIdLst>
  <p:handoutMasterIdLst>
    <p:handoutMasterId r:id="rId20"/>
  </p:handoutMasterIdLst>
  <p:sldIdLst>
    <p:sldId id="273" r:id="rId3"/>
    <p:sldId id="266" r:id="rId4"/>
    <p:sldId id="271" r:id="rId5"/>
    <p:sldId id="257" r:id="rId6"/>
    <p:sldId id="258" r:id="rId7"/>
    <p:sldId id="262" r:id="rId8"/>
    <p:sldId id="263" r:id="rId9"/>
    <p:sldId id="264" r:id="rId10"/>
    <p:sldId id="267" r:id="rId11"/>
    <p:sldId id="268" r:id="rId12"/>
    <p:sldId id="275" r:id="rId13"/>
    <p:sldId id="278" r:id="rId14"/>
    <p:sldId id="269" r:id="rId15"/>
    <p:sldId id="272" r:id="rId16"/>
    <p:sldId id="276" r:id="rId17"/>
    <p:sldId id="277" r:id="rId18"/>
  </p:sldIdLst>
  <p:sldSz cx="16238538" cy="10153650"/>
  <p:notesSz cx="6858000" cy="9144000"/>
  <p:defaultTextStyle>
    <a:defPPr>
      <a:defRPr lang="nb-NO"/>
    </a:defPPr>
    <a:lvl1pPr marL="0" algn="l" defTabSz="1689080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1pPr>
    <a:lvl2pPr marL="844540" algn="l" defTabSz="1689080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2pPr>
    <a:lvl3pPr marL="1689080" algn="l" defTabSz="1689080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3pPr>
    <a:lvl4pPr marL="2533620" algn="l" defTabSz="1689080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4pPr>
    <a:lvl5pPr marL="3378159" algn="l" defTabSz="1689080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5pPr>
    <a:lvl6pPr marL="4222699" algn="l" defTabSz="1689080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6pPr>
    <a:lvl7pPr marL="5067239" algn="l" defTabSz="1689080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7pPr>
    <a:lvl8pPr marL="5911779" algn="l" defTabSz="1689080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8pPr>
    <a:lvl9pPr marL="6756319" algn="l" defTabSz="1689080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53" d="100"/>
          <a:sy n="53" d="100"/>
        </p:scale>
        <p:origin x="-2964" y="-738"/>
      </p:cViewPr>
      <p:guideLst>
        <p:guide orient="horz" pos="4943"/>
        <p:guide orient="horz" pos="1520"/>
        <p:guide pos="806"/>
        <p:guide pos="978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32"/>
    </p:cViewPr>
  </p:sorterViewPr>
  <p:notesViewPr>
    <p:cSldViewPr>
      <p:cViewPr varScale="1">
        <p:scale>
          <a:sx n="82" d="100"/>
          <a:sy n="82" d="100"/>
        </p:scale>
        <p:origin x="-316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D5CCC-9D21-4B40-BDB3-861836882066}" type="datetimeFigureOut">
              <a:rPr lang="nb-NO" smtClean="0"/>
              <a:pPr/>
              <a:t>24.03.2015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1988840" y="868680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ctr"/>
            <a:fld id="{7BD4046C-87BC-4986-B07A-C4D94F2636AA}" type="slidenum">
              <a:rPr lang="nb-NO" smtClean="0"/>
              <a:pPr algn="ctr"/>
              <a:t>‹#›</a:t>
            </a:fld>
            <a:endParaRPr lang="nb-NO"/>
          </a:p>
        </p:txBody>
      </p:sp>
      <p:pic>
        <p:nvPicPr>
          <p:cNvPr id="6" name="Bilde 5" descr="Logo-sor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7232" y="8877300"/>
            <a:ext cx="12192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765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3730A4-A0BF-4408-966B-4791FE36B1FA}" type="datetimeFigureOut">
              <a:rPr lang="nb-NO" smtClean="0"/>
              <a:pPr/>
              <a:t>24.03.2015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098550" y="468313"/>
            <a:ext cx="4641850" cy="29019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3491880"/>
            <a:ext cx="5486400" cy="4966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1988840" y="868680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/>
            </a:lvl1pPr>
          </a:lstStyle>
          <a:p>
            <a:fld id="{086F0DA2-D057-4407-B384-D99DC5D11D7A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Bilde 7" descr="Logo-sor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232" y="8877300"/>
            <a:ext cx="12192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586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689080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1pPr>
    <a:lvl2pPr marL="844540" algn="l" defTabSz="1689080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2pPr>
    <a:lvl3pPr marL="1689080" algn="l" defTabSz="1689080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3pPr>
    <a:lvl4pPr marL="2533620" algn="l" defTabSz="1689080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4pPr>
    <a:lvl5pPr marL="3378159" algn="l" defTabSz="1689080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5pPr>
    <a:lvl6pPr marL="4222699" algn="l" defTabSz="16890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5067239" algn="l" defTabSz="16890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5911779" algn="l" defTabSz="16890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6756319" algn="l" defTabSz="16890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F0DA2-D057-4407-B384-D99DC5D11D7A}" type="slidenum">
              <a:rPr lang="nb-NO" smtClean="0"/>
              <a:pPr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4788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F0DA2-D057-4407-B384-D99DC5D11D7A}" type="slidenum">
              <a:rPr lang="nb-NO" smtClean="0"/>
              <a:pPr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4788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2"/>
            <a:ext cx="16238538" cy="10149086"/>
          </a:xfrm>
          <a:prstGeom prst="rect">
            <a:avLst/>
          </a:prstGeom>
        </p:spPr>
      </p:pic>
      <p:pic>
        <p:nvPicPr>
          <p:cNvPr id="14" name="Bilde 13" descr="Logo-hvit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2270" y="9204713"/>
            <a:ext cx="2059617" cy="43887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ktangel 9"/>
          <p:cNvSpPr/>
          <p:nvPr userDrawn="1"/>
        </p:nvSpPr>
        <p:spPr>
          <a:xfrm>
            <a:off x="830296" y="1665246"/>
            <a:ext cx="14705822" cy="4086787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8908" tIns="84454" rIns="168908" bIns="84454"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085389" y="3157815"/>
            <a:ext cx="13802757" cy="1208266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085389" y="1807395"/>
            <a:ext cx="13811345" cy="1279342"/>
          </a:xfrm>
        </p:spPr>
        <p:txBody>
          <a:bodyPr>
            <a:noAutofit/>
          </a:bodyPr>
          <a:lstStyle>
            <a:lvl1pPr marL="0" indent="0" algn="l">
              <a:buNone/>
              <a:defRPr sz="5900">
                <a:solidFill>
                  <a:schemeClr val="tx1"/>
                </a:solidFill>
              </a:defRPr>
            </a:lvl1pPr>
            <a:lvl2pPr marL="844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89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33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78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222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067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911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756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981187" y="9236016"/>
            <a:ext cx="1790274" cy="4326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693771-4650-4F82-959E-EA8429481F70}" type="datetime1">
              <a:rPr lang="nb-NO" smtClean="0"/>
              <a:pPr/>
              <a:t>24.03.2015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899338" y="9236016"/>
            <a:ext cx="9207123" cy="4326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85389" y="9234687"/>
            <a:ext cx="719951" cy="4264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785221-A51B-4371-B866-038075B34EEB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3" hasCustomPrompt="1"/>
          </p:nvPr>
        </p:nvSpPr>
        <p:spPr>
          <a:xfrm>
            <a:off x="1085389" y="4366080"/>
            <a:ext cx="13811214" cy="1280481"/>
          </a:xfrm>
        </p:spPr>
        <p:txBody>
          <a:bodyPr>
            <a:normAutofit/>
          </a:bodyPr>
          <a:lstStyle>
            <a:lvl1pPr marL="0" indent="0">
              <a:buNone/>
              <a:defRPr sz="3300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dirty="0" smtClean="0"/>
              <a:t>Klikk for å legge til sted og dato</a:t>
            </a:r>
            <a:br>
              <a:rPr lang="nb-NO" dirty="0" smtClean="0"/>
            </a:br>
            <a:r>
              <a:rPr lang="nb-NO" dirty="0" smtClean="0"/>
              <a:t>og fornavn, etternavn og stillingstittel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A80F7-8112-43C2-A19D-41C481BF6C1E}" type="datetime1">
              <a:rPr lang="nb-NO" smtClean="0"/>
              <a:pPr/>
              <a:t>24.03.2015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5221-A51B-4371-B866-038075B34EEB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11772940" y="406618"/>
            <a:ext cx="3653671" cy="866350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11927" y="406618"/>
            <a:ext cx="10690371" cy="866350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9814E-60DB-497D-AC8F-626DE3C914C7}" type="datetime1">
              <a:rPr lang="nb-NO" smtClean="0"/>
              <a:pPr/>
              <a:t>24.03.2015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5221-A51B-4371-B866-038075B34EEB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 med hvit log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bilde 1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6238538" cy="10153650"/>
          </a:xfrm>
        </p:spPr>
        <p:txBody>
          <a:bodyPr>
            <a:normAutofit/>
          </a:bodyPr>
          <a:lstStyle>
            <a:lvl1pPr>
              <a:defRPr sz="3700" baseline="0">
                <a:solidFill>
                  <a:schemeClr val="bg1"/>
                </a:solidFill>
              </a:defRPr>
            </a:lvl1pPr>
          </a:lstStyle>
          <a:p>
            <a:r>
              <a:rPr lang="nb-NO" dirty="0" smtClean="0">
                <a:solidFill>
                  <a:schemeClr val="bg1"/>
                </a:solidFill>
              </a:rPr>
              <a:t>Trykk på knappen midt i lysbildet for å sette inn heldekkende bilde</a:t>
            </a:r>
            <a:endParaRPr lang="nb-NO" dirty="0"/>
          </a:p>
        </p:txBody>
      </p:sp>
      <p:sp>
        <p:nvSpPr>
          <p:cNvPr id="21" name="Plassholder for tekst 20"/>
          <p:cNvSpPr>
            <a:spLocks noGrp="1"/>
          </p:cNvSpPr>
          <p:nvPr>
            <p:ph type="body" sz="quarter" idx="11" hasCustomPrompt="1"/>
          </p:nvPr>
        </p:nvSpPr>
        <p:spPr>
          <a:xfrm>
            <a:off x="13540639" y="9188920"/>
            <a:ext cx="2080800" cy="450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dirty="0" smtClean="0"/>
              <a:t> 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 med sort log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bilde 1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6238538" cy="10153650"/>
          </a:xfrm>
        </p:spPr>
        <p:txBody>
          <a:bodyPr>
            <a:normAutofit/>
          </a:bodyPr>
          <a:lstStyle>
            <a:lvl1pPr>
              <a:defRPr sz="3700" baseline="0">
                <a:solidFill>
                  <a:schemeClr val="tx1"/>
                </a:solidFill>
              </a:defRPr>
            </a:lvl1pPr>
          </a:lstStyle>
          <a:p>
            <a:r>
              <a:rPr lang="nb-NO" dirty="0" smtClean="0">
                <a:solidFill>
                  <a:schemeClr val="bg1"/>
                </a:solidFill>
              </a:rPr>
              <a:t>Trykk på knappen midt i lysbildet for å sette inn heldekkende bilde</a:t>
            </a:r>
            <a:br>
              <a:rPr lang="nb-NO" dirty="0" smtClean="0">
                <a:solidFill>
                  <a:schemeClr val="bg1"/>
                </a:solidFill>
              </a:rPr>
            </a:br>
            <a:endParaRPr lang="nb-NO" dirty="0"/>
          </a:p>
        </p:txBody>
      </p:sp>
      <p:sp>
        <p:nvSpPr>
          <p:cNvPr id="4" name="Plassholder for tekst 20"/>
          <p:cNvSpPr>
            <a:spLocks noGrp="1"/>
          </p:cNvSpPr>
          <p:nvPr>
            <p:ph type="body" sz="quarter" idx="12" hasCustomPrompt="1"/>
          </p:nvPr>
        </p:nvSpPr>
        <p:spPr>
          <a:xfrm>
            <a:off x="13540639" y="9188920"/>
            <a:ext cx="2080800" cy="450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dirty="0" smtClean="0"/>
              <a:t> 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lassholder for bild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2"/>
            <a:ext cx="16238538" cy="10149086"/>
          </a:xfrm>
          <a:prstGeom prst="rect">
            <a:avLst/>
          </a:prstGeo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981187" y="9236016"/>
            <a:ext cx="1790274" cy="4326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693771-4650-4F82-959E-EA8429481F70}" type="datetime1">
              <a:rPr lang="nb-NO" smtClean="0"/>
              <a:pPr/>
              <a:t>24.03.2015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899338" y="9236016"/>
            <a:ext cx="9207123" cy="4326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85389" y="9234687"/>
            <a:ext cx="719951" cy="4264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785221-A51B-4371-B866-038075B34EEB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5" name="Rektangel 14"/>
          <p:cNvSpPr/>
          <p:nvPr userDrawn="1"/>
        </p:nvSpPr>
        <p:spPr>
          <a:xfrm>
            <a:off x="830296" y="1665246"/>
            <a:ext cx="14705822" cy="4086787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8908" tIns="84454" rIns="168908" bIns="84454" rtlCol="0" anchor="ctr"/>
          <a:lstStyle/>
          <a:p>
            <a:pPr algn="ctr"/>
            <a:endParaRPr lang="nb-NO"/>
          </a:p>
        </p:txBody>
      </p:sp>
      <p:sp>
        <p:nvSpPr>
          <p:cNvPr id="16" name="Tittel 1"/>
          <p:cNvSpPr>
            <a:spLocks noGrp="1"/>
          </p:cNvSpPr>
          <p:nvPr>
            <p:ph type="ctrTitle"/>
          </p:nvPr>
        </p:nvSpPr>
        <p:spPr>
          <a:xfrm>
            <a:off x="1085389" y="3157815"/>
            <a:ext cx="13802757" cy="1208266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7" name="Undertittel 2"/>
          <p:cNvSpPr>
            <a:spLocks noGrp="1"/>
          </p:cNvSpPr>
          <p:nvPr>
            <p:ph type="subTitle" idx="1"/>
          </p:nvPr>
        </p:nvSpPr>
        <p:spPr>
          <a:xfrm>
            <a:off x="1085389" y="1807395"/>
            <a:ext cx="13811345" cy="1279342"/>
          </a:xfrm>
        </p:spPr>
        <p:txBody>
          <a:bodyPr>
            <a:noAutofit/>
          </a:bodyPr>
          <a:lstStyle>
            <a:lvl1pPr marL="0" indent="0" algn="l">
              <a:buNone/>
              <a:defRPr sz="5900">
                <a:solidFill>
                  <a:schemeClr val="tx1"/>
                </a:solidFill>
              </a:defRPr>
            </a:lvl1pPr>
            <a:lvl2pPr marL="844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89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33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78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222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067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911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756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18" name="Plassholder for tekst 10"/>
          <p:cNvSpPr>
            <a:spLocks noGrp="1"/>
          </p:cNvSpPr>
          <p:nvPr>
            <p:ph type="body" sz="quarter" idx="13" hasCustomPrompt="1"/>
          </p:nvPr>
        </p:nvSpPr>
        <p:spPr>
          <a:xfrm>
            <a:off x="1085389" y="4366080"/>
            <a:ext cx="13811214" cy="1280481"/>
          </a:xfrm>
        </p:spPr>
        <p:txBody>
          <a:bodyPr>
            <a:normAutofit/>
          </a:bodyPr>
          <a:lstStyle>
            <a:lvl1pPr marL="0" indent="0">
              <a:buNone/>
              <a:defRPr sz="3300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dirty="0" smtClean="0"/>
              <a:t>Klikk for å legge til sted og dato</a:t>
            </a:r>
            <a:br>
              <a:rPr lang="nb-NO" dirty="0" smtClean="0"/>
            </a:br>
            <a:r>
              <a:rPr lang="nb-NO" dirty="0" smtClean="0"/>
              <a:t>og fornavn, etternavn og stillingstittel</a:t>
            </a:r>
          </a:p>
        </p:txBody>
      </p:sp>
      <p:pic>
        <p:nvPicPr>
          <p:cNvPr id="14" name="Bilde 13" descr="Logo-hvit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2270" y="9204713"/>
            <a:ext cx="2059617" cy="4388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2"/>
            <a:ext cx="16238538" cy="1014908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981187" y="9236016"/>
            <a:ext cx="1790274" cy="4326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693771-4650-4F82-959E-EA8429481F70}" type="datetime1">
              <a:rPr lang="nb-NO" smtClean="0"/>
              <a:pPr/>
              <a:t>24.03.2015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899338" y="9236016"/>
            <a:ext cx="9207123" cy="4326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85389" y="9234687"/>
            <a:ext cx="719951" cy="4264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785221-A51B-4371-B866-038075B34EEB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5" name="Rektangel 14"/>
          <p:cNvSpPr/>
          <p:nvPr userDrawn="1"/>
        </p:nvSpPr>
        <p:spPr>
          <a:xfrm>
            <a:off x="830296" y="1665246"/>
            <a:ext cx="14705822" cy="4086787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8908" tIns="84454" rIns="168908" bIns="84454" rtlCol="0" anchor="ctr"/>
          <a:lstStyle/>
          <a:p>
            <a:pPr algn="ctr"/>
            <a:endParaRPr lang="nb-NO"/>
          </a:p>
        </p:txBody>
      </p:sp>
      <p:sp>
        <p:nvSpPr>
          <p:cNvPr id="16" name="Tittel 1"/>
          <p:cNvSpPr>
            <a:spLocks noGrp="1"/>
          </p:cNvSpPr>
          <p:nvPr>
            <p:ph type="ctrTitle"/>
          </p:nvPr>
        </p:nvSpPr>
        <p:spPr>
          <a:xfrm>
            <a:off x="1085389" y="3157815"/>
            <a:ext cx="13802757" cy="1208266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7" name="Undertittel 2"/>
          <p:cNvSpPr>
            <a:spLocks noGrp="1"/>
          </p:cNvSpPr>
          <p:nvPr>
            <p:ph type="subTitle" idx="1"/>
          </p:nvPr>
        </p:nvSpPr>
        <p:spPr>
          <a:xfrm>
            <a:off x="1085389" y="1807395"/>
            <a:ext cx="13811345" cy="1279342"/>
          </a:xfrm>
        </p:spPr>
        <p:txBody>
          <a:bodyPr>
            <a:noAutofit/>
          </a:bodyPr>
          <a:lstStyle>
            <a:lvl1pPr marL="0" indent="0" algn="l">
              <a:buNone/>
              <a:defRPr sz="5900">
                <a:solidFill>
                  <a:schemeClr val="tx1"/>
                </a:solidFill>
              </a:defRPr>
            </a:lvl1pPr>
            <a:lvl2pPr marL="844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89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33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78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222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067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911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756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18" name="Plassholder for tekst 10"/>
          <p:cNvSpPr>
            <a:spLocks noGrp="1"/>
          </p:cNvSpPr>
          <p:nvPr>
            <p:ph type="body" sz="quarter" idx="13" hasCustomPrompt="1"/>
          </p:nvPr>
        </p:nvSpPr>
        <p:spPr>
          <a:xfrm>
            <a:off x="1085389" y="4366080"/>
            <a:ext cx="13811214" cy="1280481"/>
          </a:xfrm>
        </p:spPr>
        <p:txBody>
          <a:bodyPr>
            <a:normAutofit/>
          </a:bodyPr>
          <a:lstStyle>
            <a:lvl1pPr marL="0" indent="0">
              <a:buNone/>
              <a:defRPr sz="3300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dirty="0" smtClean="0"/>
              <a:t>Klikk for å legge til sted og dato</a:t>
            </a:r>
            <a:br>
              <a:rPr lang="nb-NO" dirty="0" smtClean="0"/>
            </a:br>
            <a:r>
              <a:rPr lang="nb-NO" dirty="0" smtClean="0"/>
              <a:t>og fornavn, etternavn og stillingstittel</a:t>
            </a:r>
          </a:p>
        </p:txBody>
      </p:sp>
      <p:pic>
        <p:nvPicPr>
          <p:cNvPr id="13" name="Bilde 12" descr="Logo-hvit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2270" y="9204713"/>
            <a:ext cx="2059617" cy="4388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2"/>
            <a:ext cx="16238538" cy="10149086"/>
          </a:xfrm>
          <a:prstGeom prst="rect">
            <a:avLst/>
          </a:prstGeo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981187" y="9236016"/>
            <a:ext cx="1790274" cy="4326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693771-4650-4F82-959E-EA8429481F70}" type="datetime1">
              <a:rPr lang="nb-NO" smtClean="0"/>
              <a:pPr/>
              <a:t>24.03.2015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899338" y="9236016"/>
            <a:ext cx="9207123" cy="4326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85389" y="9234687"/>
            <a:ext cx="719951" cy="4264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785221-A51B-4371-B866-038075B34EEB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5" name="Rektangel 14"/>
          <p:cNvSpPr/>
          <p:nvPr userDrawn="1"/>
        </p:nvSpPr>
        <p:spPr>
          <a:xfrm>
            <a:off x="830296" y="1665246"/>
            <a:ext cx="14705822" cy="4086787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8908" tIns="84454" rIns="168908" bIns="84454" rtlCol="0" anchor="ctr"/>
          <a:lstStyle/>
          <a:p>
            <a:pPr algn="ctr"/>
            <a:endParaRPr lang="nb-NO"/>
          </a:p>
        </p:txBody>
      </p:sp>
      <p:sp>
        <p:nvSpPr>
          <p:cNvPr id="16" name="Tittel 1"/>
          <p:cNvSpPr>
            <a:spLocks noGrp="1"/>
          </p:cNvSpPr>
          <p:nvPr>
            <p:ph type="ctrTitle"/>
          </p:nvPr>
        </p:nvSpPr>
        <p:spPr>
          <a:xfrm>
            <a:off x="1085389" y="3157815"/>
            <a:ext cx="13802757" cy="1208266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7" name="Undertittel 2"/>
          <p:cNvSpPr>
            <a:spLocks noGrp="1"/>
          </p:cNvSpPr>
          <p:nvPr>
            <p:ph type="subTitle" idx="1"/>
          </p:nvPr>
        </p:nvSpPr>
        <p:spPr>
          <a:xfrm>
            <a:off x="1085389" y="1807395"/>
            <a:ext cx="13811345" cy="1279342"/>
          </a:xfrm>
        </p:spPr>
        <p:txBody>
          <a:bodyPr>
            <a:noAutofit/>
          </a:bodyPr>
          <a:lstStyle>
            <a:lvl1pPr marL="0" indent="0" algn="l">
              <a:buNone/>
              <a:defRPr sz="5900">
                <a:solidFill>
                  <a:schemeClr val="tx1"/>
                </a:solidFill>
              </a:defRPr>
            </a:lvl1pPr>
            <a:lvl2pPr marL="844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89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33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78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222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067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911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756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18" name="Plassholder for tekst 10"/>
          <p:cNvSpPr>
            <a:spLocks noGrp="1"/>
          </p:cNvSpPr>
          <p:nvPr>
            <p:ph type="body" sz="quarter" idx="13" hasCustomPrompt="1"/>
          </p:nvPr>
        </p:nvSpPr>
        <p:spPr>
          <a:xfrm>
            <a:off x="1085389" y="4366080"/>
            <a:ext cx="13811214" cy="1280481"/>
          </a:xfrm>
        </p:spPr>
        <p:txBody>
          <a:bodyPr>
            <a:normAutofit/>
          </a:bodyPr>
          <a:lstStyle>
            <a:lvl1pPr marL="0" indent="0">
              <a:buNone/>
              <a:defRPr sz="3300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dirty="0" smtClean="0"/>
              <a:t>Klikk for å legge til sted og dato</a:t>
            </a:r>
            <a:br>
              <a:rPr lang="nb-NO" dirty="0" smtClean="0"/>
            </a:br>
            <a:r>
              <a:rPr lang="nb-NO" dirty="0" smtClean="0"/>
              <a:t>og fornavn, etternavn og stillingstittel</a:t>
            </a:r>
          </a:p>
        </p:txBody>
      </p:sp>
      <p:pic>
        <p:nvPicPr>
          <p:cNvPr id="12" name="Bilde 11" descr="Logo-hvit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2270" y="9204713"/>
            <a:ext cx="2059617" cy="4388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ssholder for bild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2"/>
            <a:ext cx="16238538" cy="10149086"/>
          </a:xfrm>
          <a:prstGeom prst="rect">
            <a:avLst/>
          </a:prstGeo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981187" y="9236016"/>
            <a:ext cx="1790274" cy="4326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693771-4650-4F82-959E-EA8429481F70}" type="datetime1">
              <a:rPr lang="nb-NO" smtClean="0"/>
              <a:pPr/>
              <a:t>24.03.2015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899338" y="9236016"/>
            <a:ext cx="9207123" cy="4326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85389" y="9234687"/>
            <a:ext cx="719951" cy="4264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785221-A51B-4371-B866-038075B34EEB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5" name="Rektangel 14"/>
          <p:cNvSpPr/>
          <p:nvPr userDrawn="1"/>
        </p:nvSpPr>
        <p:spPr>
          <a:xfrm>
            <a:off x="830296" y="1665246"/>
            <a:ext cx="14705822" cy="4086787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8908" tIns="84454" rIns="168908" bIns="84454" rtlCol="0" anchor="ctr"/>
          <a:lstStyle/>
          <a:p>
            <a:pPr algn="ctr"/>
            <a:endParaRPr lang="nb-NO"/>
          </a:p>
        </p:txBody>
      </p:sp>
      <p:sp>
        <p:nvSpPr>
          <p:cNvPr id="16" name="Tittel 1"/>
          <p:cNvSpPr>
            <a:spLocks noGrp="1"/>
          </p:cNvSpPr>
          <p:nvPr>
            <p:ph type="ctrTitle"/>
          </p:nvPr>
        </p:nvSpPr>
        <p:spPr>
          <a:xfrm>
            <a:off x="1085389" y="3157815"/>
            <a:ext cx="13802757" cy="1208266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7" name="Undertittel 2"/>
          <p:cNvSpPr>
            <a:spLocks noGrp="1"/>
          </p:cNvSpPr>
          <p:nvPr>
            <p:ph type="subTitle" idx="1"/>
          </p:nvPr>
        </p:nvSpPr>
        <p:spPr>
          <a:xfrm>
            <a:off x="1085389" y="1807395"/>
            <a:ext cx="13811345" cy="1279342"/>
          </a:xfrm>
        </p:spPr>
        <p:txBody>
          <a:bodyPr>
            <a:noAutofit/>
          </a:bodyPr>
          <a:lstStyle>
            <a:lvl1pPr marL="0" indent="0" algn="l">
              <a:buNone/>
              <a:defRPr sz="5900">
                <a:solidFill>
                  <a:schemeClr val="tx1"/>
                </a:solidFill>
              </a:defRPr>
            </a:lvl1pPr>
            <a:lvl2pPr marL="844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89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33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78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222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067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911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756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18" name="Plassholder for tekst 10"/>
          <p:cNvSpPr>
            <a:spLocks noGrp="1"/>
          </p:cNvSpPr>
          <p:nvPr>
            <p:ph type="body" sz="quarter" idx="13" hasCustomPrompt="1"/>
          </p:nvPr>
        </p:nvSpPr>
        <p:spPr>
          <a:xfrm>
            <a:off x="1085389" y="4366080"/>
            <a:ext cx="13811214" cy="1280481"/>
          </a:xfrm>
        </p:spPr>
        <p:txBody>
          <a:bodyPr>
            <a:normAutofit/>
          </a:bodyPr>
          <a:lstStyle>
            <a:lvl1pPr marL="0" indent="0">
              <a:buNone/>
              <a:defRPr sz="3300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dirty="0" smtClean="0"/>
              <a:t>Klikk for å legge til sted og dato</a:t>
            </a:r>
            <a:br>
              <a:rPr lang="nb-NO" dirty="0" smtClean="0"/>
            </a:br>
            <a:r>
              <a:rPr lang="nb-NO" dirty="0" smtClean="0"/>
              <a:t>og fornavn, etternavn og stillingstittel</a:t>
            </a:r>
          </a:p>
        </p:txBody>
      </p:sp>
      <p:pic>
        <p:nvPicPr>
          <p:cNvPr id="12" name="Bilde 11" descr="Logo-hvit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2270" y="9204713"/>
            <a:ext cx="2059617" cy="4388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2"/>
            <a:ext cx="16238538" cy="1014908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981187" y="9236016"/>
            <a:ext cx="1790274" cy="4326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693771-4650-4F82-959E-EA8429481F70}" type="datetime1">
              <a:rPr lang="nb-NO" smtClean="0"/>
              <a:pPr/>
              <a:t>24.03.2015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899338" y="9236016"/>
            <a:ext cx="9207123" cy="4326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85389" y="9234687"/>
            <a:ext cx="719951" cy="4264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785221-A51B-4371-B866-038075B34EEB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9" name="Rektangel 18"/>
          <p:cNvSpPr/>
          <p:nvPr userDrawn="1"/>
        </p:nvSpPr>
        <p:spPr>
          <a:xfrm>
            <a:off x="830296" y="1665246"/>
            <a:ext cx="14705822" cy="4086787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8908" tIns="84454" rIns="168908" bIns="84454" rtlCol="0" anchor="ctr"/>
          <a:lstStyle/>
          <a:p>
            <a:pPr algn="ctr"/>
            <a:endParaRPr lang="nb-NO"/>
          </a:p>
        </p:txBody>
      </p:sp>
      <p:sp>
        <p:nvSpPr>
          <p:cNvPr id="20" name="Tittel 1"/>
          <p:cNvSpPr>
            <a:spLocks noGrp="1"/>
          </p:cNvSpPr>
          <p:nvPr>
            <p:ph type="ctrTitle"/>
          </p:nvPr>
        </p:nvSpPr>
        <p:spPr>
          <a:xfrm>
            <a:off x="1085389" y="3157815"/>
            <a:ext cx="13802757" cy="1208266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21" name="Undertittel 2"/>
          <p:cNvSpPr>
            <a:spLocks noGrp="1"/>
          </p:cNvSpPr>
          <p:nvPr>
            <p:ph type="subTitle" idx="1"/>
          </p:nvPr>
        </p:nvSpPr>
        <p:spPr>
          <a:xfrm>
            <a:off x="1085389" y="1807395"/>
            <a:ext cx="13811345" cy="1279342"/>
          </a:xfrm>
        </p:spPr>
        <p:txBody>
          <a:bodyPr>
            <a:noAutofit/>
          </a:bodyPr>
          <a:lstStyle>
            <a:lvl1pPr marL="0" indent="0" algn="l">
              <a:buNone/>
              <a:defRPr sz="5900">
                <a:solidFill>
                  <a:schemeClr val="tx1"/>
                </a:solidFill>
              </a:defRPr>
            </a:lvl1pPr>
            <a:lvl2pPr marL="844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89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33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78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222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067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911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756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22" name="Plassholder for tekst 10"/>
          <p:cNvSpPr>
            <a:spLocks noGrp="1"/>
          </p:cNvSpPr>
          <p:nvPr>
            <p:ph type="body" sz="quarter" idx="13" hasCustomPrompt="1"/>
          </p:nvPr>
        </p:nvSpPr>
        <p:spPr>
          <a:xfrm>
            <a:off x="1085389" y="4366080"/>
            <a:ext cx="13811214" cy="1280481"/>
          </a:xfrm>
        </p:spPr>
        <p:txBody>
          <a:bodyPr>
            <a:normAutofit/>
          </a:bodyPr>
          <a:lstStyle>
            <a:lvl1pPr marL="0" indent="0">
              <a:buNone/>
              <a:defRPr sz="3300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dirty="0" smtClean="0"/>
              <a:t>Klikk for å legge til sted og dato</a:t>
            </a:r>
            <a:br>
              <a:rPr lang="nb-NO" dirty="0" smtClean="0"/>
            </a:br>
            <a:r>
              <a:rPr lang="nb-NO" dirty="0" smtClean="0"/>
              <a:t>og fornavn, etternavn og stillingstittel</a:t>
            </a:r>
          </a:p>
        </p:txBody>
      </p:sp>
      <p:pic>
        <p:nvPicPr>
          <p:cNvPr id="13" name="Bilde 12" descr="Logo-hvit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2270" y="9204713"/>
            <a:ext cx="2059617" cy="4388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2"/>
            <a:ext cx="16238538" cy="1014908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ktangel 9"/>
          <p:cNvSpPr/>
          <p:nvPr userDrawn="1"/>
        </p:nvSpPr>
        <p:spPr>
          <a:xfrm>
            <a:off x="830296" y="1908473"/>
            <a:ext cx="14705822" cy="3488187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8908" tIns="84454" rIns="168908" bIns="84454"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085389" y="3157815"/>
            <a:ext cx="13802757" cy="749882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085389" y="2057928"/>
            <a:ext cx="13811345" cy="903047"/>
          </a:xfrm>
        </p:spPr>
        <p:txBody>
          <a:bodyPr>
            <a:noAutofit/>
          </a:bodyPr>
          <a:lstStyle>
            <a:lvl1pPr marL="0" indent="0" algn="l">
              <a:buNone/>
              <a:defRPr sz="5900">
                <a:solidFill>
                  <a:schemeClr val="tx1"/>
                </a:solidFill>
              </a:defRPr>
            </a:lvl1pPr>
            <a:lvl2pPr marL="844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89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33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78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222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067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911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756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981187" y="9236016"/>
            <a:ext cx="1790274" cy="4326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693771-4650-4F82-959E-EA8429481F70}" type="datetime1">
              <a:rPr lang="nb-NO" smtClean="0"/>
              <a:pPr/>
              <a:t>24.03.2015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899338" y="9236016"/>
            <a:ext cx="9207123" cy="4326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85389" y="9234687"/>
            <a:ext cx="719951" cy="4264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785221-A51B-4371-B866-038075B34EEB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3" hasCustomPrompt="1"/>
          </p:nvPr>
        </p:nvSpPr>
        <p:spPr>
          <a:xfrm>
            <a:off x="1085389" y="4010708"/>
            <a:ext cx="13811214" cy="1280481"/>
          </a:xfrm>
        </p:spPr>
        <p:txBody>
          <a:bodyPr>
            <a:normAutofit/>
          </a:bodyPr>
          <a:lstStyle>
            <a:lvl1pPr marL="0" indent="0">
              <a:buNone/>
              <a:defRPr sz="3300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dirty="0" smtClean="0"/>
              <a:t>Klikk for å legge til sted og dato</a:t>
            </a:r>
            <a:br>
              <a:rPr lang="nb-NO" dirty="0" smtClean="0"/>
            </a:br>
            <a:r>
              <a:rPr lang="nb-NO" dirty="0" smtClean="0"/>
              <a:t>og fornavn, etternavn og stillingstittel</a:t>
            </a:r>
          </a:p>
        </p:txBody>
      </p:sp>
      <p:pic>
        <p:nvPicPr>
          <p:cNvPr id="16" name="Bilde 15" descr="Logo-hvit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9314" y="9204713"/>
            <a:ext cx="2042574" cy="4388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58797-B6C9-4690-A1A9-44CF6F7E7B22}" type="datetime1">
              <a:rPr lang="nb-NO" smtClean="0"/>
              <a:pPr/>
              <a:t>24.03.2015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5221-A51B-4371-B866-038075B34EEB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5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6238538" cy="10153650"/>
          </a:xfrm>
          <a:prstGeom prst="rect">
            <a:avLst/>
          </a:prstGeo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981187" y="9236016"/>
            <a:ext cx="1790274" cy="4326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693771-4650-4F82-959E-EA8429481F70}" type="datetime1">
              <a:rPr lang="nb-NO" smtClean="0"/>
              <a:pPr/>
              <a:t>24.03.2015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899338" y="9236016"/>
            <a:ext cx="9207123" cy="4326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85389" y="9234687"/>
            <a:ext cx="719951" cy="4264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785221-A51B-4371-B866-038075B34EEB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Tittel 1"/>
          <p:cNvSpPr>
            <a:spLocks noGrp="1"/>
          </p:cNvSpPr>
          <p:nvPr>
            <p:ph type="ctrTitle"/>
          </p:nvPr>
        </p:nvSpPr>
        <p:spPr>
          <a:xfrm>
            <a:off x="1085389" y="2411494"/>
            <a:ext cx="13802757" cy="749882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15" name="Undertittel 2"/>
          <p:cNvSpPr>
            <a:spLocks noGrp="1"/>
          </p:cNvSpPr>
          <p:nvPr>
            <p:ph type="subTitle" idx="1"/>
          </p:nvPr>
        </p:nvSpPr>
        <p:spPr>
          <a:xfrm>
            <a:off x="1085389" y="3157812"/>
            <a:ext cx="13811345" cy="1599178"/>
          </a:xfrm>
        </p:spPr>
        <p:txBody>
          <a:bodyPr>
            <a:noAutofit/>
          </a:bodyPr>
          <a:lstStyle>
            <a:lvl1pPr marL="0" indent="0" algn="l">
              <a:buNone/>
              <a:defRPr sz="5900">
                <a:solidFill>
                  <a:schemeClr val="bg1"/>
                </a:solidFill>
              </a:defRPr>
            </a:lvl1pPr>
            <a:lvl2pPr marL="844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89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33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78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222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067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911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756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pic>
        <p:nvPicPr>
          <p:cNvPr id="14" name="Bilde 13" descr="Logo-hvit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2270" y="9204713"/>
            <a:ext cx="2059617" cy="4388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6238538" cy="101536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981187" y="9236016"/>
            <a:ext cx="1790274" cy="4326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693771-4650-4F82-959E-EA8429481F70}" type="datetime1">
              <a:rPr lang="nb-NO" smtClean="0"/>
              <a:pPr/>
              <a:t>24.03.2015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899338" y="9236016"/>
            <a:ext cx="9207123" cy="4326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85389" y="9234687"/>
            <a:ext cx="719951" cy="4264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785221-A51B-4371-B866-038075B34EEB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Tittel 1"/>
          <p:cNvSpPr>
            <a:spLocks noGrp="1"/>
          </p:cNvSpPr>
          <p:nvPr>
            <p:ph type="ctrTitle"/>
          </p:nvPr>
        </p:nvSpPr>
        <p:spPr>
          <a:xfrm>
            <a:off x="1085389" y="2411494"/>
            <a:ext cx="13802757" cy="749882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15" name="Undertittel 2"/>
          <p:cNvSpPr>
            <a:spLocks noGrp="1"/>
          </p:cNvSpPr>
          <p:nvPr>
            <p:ph type="subTitle" idx="1"/>
          </p:nvPr>
        </p:nvSpPr>
        <p:spPr>
          <a:xfrm>
            <a:off x="1085389" y="3157812"/>
            <a:ext cx="13811345" cy="1599178"/>
          </a:xfrm>
        </p:spPr>
        <p:txBody>
          <a:bodyPr>
            <a:noAutofit/>
          </a:bodyPr>
          <a:lstStyle>
            <a:lvl1pPr marL="0" indent="0" algn="l">
              <a:buNone/>
              <a:defRPr sz="5900">
                <a:solidFill>
                  <a:schemeClr val="bg1"/>
                </a:solidFill>
              </a:defRPr>
            </a:lvl1pPr>
            <a:lvl2pPr marL="844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89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33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78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222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067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911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756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pic>
        <p:nvPicPr>
          <p:cNvPr id="13" name="Bilde 12" descr="Logo-hvit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2270" y="9204713"/>
            <a:ext cx="2059617" cy="4388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 descr="6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6238538" cy="1015365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085389" y="2411494"/>
            <a:ext cx="13802757" cy="749882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085389" y="3157812"/>
            <a:ext cx="13811345" cy="1599178"/>
          </a:xfrm>
        </p:spPr>
        <p:txBody>
          <a:bodyPr>
            <a:noAutofit/>
          </a:bodyPr>
          <a:lstStyle>
            <a:lvl1pPr marL="0" indent="0" algn="l">
              <a:buNone/>
              <a:defRPr sz="5900">
                <a:solidFill>
                  <a:schemeClr val="bg1"/>
                </a:solidFill>
              </a:defRPr>
            </a:lvl1pPr>
            <a:lvl2pPr marL="844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89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33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78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222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067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911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756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981187" y="9236016"/>
            <a:ext cx="1790274" cy="4326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693771-4650-4F82-959E-EA8429481F70}" type="datetime1">
              <a:rPr lang="nb-NO" smtClean="0"/>
              <a:pPr/>
              <a:t>24.03.2015</a:t>
            </a:fld>
            <a:endParaRPr lang="nb-NO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899338" y="9236016"/>
            <a:ext cx="9207123" cy="4326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85389" y="9234687"/>
            <a:ext cx="719951" cy="4264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785221-A51B-4371-B866-038075B34EEB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5" name="Bilde 14" descr="Logo-hvit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2270" y="9204713"/>
            <a:ext cx="2059617" cy="4388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s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uppe 38"/>
          <p:cNvGrpSpPr/>
          <p:nvPr userDrawn="1"/>
        </p:nvGrpSpPr>
        <p:grpSpPr>
          <a:xfrm>
            <a:off x="5310958" y="2374788"/>
            <a:ext cx="5629018" cy="5419817"/>
            <a:chOff x="5310958" y="2374788"/>
            <a:chExt cx="5629018" cy="5419817"/>
          </a:xfrm>
        </p:grpSpPr>
        <p:grpSp>
          <p:nvGrpSpPr>
            <p:cNvPr id="17" name="Gruppe 16"/>
            <p:cNvGrpSpPr/>
            <p:nvPr userDrawn="1"/>
          </p:nvGrpSpPr>
          <p:grpSpPr>
            <a:xfrm>
              <a:off x="5670436" y="3692865"/>
              <a:ext cx="5269540" cy="812979"/>
              <a:chOff x="2224198" y="2564904"/>
              <a:chExt cx="4148002" cy="648072"/>
            </a:xfrm>
            <a:solidFill>
              <a:srgbClr val="FFFFFF"/>
            </a:solidFill>
          </p:grpSpPr>
          <p:sp>
            <p:nvSpPr>
              <p:cNvPr id="23" name="Trapes 22"/>
              <p:cNvSpPr/>
              <p:nvPr userDrawn="1"/>
            </p:nvSpPr>
            <p:spPr>
              <a:xfrm>
                <a:off x="2224198" y="2564904"/>
                <a:ext cx="2121379" cy="648072"/>
              </a:xfrm>
              <a:prstGeom prst="trapezoid">
                <a:avLst>
                  <a:gd name="adj" fmla="val 1962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24" name="Trapes 23"/>
              <p:cNvSpPr/>
              <p:nvPr userDrawn="1"/>
            </p:nvSpPr>
            <p:spPr>
              <a:xfrm rot="10800000">
                <a:off x="4211960" y="2564904"/>
                <a:ext cx="2160240" cy="648072"/>
              </a:xfrm>
              <a:prstGeom prst="trapezoid">
                <a:avLst>
                  <a:gd name="adj" fmla="val 1962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  <p:grpSp>
          <p:nvGrpSpPr>
            <p:cNvPr id="26" name="Gruppe 25"/>
            <p:cNvGrpSpPr/>
            <p:nvPr userDrawn="1"/>
          </p:nvGrpSpPr>
          <p:grpSpPr>
            <a:xfrm>
              <a:off x="5310958" y="5690869"/>
              <a:ext cx="5269540" cy="799200"/>
              <a:chOff x="2224198" y="2564904"/>
              <a:chExt cx="4148002" cy="648072"/>
            </a:xfrm>
            <a:solidFill>
              <a:srgbClr val="FFFFFF"/>
            </a:solidFill>
          </p:grpSpPr>
          <p:sp>
            <p:nvSpPr>
              <p:cNvPr id="27" name="Trapes 26"/>
              <p:cNvSpPr/>
              <p:nvPr userDrawn="1"/>
            </p:nvSpPr>
            <p:spPr>
              <a:xfrm>
                <a:off x="2224198" y="2564904"/>
                <a:ext cx="2121379" cy="648072"/>
              </a:xfrm>
              <a:prstGeom prst="trapezoid">
                <a:avLst>
                  <a:gd name="adj" fmla="val 1962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29" name="Trapes 28"/>
              <p:cNvSpPr/>
              <p:nvPr userDrawn="1"/>
            </p:nvSpPr>
            <p:spPr>
              <a:xfrm rot="10800000">
                <a:off x="4211960" y="2564904"/>
                <a:ext cx="2160240" cy="648072"/>
              </a:xfrm>
              <a:prstGeom prst="trapezoid">
                <a:avLst>
                  <a:gd name="adj" fmla="val 1962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  <p:grpSp>
          <p:nvGrpSpPr>
            <p:cNvPr id="30" name="Gruppe 29"/>
            <p:cNvGrpSpPr/>
            <p:nvPr userDrawn="1"/>
          </p:nvGrpSpPr>
          <p:grpSpPr>
            <a:xfrm rot="6060610" flipH="1">
              <a:off x="4450019" y="4673844"/>
              <a:ext cx="5417929" cy="823594"/>
              <a:chOff x="2224198" y="2564904"/>
              <a:chExt cx="4148002" cy="648072"/>
            </a:xfrm>
            <a:solidFill>
              <a:srgbClr val="FFFFFF"/>
            </a:solidFill>
          </p:grpSpPr>
          <p:sp>
            <p:nvSpPr>
              <p:cNvPr id="34" name="Trapes 33"/>
              <p:cNvSpPr/>
              <p:nvPr userDrawn="1"/>
            </p:nvSpPr>
            <p:spPr>
              <a:xfrm>
                <a:off x="2224198" y="2564904"/>
                <a:ext cx="2121379" cy="648072"/>
              </a:xfrm>
              <a:prstGeom prst="trapezoid">
                <a:avLst>
                  <a:gd name="adj" fmla="val 1962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35" name="Trapes 34"/>
              <p:cNvSpPr/>
              <p:nvPr userDrawn="1"/>
            </p:nvSpPr>
            <p:spPr>
              <a:xfrm rot="10800000">
                <a:off x="4211960" y="2564904"/>
                <a:ext cx="2160240" cy="648072"/>
              </a:xfrm>
              <a:prstGeom prst="trapezoid">
                <a:avLst>
                  <a:gd name="adj" fmla="val 1962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  <p:grpSp>
          <p:nvGrpSpPr>
            <p:cNvPr id="36" name="Gruppe 35"/>
            <p:cNvGrpSpPr/>
            <p:nvPr userDrawn="1"/>
          </p:nvGrpSpPr>
          <p:grpSpPr>
            <a:xfrm rot="6060610" flipH="1">
              <a:off x="6432945" y="4671189"/>
              <a:ext cx="5416395" cy="823594"/>
              <a:chOff x="2224198" y="2564904"/>
              <a:chExt cx="4148002" cy="648072"/>
            </a:xfrm>
            <a:solidFill>
              <a:srgbClr val="FFFFFF"/>
            </a:solidFill>
          </p:grpSpPr>
          <p:sp>
            <p:nvSpPr>
              <p:cNvPr id="37" name="Trapes 36"/>
              <p:cNvSpPr/>
              <p:nvPr userDrawn="1"/>
            </p:nvSpPr>
            <p:spPr>
              <a:xfrm>
                <a:off x="2224198" y="2564904"/>
                <a:ext cx="2121379" cy="648072"/>
              </a:xfrm>
              <a:prstGeom prst="trapezoid">
                <a:avLst>
                  <a:gd name="adj" fmla="val 1962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38" name="Trapes 37"/>
              <p:cNvSpPr/>
              <p:nvPr userDrawn="1"/>
            </p:nvSpPr>
            <p:spPr>
              <a:xfrm rot="10800000">
                <a:off x="4211960" y="2564904"/>
                <a:ext cx="2160240" cy="648072"/>
              </a:xfrm>
              <a:prstGeom prst="trapezoid">
                <a:avLst>
                  <a:gd name="adj" fmla="val 1962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nimert symbo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e 17"/>
          <p:cNvGrpSpPr/>
          <p:nvPr userDrawn="1"/>
        </p:nvGrpSpPr>
        <p:grpSpPr>
          <a:xfrm>
            <a:off x="5670436" y="3692865"/>
            <a:ext cx="5269540" cy="812979"/>
            <a:chOff x="2224198" y="2564904"/>
            <a:chExt cx="4148002" cy="648072"/>
          </a:xfrm>
          <a:solidFill>
            <a:srgbClr val="FFFFFF"/>
          </a:solidFill>
        </p:grpSpPr>
        <p:sp>
          <p:nvSpPr>
            <p:cNvPr id="15" name="Trapes 14"/>
            <p:cNvSpPr/>
            <p:nvPr userDrawn="1"/>
          </p:nvSpPr>
          <p:spPr>
            <a:xfrm>
              <a:off x="2224198" y="2564904"/>
              <a:ext cx="2121379" cy="648072"/>
            </a:xfrm>
            <a:prstGeom prst="trapezoid">
              <a:avLst>
                <a:gd name="adj" fmla="val 19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Trapes 16"/>
            <p:cNvSpPr/>
            <p:nvPr userDrawn="1"/>
          </p:nvSpPr>
          <p:spPr>
            <a:xfrm rot="10800000">
              <a:off x="4211960" y="2564904"/>
              <a:ext cx="2160240" cy="648072"/>
            </a:xfrm>
            <a:prstGeom prst="trapezoid">
              <a:avLst>
                <a:gd name="adj" fmla="val 19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2" name="Gruppe 21"/>
          <p:cNvGrpSpPr/>
          <p:nvPr userDrawn="1"/>
        </p:nvGrpSpPr>
        <p:grpSpPr>
          <a:xfrm>
            <a:off x="5310958" y="5690869"/>
            <a:ext cx="5269540" cy="799200"/>
            <a:chOff x="2224198" y="2564904"/>
            <a:chExt cx="4148002" cy="648072"/>
          </a:xfrm>
          <a:solidFill>
            <a:srgbClr val="FFFFFF"/>
          </a:solidFill>
        </p:grpSpPr>
        <p:sp>
          <p:nvSpPr>
            <p:cNvPr id="23" name="Trapes 22"/>
            <p:cNvSpPr/>
            <p:nvPr userDrawn="1"/>
          </p:nvSpPr>
          <p:spPr>
            <a:xfrm>
              <a:off x="2224198" y="2564904"/>
              <a:ext cx="2121379" cy="648072"/>
            </a:xfrm>
            <a:prstGeom prst="trapezoid">
              <a:avLst>
                <a:gd name="adj" fmla="val 19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Trapes 23"/>
            <p:cNvSpPr/>
            <p:nvPr userDrawn="1"/>
          </p:nvSpPr>
          <p:spPr>
            <a:xfrm rot="10800000">
              <a:off x="4211960" y="2564904"/>
              <a:ext cx="2160240" cy="648072"/>
            </a:xfrm>
            <a:prstGeom prst="trapezoid">
              <a:avLst>
                <a:gd name="adj" fmla="val 19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5" name="Gruppe 24"/>
          <p:cNvGrpSpPr/>
          <p:nvPr userDrawn="1"/>
        </p:nvGrpSpPr>
        <p:grpSpPr>
          <a:xfrm rot="6060610" flipH="1">
            <a:off x="4450019" y="4673844"/>
            <a:ext cx="5417929" cy="823594"/>
            <a:chOff x="2224198" y="2564904"/>
            <a:chExt cx="4148002" cy="648072"/>
          </a:xfrm>
          <a:solidFill>
            <a:srgbClr val="FFFFFF"/>
          </a:solidFill>
        </p:grpSpPr>
        <p:sp>
          <p:nvSpPr>
            <p:cNvPr id="26" name="Trapes 25"/>
            <p:cNvSpPr/>
            <p:nvPr userDrawn="1"/>
          </p:nvSpPr>
          <p:spPr>
            <a:xfrm>
              <a:off x="2224198" y="2564904"/>
              <a:ext cx="2121379" cy="648072"/>
            </a:xfrm>
            <a:prstGeom prst="trapezoid">
              <a:avLst>
                <a:gd name="adj" fmla="val 19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" name="Trapes 26"/>
            <p:cNvSpPr/>
            <p:nvPr userDrawn="1"/>
          </p:nvSpPr>
          <p:spPr>
            <a:xfrm rot="10800000">
              <a:off x="4211960" y="2564904"/>
              <a:ext cx="2160240" cy="648072"/>
            </a:xfrm>
            <a:prstGeom prst="trapezoid">
              <a:avLst>
                <a:gd name="adj" fmla="val 19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8" name="Gruppe 27"/>
          <p:cNvGrpSpPr/>
          <p:nvPr userDrawn="1"/>
        </p:nvGrpSpPr>
        <p:grpSpPr>
          <a:xfrm rot="6060610" flipH="1">
            <a:off x="6432945" y="4671189"/>
            <a:ext cx="5416395" cy="823594"/>
            <a:chOff x="2224198" y="2564904"/>
            <a:chExt cx="4148002" cy="648072"/>
          </a:xfrm>
          <a:solidFill>
            <a:srgbClr val="FFFFFF"/>
          </a:solidFill>
        </p:grpSpPr>
        <p:sp>
          <p:nvSpPr>
            <p:cNvPr id="29" name="Trapes 28"/>
            <p:cNvSpPr/>
            <p:nvPr userDrawn="1"/>
          </p:nvSpPr>
          <p:spPr>
            <a:xfrm>
              <a:off x="2224198" y="2564904"/>
              <a:ext cx="2121379" cy="648072"/>
            </a:xfrm>
            <a:prstGeom prst="trapezoid">
              <a:avLst>
                <a:gd name="adj" fmla="val 19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Trapes 29"/>
            <p:cNvSpPr/>
            <p:nvPr userDrawn="1"/>
          </p:nvSpPr>
          <p:spPr>
            <a:xfrm rot="10800000">
              <a:off x="4211960" y="2564904"/>
              <a:ext cx="2160240" cy="648072"/>
            </a:xfrm>
            <a:prstGeom prst="trapezoid">
              <a:avLst>
                <a:gd name="adj" fmla="val 19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51793E-7 L -0.04757 0.28846 " pathEditMode="relative" rAng="0" ptsTypes="AA">
                                      <p:cBhvr>
                                        <p:cTn id="18" dur="10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0" y="144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80523E-6 L -0.29028 -0.00232 " pathEditMode="relative" rAng="0" ptsTypes="AA">
                                      <p:cBhvr>
                                        <p:cTn id="20" dur="10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00" y="-1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51793E-7 L 0.05573 -0.4564 " pathEditMode="relative" rAng="0" ptsTypes="AA">
                                      <p:cBhvr>
                                        <p:cTn id="22" dur="10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0" y="-228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34629E-6 L 0.36996 -0.00694 " pathEditMode="relative" rAng="0" ptsTypes="AA">
                                      <p:cBhvr>
                                        <p:cTn id="24" dur="10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085389" y="2091695"/>
            <a:ext cx="6650250" cy="6978431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3700"/>
            </a:lvl2pPr>
            <a:lvl3pPr>
              <a:defRPr sz="3300"/>
            </a:lvl3pPr>
            <a:lvl4pPr>
              <a:defRPr sz="3000"/>
            </a:lvl4pPr>
            <a:lvl5pPr>
              <a:defRPr sz="30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75022" y="2091695"/>
            <a:ext cx="7051589" cy="6978431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3700"/>
            </a:lvl2pPr>
            <a:lvl3pPr>
              <a:defRPr sz="3300"/>
            </a:lvl3pPr>
            <a:lvl4pPr>
              <a:defRPr sz="3000"/>
            </a:lvl4pPr>
            <a:lvl5pPr>
              <a:defRPr sz="30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EDFB1-F970-4388-AAEE-1F5893B4663D}" type="datetime1">
              <a:rPr lang="nb-NO" smtClean="0"/>
              <a:pPr/>
              <a:t>24.03.2015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5221-A51B-4371-B866-038075B34EEB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85389" y="2091694"/>
            <a:ext cx="6650250" cy="1267002"/>
          </a:xfrm>
        </p:spPr>
        <p:txBody>
          <a:bodyPr anchor="t"/>
          <a:lstStyle>
            <a:lvl1pPr marL="0" indent="0">
              <a:buNone/>
              <a:defRPr sz="4400" b="1"/>
            </a:lvl1pPr>
            <a:lvl2pPr marL="844540" indent="0">
              <a:buNone/>
              <a:defRPr sz="3700" b="1"/>
            </a:lvl2pPr>
            <a:lvl3pPr marL="1689080" indent="0">
              <a:buNone/>
              <a:defRPr sz="3300" b="1"/>
            </a:lvl3pPr>
            <a:lvl4pPr marL="2533620" indent="0">
              <a:buNone/>
              <a:defRPr sz="3000" b="1"/>
            </a:lvl4pPr>
            <a:lvl5pPr marL="3378159" indent="0">
              <a:buNone/>
              <a:defRPr sz="3000" b="1"/>
            </a:lvl5pPr>
            <a:lvl6pPr marL="4222699" indent="0">
              <a:buNone/>
              <a:defRPr sz="3000" b="1"/>
            </a:lvl6pPr>
            <a:lvl7pPr marL="5067239" indent="0">
              <a:buNone/>
              <a:defRPr sz="3000" b="1"/>
            </a:lvl7pPr>
            <a:lvl8pPr marL="5911779" indent="0">
              <a:buNone/>
              <a:defRPr sz="3000" b="1"/>
            </a:lvl8pPr>
            <a:lvl9pPr marL="6756319" indent="0">
              <a:buNone/>
              <a:defRPr sz="30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085389" y="3371035"/>
            <a:ext cx="6650250" cy="5699089"/>
          </a:xfrm>
        </p:spPr>
        <p:txBody>
          <a:bodyPr/>
          <a:lstStyle>
            <a:lvl1pPr>
              <a:defRPr sz="4400"/>
            </a:lvl1pPr>
            <a:lvl2pPr>
              <a:defRPr sz="3700"/>
            </a:lvl2pPr>
            <a:lvl3pPr>
              <a:defRPr sz="33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8375025" y="2091693"/>
            <a:ext cx="7161538" cy="1279342"/>
          </a:xfrm>
        </p:spPr>
        <p:txBody>
          <a:bodyPr anchor="b"/>
          <a:lstStyle>
            <a:lvl1pPr marL="0" indent="0">
              <a:buNone/>
              <a:defRPr sz="4400" b="1"/>
            </a:lvl1pPr>
            <a:lvl2pPr marL="844540" indent="0">
              <a:buNone/>
              <a:defRPr sz="3700" b="1"/>
            </a:lvl2pPr>
            <a:lvl3pPr marL="1689080" indent="0">
              <a:buNone/>
              <a:defRPr sz="3300" b="1"/>
            </a:lvl3pPr>
            <a:lvl4pPr marL="2533620" indent="0">
              <a:buNone/>
              <a:defRPr sz="3000" b="1"/>
            </a:lvl4pPr>
            <a:lvl5pPr marL="3378159" indent="0">
              <a:buNone/>
              <a:defRPr sz="3000" b="1"/>
            </a:lvl5pPr>
            <a:lvl6pPr marL="4222699" indent="0">
              <a:buNone/>
              <a:defRPr sz="3000" b="1"/>
            </a:lvl6pPr>
            <a:lvl7pPr marL="5067239" indent="0">
              <a:buNone/>
              <a:defRPr sz="3000" b="1"/>
            </a:lvl7pPr>
            <a:lvl8pPr marL="5911779" indent="0">
              <a:buNone/>
              <a:defRPr sz="3000" b="1"/>
            </a:lvl8pPr>
            <a:lvl9pPr marL="6756319" indent="0">
              <a:buNone/>
              <a:defRPr sz="30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8375022" y="3220023"/>
            <a:ext cx="7051589" cy="5850101"/>
          </a:xfrm>
        </p:spPr>
        <p:txBody>
          <a:bodyPr/>
          <a:lstStyle>
            <a:lvl1pPr>
              <a:defRPr sz="4400"/>
            </a:lvl1pPr>
            <a:lvl2pPr>
              <a:defRPr sz="3700"/>
            </a:lvl2pPr>
            <a:lvl3pPr>
              <a:defRPr sz="33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511E-67BC-442A-805B-148D40933720}" type="datetime1">
              <a:rPr lang="nb-NO" smtClean="0"/>
              <a:pPr/>
              <a:t>24.03.2015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5221-A51B-4371-B866-038075B34EEB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ødtekst med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1085390" y="2091693"/>
            <a:ext cx="14451171" cy="2878520"/>
          </a:xfrm>
        </p:spPr>
        <p:txBody>
          <a:bodyPr tIns="132998" anchor="t">
            <a:normAutofit/>
          </a:bodyPr>
          <a:lstStyle>
            <a:lvl1pPr marL="0" indent="0">
              <a:buNone/>
              <a:defRPr sz="4400" b="0"/>
            </a:lvl1pPr>
            <a:lvl2pPr marL="844540" indent="0">
              <a:buNone/>
              <a:defRPr sz="3700" b="1"/>
            </a:lvl2pPr>
            <a:lvl3pPr marL="1689080" indent="0">
              <a:buNone/>
              <a:defRPr sz="3300" b="1"/>
            </a:lvl3pPr>
            <a:lvl4pPr marL="2533620" indent="0">
              <a:buNone/>
              <a:defRPr sz="3000" b="1"/>
            </a:lvl4pPr>
            <a:lvl5pPr marL="3378159" indent="0">
              <a:buNone/>
              <a:defRPr sz="3000" b="1"/>
            </a:lvl5pPr>
            <a:lvl6pPr marL="4222699" indent="0">
              <a:buNone/>
              <a:defRPr sz="3000" b="1"/>
            </a:lvl6pPr>
            <a:lvl7pPr marL="5067239" indent="0">
              <a:buNone/>
              <a:defRPr sz="3000" b="1"/>
            </a:lvl7pPr>
            <a:lvl8pPr marL="5911779" indent="0">
              <a:buNone/>
              <a:defRPr sz="3000" b="1"/>
            </a:lvl8pPr>
            <a:lvl9pPr marL="6756319" indent="0">
              <a:buNone/>
              <a:defRPr sz="3000" b="1"/>
            </a:lvl9pPr>
          </a:lstStyle>
          <a:p>
            <a:pPr lvl="0"/>
            <a:r>
              <a:rPr lang="nb-NO" dirty="0" smtClean="0"/>
              <a:t>Klikk for å skrive brødtekst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085390" y="5076825"/>
            <a:ext cx="14451171" cy="3993299"/>
          </a:xfrm>
        </p:spPr>
        <p:txBody>
          <a:bodyPr>
            <a:normAutofit/>
          </a:bodyPr>
          <a:lstStyle>
            <a:lvl1pPr>
              <a:defRPr sz="3700"/>
            </a:lvl1pPr>
            <a:lvl2pPr>
              <a:defRPr sz="3300"/>
            </a:lvl2pPr>
            <a:lvl3pPr>
              <a:defRPr sz="3000"/>
            </a:lvl3pPr>
            <a:lvl4pPr>
              <a:defRPr sz="2600"/>
            </a:lvl4pPr>
            <a:lvl5pPr>
              <a:defRPr sz="26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769CD-C692-48D9-8FD3-209066D47431}" type="datetime1">
              <a:rPr lang="nb-NO" smtClean="0"/>
              <a:pPr/>
              <a:t>24.03.2015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5221-A51B-4371-B866-038075B34EEB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D7F3-7E8F-4D6B-AE69-E3D8C82D39D0}" type="datetime1">
              <a:rPr lang="nb-NO" smtClean="0"/>
              <a:pPr/>
              <a:t>24.03.2015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5221-A51B-4371-B866-038075B34EEB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79E61-6CDA-46D6-ACB8-519E4EFE598F}" type="datetime1">
              <a:rPr lang="nb-NO" smtClean="0"/>
              <a:pPr/>
              <a:t>24.03.2015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5221-A51B-4371-B866-038075B34EEB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vadratisk bilde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268153" y="2411491"/>
            <a:ext cx="6484440" cy="5383300"/>
          </a:xfrm>
        </p:spPr>
        <p:txBody>
          <a:bodyPr/>
          <a:lstStyle>
            <a:lvl1pPr marL="0" indent="0">
              <a:buNone/>
              <a:defRPr sz="5900"/>
            </a:lvl1pPr>
            <a:lvl2pPr marL="844540" indent="0">
              <a:buNone/>
              <a:defRPr sz="5200"/>
            </a:lvl2pPr>
            <a:lvl3pPr marL="1689080" indent="0">
              <a:buNone/>
              <a:defRPr sz="4400"/>
            </a:lvl3pPr>
            <a:lvl4pPr marL="2533620" indent="0">
              <a:buNone/>
              <a:defRPr sz="3700"/>
            </a:lvl4pPr>
            <a:lvl5pPr marL="3378159" indent="0">
              <a:buNone/>
              <a:defRPr sz="3700"/>
            </a:lvl5pPr>
            <a:lvl6pPr marL="4222699" indent="0">
              <a:buNone/>
              <a:defRPr sz="3700"/>
            </a:lvl6pPr>
            <a:lvl7pPr marL="5067239" indent="0">
              <a:buNone/>
              <a:defRPr sz="3700"/>
            </a:lvl7pPr>
            <a:lvl8pPr marL="5911779" indent="0">
              <a:buNone/>
              <a:defRPr sz="3700"/>
            </a:lvl8pPr>
            <a:lvl9pPr marL="6756319" indent="0">
              <a:buNone/>
              <a:defRPr sz="37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BB326-C9DB-41F5-A97C-5A5E6D2DC6AA}" type="datetime1">
              <a:rPr lang="nb-NO" smtClean="0"/>
              <a:pPr/>
              <a:t>24.03.2015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5221-A51B-4371-B866-038075B34EEB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Plassholder for innhold 3"/>
          <p:cNvSpPr>
            <a:spLocks noGrp="1"/>
          </p:cNvSpPr>
          <p:nvPr>
            <p:ph sz="half" idx="2"/>
          </p:nvPr>
        </p:nvSpPr>
        <p:spPr>
          <a:xfrm>
            <a:off x="8375022" y="2091695"/>
            <a:ext cx="7051589" cy="575704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3700"/>
            </a:lvl2pPr>
            <a:lvl3pPr>
              <a:defRPr sz="3300"/>
            </a:lvl3pPr>
            <a:lvl4pPr>
              <a:defRPr sz="3000"/>
            </a:lvl4pPr>
            <a:lvl5pPr>
              <a:defRPr sz="30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10" name="Tittel 1"/>
          <p:cNvSpPr>
            <a:spLocks noGrp="1"/>
          </p:cNvSpPr>
          <p:nvPr>
            <p:ph type="title"/>
          </p:nvPr>
        </p:nvSpPr>
        <p:spPr>
          <a:xfrm>
            <a:off x="1086050" y="918963"/>
            <a:ext cx="14340561" cy="106560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orama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268153" y="2411491"/>
            <a:ext cx="14268408" cy="5383300"/>
          </a:xfrm>
        </p:spPr>
        <p:txBody>
          <a:bodyPr/>
          <a:lstStyle>
            <a:lvl1pPr marL="0" indent="0">
              <a:buNone/>
              <a:defRPr sz="5900"/>
            </a:lvl1pPr>
            <a:lvl2pPr marL="844540" indent="0">
              <a:buNone/>
              <a:defRPr sz="5200"/>
            </a:lvl2pPr>
            <a:lvl3pPr marL="1689080" indent="0">
              <a:buNone/>
              <a:defRPr sz="4400"/>
            </a:lvl3pPr>
            <a:lvl4pPr marL="2533620" indent="0">
              <a:buNone/>
              <a:defRPr sz="3700"/>
            </a:lvl4pPr>
            <a:lvl5pPr marL="3378159" indent="0">
              <a:buNone/>
              <a:defRPr sz="3700"/>
            </a:lvl5pPr>
            <a:lvl6pPr marL="4222699" indent="0">
              <a:buNone/>
              <a:defRPr sz="3700"/>
            </a:lvl6pPr>
            <a:lvl7pPr marL="5067239" indent="0">
              <a:buNone/>
              <a:defRPr sz="3700"/>
            </a:lvl7pPr>
            <a:lvl8pPr marL="5911779" indent="0">
              <a:buNone/>
              <a:defRPr sz="3700"/>
            </a:lvl8pPr>
            <a:lvl9pPr marL="6756319" indent="0">
              <a:buNone/>
              <a:defRPr sz="37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61551-16ED-42E6-8168-403CD9BC7ED9}" type="datetime1">
              <a:rPr lang="nb-NO" smtClean="0"/>
              <a:pPr/>
              <a:t>24.03.2015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5221-A51B-4371-B866-038075B34EEB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Tittel 1"/>
          <p:cNvSpPr>
            <a:spLocks noGrp="1"/>
          </p:cNvSpPr>
          <p:nvPr>
            <p:ph type="title"/>
          </p:nvPr>
        </p:nvSpPr>
        <p:spPr>
          <a:xfrm>
            <a:off x="1086050" y="918963"/>
            <a:ext cx="14340561" cy="106560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086050" y="918963"/>
            <a:ext cx="14340561" cy="1065605"/>
          </a:xfrm>
          <a:prstGeom prst="rect">
            <a:avLst/>
          </a:prstGeom>
        </p:spPr>
        <p:txBody>
          <a:bodyPr vert="horz" lIns="168908" tIns="84454" rIns="168908" bIns="84454" rtlCol="0" anchor="b">
            <a:no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85390" y="2091694"/>
            <a:ext cx="14451171" cy="6658633"/>
          </a:xfrm>
          <a:prstGeom prst="rect">
            <a:avLst/>
          </a:prstGeom>
        </p:spPr>
        <p:txBody>
          <a:bodyPr vert="horz" lIns="168908" tIns="84454" rIns="168908" bIns="84454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981187" y="9236016"/>
            <a:ext cx="1790274" cy="432648"/>
          </a:xfrm>
          <a:prstGeom prst="rect">
            <a:avLst/>
          </a:prstGeom>
        </p:spPr>
        <p:txBody>
          <a:bodyPr vert="horz" lIns="168908" tIns="84454" rIns="168908" bIns="84454" rtlCol="0" anchor="ctr"/>
          <a:lstStyle>
            <a:lvl1pPr marL="0" algn="l" defTabSz="1689080" rtl="0" eaLnBrk="1" latinLnBrk="0" hangingPunct="1">
              <a:defRPr lang="nb-NO" sz="2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235D578-80E4-40C3-95A4-8D8017088E0D}" type="datetime1">
              <a:rPr lang="nb-NO" smtClean="0"/>
              <a:pPr/>
              <a:t>24.03.2015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899338" y="9236016"/>
            <a:ext cx="9207123" cy="432648"/>
          </a:xfrm>
          <a:prstGeom prst="rect">
            <a:avLst/>
          </a:prstGeom>
        </p:spPr>
        <p:txBody>
          <a:bodyPr vert="horz" lIns="168908" tIns="84454" rIns="168908" bIns="84454" rtlCol="0" anchor="ctr"/>
          <a:lstStyle>
            <a:lvl1pPr marL="0" algn="l" defTabSz="1689080" rtl="0" eaLnBrk="1" latinLnBrk="0" hangingPunct="1">
              <a:defRPr lang="nb-NO" sz="2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085389" y="9234687"/>
            <a:ext cx="719951" cy="426447"/>
          </a:xfrm>
          <a:prstGeom prst="rect">
            <a:avLst/>
          </a:prstGeom>
        </p:spPr>
        <p:txBody>
          <a:bodyPr vert="horz" lIns="168908" tIns="84454" rIns="168908" bIns="84454" rtlCol="0" anchor="ctr"/>
          <a:lstStyle>
            <a:lvl1pPr algn="l">
              <a:defRPr sz="2200">
                <a:solidFill>
                  <a:schemeClr val="tx2"/>
                </a:solidFill>
              </a:defRPr>
            </a:lvl1pPr>
          </a:lstStyle>
          <a:p>
            <a:fld id="{7B785221-A51B-4371-B866-038075B34EEB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3" name="Bilde 12" descr="Logo-hvit.png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28005" y="9194381"/>
            <a:ext cx="2080096" cy="44323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60" r:id="rId5"/>
    <p:sldLayoutId id="2147483654" r:id="rId6"/>
    <p:sldLayoutId id="2147483655" r:id="rId7"/>
    <p:sldLayoutId id="2147483657" r:id="rId8"/>
    <p:sldLayoutId id="2147483672" r:id="rId9"/>
    <p:sldLayoutId id="2147483658" r:id="rId10"/>
    <p:sldLayoutId id="2147483659" r:id="rId11"/>
    <p:sldLayoutId id="2147483693" r:id="rId12"/>
    <p:sldLayoutId id="2147483694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689080" rtl="0" eaLnBrk="1" latinLnBrk="0" hangingPunct="1">
        <a:spcBef>
          <a:spcPct val="0"/>
        </a:spcBef>
        <a:buNone/>
        <a:defRPr sz="5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8513" indent="-498513" algn="l" defTabSz="168908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997026" indent="-498513" algn="l" defTabSz="168908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−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495539" indent="-498513" algn="l" defTabSz="168908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−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994052" indent="-498513" algn="l" defTabSz="168908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477904" indent="-483852" algn="l" defTabSz="168908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4644969" indent="-422270" algn="l" defTabSz="1689080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6pPr>
      <a:lvl7pPr marL="5489509" indent="-422270" algn="l" defTabSz="1689080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7pPr>
      <a:lvl8pPr marL="6334049" indent="-422270" algn="l" defTabSz="1689080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8pPr>
      <a:lvl9pPr marL="7178589" indent="-422270" algn="l" defTabSz="1689080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68908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844540" algn="l" defTabSz="168908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689080" algn="l" defTabSz="168908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2533620" algn="l" defTabSz="168908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4pPr>
      <a:lvl5pPr marL="3378159" algn="l" defTabSz="168908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5pPr>
      <a:lvl6pPr marL="4222699" algn="l" defTabSz="168908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6pPr>
      <a:lvl7pPr marL="5067239" algn="l" defTabSz="168908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7pPr>
      <a:lvl8pPr marL="5911779" algn="l" defTabSz="168908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8pPr>
      <a:lvl9pPr marL="6756319" algn="l" defTabSz="168908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086050" y="918963"/>
            <a:ext cx="14340561" cy="1065605"/>
          </a:xfrm>
          <a:prstGeom prst="rect">
            <a:avLst/>
          </a:prstGeom>
        </p:spPr>
        <p:txBody>
          <a:bodyPr vert="horz" lIns="168908" tIns="84454" rIns="168908" bIns="84454" rtlCol="0" anchor="b">
            <a:no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85390" y="2091694"/>
            <a:ext cx="14451171" cy="6658633"/>
          </a:xfrm>
          <a:prstGeom prst="rect">
            <a:avLst/>
          </a:prstGeom>
        </p:spPr>
        <p:txBody>
          <a:bodyPr vert="horz" lIns="168908" tIns="84454" rIns="168908" bIns="84454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981187" y="9236016"/>
            <a:ext cx="1790274" cy="432648"/>
          </a:xfrm>
          <a:prstGeom prst="rect">
            <a:avLst/>
          </a:prstGeom>
        </p:spPr>
        <p:txBody>
          <a:bodyPr vert="horz" lIns="168908" tIns="84454" rIns="168908" bIns="84454" rtlCol="0" anchor="ctr"/>
          <a:lstStyle>
            <a:lvl1pPr marL="0" algn="l" defTabSz="1689080" rtl="0" eaLnBrk="1" latinLnBrk="0" hangingPunct="1">
              <a:defRPr lang="nb-NO" sz="2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6351BCD-BE2F-4549-9753-684A209085C1}" type="datetime1">
              <a:rPr lang="nb-NO" smtClean="0"/>
              <a:pPr/>
              <a:t>24.03.2015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899338" y="9236016"/>
            <a:ext cx="9207123" cy="432648"/>
          </a:xfrm>
          <a:prstGeom prst="rect">
            <a:avLst/>
          </a:prstGeom>
        </p:spPr>
        <p:txBody>
          <a:bodyPr vert="horz" lIns="168908" tIns="84454" rIns="168908" bIns="84454" rtlCol="0" anchor="ctr"/>
          <a:lstStyle>
            <a:lvl1pPr marL="0" algn="l" defTabSz="1689080" rtl="0" eaLnBrk="1" latinLnBrk="0" hangingPunct="1">
              <a:defRPr lang="nb-NO" sz="2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085389" y="9234687"/>
            <a:ext cx="719951" cy="426447"/>
          </a:xfrm>
          <a:prstGeom prst="rect">
            <a:avLst/>
          </a:prstGeom>
        </p:spPr>
        <p:txBody>
          <a:bodyPr vert="horz" lIns="168908" tIns="84454" rIns="168908" bIns="84454" rtlCol="0" anchor="ctr"/>
          <a:lstStyle>
            <a:lvl1pPr algn="l">
              <a:defRPr sz="2200">
                <a:solidFill>
                  <a:schemeClr val="bg1"/>
                </a:solidFill>
              </a:defRPr>
            </a:lvl1pPr>
          </a:lstStyle>
          <a:p>
            <a:fld id="{7B785221-A51B-4371-B866-038075B34EEB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3" name="Bilde 12" descr="Logo-hvit.png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13524868" y="9188085"/>
            <a:ext cx="2011695" cy="36643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3" r:id="rId3"/>
    <p:sldLayoutId id="2147483682" r:id="rId4"/>
    <p:sldLayoutId id="2147483684" r:id="rId5"/>
    <p:sldLayoutId id="2147483685" r:id="rId6"/>
    <p:sldLayoutId id="2147483686" r:id="rId7"/>
    <p:sldLayoutId id="2147483688" r:id="rId8"/>
    <p:sldLayoutId id="2147483676" r:id="rId9"/>
    <p:sldLayoutId id="2147483692" r:id="rId10"/>
    <p:sldLayoutId id="2147483689" r:id="rId11"/>
  </p:sldLayoutIdLst>
  <p:hf hdr="0" ftr="0" dt="0"/>
  <p:txStyles>
    <p:titleStyle>
      <a:lvl1pPr algn="l" defTabSz="1689080" rtl="0" eaLnBrk="1" latinLnBrk="0" hangingPunct="1">
        <a:spcBef>
          <a:spcPct val="0"/>
        </a:spcBef>
        <a:buNone/>
        <a:defRPr sz="5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8513" indent="-498513" algn="l" defTabSz="168908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997026" indent="-498513" algn="l" defTabSz="168908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495539" indent="-498513" algn="l" defTabSz="168908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1994052" indent="-498513" algn="l" defTabSz="168908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2477904" indent="-483852" algn="l" defTabSz="168908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4644969" indent="-422270" algn="l" defTabSz="1689080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6pPr>
      <a:lvl7pPr marL="5489509" indent="-422270" algn="l" defTabSz="1689080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7pPr>
      <a:lvl8pPr marL="6334049" indent="-422270" algn="l" defTabSz="1689080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8pPr>
      <a:lvl9pPr marL="7178589" indent="-422270" algn="l" defTabSz="1689080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68908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844540" algn="l" defTabSz="168908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689080" algn="l" defTabSz="168908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2533620" algn="l" defTabSz="168908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4pPr>
      <a:lvl5pPr marL="3378159" algn="l" defTabSz="168908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5pPr>
      <a:lvl6pPr marL="4222699" algn="l" defTabSz="168908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6pPr>
      <a:lvl7pPr marL="5067239" algn="l" defTabSz="168908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7pPr>
      <a:lvl8pPr marL="5911779" algn="l" defTabSz="168908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8pPr>
      <a:lvl9pPr marL="6756319" algn="l" defTabSz="168908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Tilbudet i 2015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Kontraktene Oslo sentrum og Linje 25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 smtClean="0"/>
              <a:t>Oslo 25.3.2015</a:t>
            </a:r>
          </a:p>
          <a:p>
            <a:r>
              <a:rPr lang="nb-NO" dirty="0" smtClean="0"/>
              <a:t>Jan Erik Pedersen, Ruteplanlegger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92910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Nattbusser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Linjene N2, N3, N4, N5, N11, N12, N18, N30, N32, N54, N70, N81 og N83</a:t>
            </a:r>
          </a:p>
          <a:p>
            <a:endParaRPr lang="nb-NO" dirty="0" smtClean="0"/>
          </a:p>
          <a:p>
            <a:r>
              <a:rPr lang="nb-NO" dirty="0" smtClean="0"/>
              <a:t>Ingen </a:t>
            </a:r>
            <a:r>
              <a:rPr lang="nb-NO" dirty="0"/>
              <a:t>dimensjonerende </a:t>
            </a:r>
            <a:r>
              <a:rPr lang="nb-NO" dirty="0" smtClean="0"/>
              <a:t>busser.</a:t>
            </a:r>
            <a:endParaRPr lang="nb-NO" dirty="0"/>
          </a:p>
          <a:p>
            <a:r>
              <a:rPr lang="nb-NO" dirty="0"/>
              <a:t>Samlet antall rutekilometer per år</a:t>
            </a:r>
            <a:r>
              <a:rPr lang="nb-NO" dirty="0" smtClean="0"/>
              <a:t>: ca. 195 000</a:t>
            </a:r>
            <a:endParaRPr lang="nb-NO" dirty="0"/>
          </a:p>
          <a:p>
            <a:r>
              <a:rPr lang="nb-NO" dirty="0"/>
              <a:t>Samlet antall </a:t>
            </a:r>
            <a:r>
              <a:rPr lang="nb-NO" dirty="0" err="1"/>
              <a:t>rutetimer</a:t>
            </a:r>
            <a:r>
              <a:rPr lang="nb-NO" dirty="0"/>
              <a:t> per år</a:t>
            </a:r>
            <a:r>
              <a:rPr lang="nb-NO" dirty="0" smtClean="0"/>
              <a:t>: ca. 7 898</a:t>
            </a:r>
            <a:endParaRPr lang="nb-NO" dirty="0"/>
          </a:p>
          <a:p>
            <a:endParaRPr lang="nb-NO" dirty="0" smtClean="0"/>
          </a:p>
          <a:p>
            <a:r>
              <a:rPr lang="nb-NO" dirty="0" smtClean="0"/>
              <a:t>37 Busser i drift natt til lørdag, søndag og helligdager.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5221-A51B-4371-B866-038075B34EEB}" type="slidenum">
              <a:rPr lang="nb-NO" smtClean="0"/>
              <a:pPr/>
              <a:t>10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40434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Kommende kontrakt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Fortsatt vekst – hvordan tar vi den?</a:t>
            </a:r>
          </a:p>
          <a:p>
            <a:pPr marL="498513" lvl="1" indent="0">
              <a:buNone/>
            </a:pPr>
            <a:endParaRPr lang="nb-NO" dirty="0" smtClean="0"/>
          </a:p>
          <a:p>
            <a:r>
              <a:rPr lang="nb-NO" dirty="0" smtClean="0"/>
              <a:t>Trafikkplan Indre by</a:t>
            </a:r>
          </a:p>
          <a:p>
            <a:r>
              <a:rPr lang="nb-NO" dirty="0" smtClean="0"/>
              <a:t>Tunellrehabiliteringsprosjektet i Oslo </a:t>
            </a:r>
            <a:endParaRPr lang="nb-NO" dirty="0"/>
          </a:p>
          <a:p>
            <a:endParaRPr lang="nb-NO" dirty="0" smtClean="0"/>
          </a:p>
          <a:p>
            <a:r>
              <a:rPr lang="nb-NO" dirty="0" smtClean="0"/>
              <a:t>Nattbusstilbudet kan bli utvidet</a:t>
            </a:r>
            <a:endParaRPr lang="nb-NO" dirty="0"/>
          </a:p>
          <a:p>
            <a:r>
              <a:rPr lang="nb-NO" dirty="0" smtClean="0"/>
              <a:t>Flytte noen nattbusslinjer til andre kontrakter?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5221-A51B-4371-B866-038075B34EEB}" type="slidenum">
              <a:rPr lang="nb-NO" smtClean="0"/>
              <a:pPr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0298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Tunnelrehabilitering i Oslo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5221-A51B-4371-B866-038075B34EEB}" type="slidenum">
              <a:rPr lang="nb-NO" smtClean="0"/>
              <a:pPr/>
              <a:t>12</a:t>
            </a:fld>
            <a:endParaRPr lang="nb-NO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517" y="3420641"/>
            <a:ext cx="14577068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8664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Linje 25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Linje 22 og linje 25</a:t>
            </a:r>
          </a:p>
          <a:p>
            <a:r>
              <a:rPr lang="nb-NO" dirty="0" smtClean="0"/>
              <a:t>18 solobusser</a:t>
            </a:r>
          </a:p>
          <a:p>
            <a:pPr marL="0" indent="0">
              <a:buNone/>
            </a:pPr>
            <a:r>
              <a:rPr lang="nb-NO" dirty="0" smtClean="0"/>
              <a:t> </a:t>
            </a:r>
          </a:p>
          <a:p>
            <a:pPr marL="0" indent="0">
              <a:buNone/>
            </a:pPr>
            <a:r>
              <a:rPr lang="nb-NO" sz="3600" dirty="0" smtClean="0">
                <a:solidFill>
                  <a:srgbClr val="000000"/>
                </a:solidFill>
              </a:rPr>
              <a:t>Nøkkeltall </a:t>
            </a:r>
            <a:r>
              <a:rPr lang="nb-NO" sz="3600" dirty="0">
                <a:solidFill>
                  <a:srgbClr val="000000"/>
                </a:solidFill>
              </a:rPr>
              <a:t>beregnet 2014</a:t>
            </a:r>
          </a:p>
          <a:p>
            <a:r>
              <a:rPr lang="nb-NO" sz="3600" dirty="0"/>
              <a:t>Påstigende per år: </a:t>
            </a:r>
            <a:r>
              <a:rPr lang="nb-NO" sz="3600" dirty="0" smtClean="0"/>
              <a:t>ca. 3,3 mill.</a:t>
            </a:r>
            <a:endParaRPr lang="nb-NO" sz="3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b-NO" sz="3600" dirty="0"/>
              <a:t>Rutekilometer per år: </a:t>
            </a:r>
            <a:r>
              <a:rPr lang="nb-NO" sz="3600" dirty="0" smtClean="0"/>
              <a:t>1,3 mill.</a:t>
            </a:r>
            <a:endParaRPr lang="nb-NO" sz="3600" dirty="0"/>
          </a:p>
          <a:p>
            <a:r>
              <a:rPr lang="nb-NO" sz="3600" dirty="0" err="1"/>
              <a:t>Rutetimer</a:t>
            </a:r>
            <a:r>
              <a:rPr lang="nb-NO" sz="3600" dirty="0"/>
              <a:t> per år</a:t>
            </a:r>
            <a:r>
              <a:rPr lang="nb-NO" sz="3600" dirty="0" smtClean="0"/>
              <a:t>: 0,50 mill.</a:t>
            </a:r>
            <a:endParaRPr lang="nb-NO" sz="3600" dirty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5221-A51B-4371-B866-038075B34EEB}" type="slidenum">
              <a:rPr lang="nb-NO" smtClean="0"/>
              <a:pPr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71890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Linje 22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Ellingsrudåsen – Grorud st. - Bjerke – Kjelsås – Ullevål - Majorstuen</a:t>
            </a:r>
          </a:p>
          <a:p>
            <a:endParaRPr lang="nb-NO" dirty="0"/>
          </a:p>
          <a:p>
            <a:r>
              <a:rPr lang="nb-NO" dirty="0"/>
              <a:t>Ca. </a:t>
            </a:r>
            <a:r>
              <a:rPr lang="nb-NO" dirty="0" smtClean="0"/>
              <a:t>2 600 reiser </a:t>
            </a:r>
            <a:r>
              <a:rPr lang="nb-NO" dirty="0"/>
              <a:t>på en hverdager</a:t>
            </a:r>
          </a:p>
          <a:p>
            <a:r>
              <a:rPr lang="nb-NO" dirty="0" smtClean="0"/>
              <a:t>8 </a:t>
            </a:r>
            <a:r>
              <a:rPr lang="nb-NO" dirty="0"/>
              <a:t>solobusser</a:t>
            </a:r>
          </a:p>
          <a:p>
            <a:r>
              <a:rPr lang="nb-NO" dirty="0"/>
              <a:t>Linjelengde </a:t>
            </a:r>
            <a:r>
              <a:rPr lang="nb-NO" dirty="0" smtClean="0"/>
              <a:t>21,3</a:t>
            </a:r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r>
              <a:rPr lang="nb-NO" dirty="0" smtClean="0"/>
              <a:t>Vurderes nedlagt, og ressursene lagt inn i linje 25.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5221-A51B-4371-B866-038075B34EEB}" type="slidenum">
              <a:rPr lang="nb-NO" smtClean="0"/>
              <a:pPr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61507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Linje 25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Lørenskog st. – Furuset </a:t>
            </a:r>
            <a:r>
              <a:rPr lang="nb-NO" dirty="0"/>
              <a:t>– Kjelsås – </a:t>
            </a:r>
            <a:r>
              <a:rPr lang="nb-NO" dirty="0" smtClean="0"/>
              <a:t>Ullevål - Majorstuen</a:t>
            </a:r>
            <a:endParaRPr lang="nb-NO" dirty="0"/>
          </a:p>
          <a:p>
            <a:endParaRPr lang="nb-NO" dirty="0"/>
          </a:p>
          <a:p>
            <a:r>
              <a:rPr lang="nb-NO" dirty="0"/>
              <a:t>Ca. </a:t>
            </a:r>
            <a:r>
              <a:rPr lang="nb-NO" dirty="0" smtClean="0"/>
              <a:t>9 500 </a:t>
            </a:r>
            <a:r>
              <a:rPr lang="nb-NO" dirty="0"/>
              <a:t>reiser på en hverdager</a:t>
            </a:r>
          </a:p>
          <a:p>
            <a:r>
              <a:rPr lang="nb-NO" dirty="0" smtClean="0"/>
              <a:t>10 </a:t>
            </a:r>
            <a:r>
              <a:rPr lang="nb-NO" dirty="0"/>
              <a:t>solobusser</a:t>
            </a:r>
          </a:p>
          <a:p>
            <a:r>
              <a:rPr lang="nb-NO" dirty="0"/>
              <a:t>Linjelengde </a:t>
            </a:r>
            <a:r>
              <a:rPr lang="nb-NO" dirty="0" smtClean="0"/>
              <a:t>25,9</a:t>
            </a:r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5221-A51B-4371-B866-038075B34EEB}" type="slidenum">
              <a:rPr lang="nb-NO" smtClean="0"/>
              <a:pPr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8240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Linje 22/25</a:t>
            </a:r>
            <a:endParaRPr lang="nb-NO" dirty="0"/>
          </a:p>
        </p:txBody>
      </p:sp>
      <p:graphicFrame>
        <p:nvGraphicFramePr>
          <p:cNvPr id="5" name="Plassholder for innhol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0941978"/>
              </p:ext>
            </p:extLst>
          </p:nvPr>
        </p:nvGraphicFramePr>
        <p:xfrm>
          <a:off x="1206501" y="3132608"/>
          <a:ext cx="13825535" cy="47525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1528"/>
                <a:gridCol w="2595668"/>
                <a:gridCol w="1153630"/>
                <a:gridCol w="1297834"/>
                <a:gridCol w="1297834"/>
                <a:gridCol w="1369935"/>
                <a:gridCol w="1261783"/>
                <a:gridCol w="1478088"/>
                <a:gridCol w="2289235"/>
              </a:tblGrid>
              <a:tr h="1299408"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u="none" strike="noStrike" baseline="0" dirty="0">
                          <a:effectLst/>
                          <a:latin typeface="Arial" panose="020B0604020202020204" pitchFamily="34" charset="0"/>
                        </a:rPr>
                        <a:t>Linje </a:t>
                      </a:r>
                      <a:endParaRPr lang="nb-NO" sz="18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u="none" strike="noStrike" baseline="0" dirty="0">
                          <a:effectLst/>
                          <a:latin typeface="Arial" panose="020B0604020202020204" pitchFamily="34" charset="0"/>
                        </a:rPr>
                        <a:t>Destinasjon</a:t>
                      </a:r>
                      <a:endParaRPr lang="nb-NO" sz="18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u="none" strike="noStrike" baseline="0" dirty="0">
                          <a:effectLst/>
                          <a:latin typeface="Arial" panose="020B0604020202020204" pitchFamily="34" charset="0"/>
                        </a:rPr>
                        <a:t>Åpningstid</a:t>
                      </a:r>
                      <a:endParaRPr lang="nb-NO" sz="18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u="none" strike="noStrike" baseline="0" dirty="0">
                          <a:effectLst/>
                          <a:latin typeface="Arial" panose="020B0604020202020204" pitchFamily="34" charset="0"/>
                        </a:rPr>
                        <a:t>Antall busser</a:t>
                      </a:r>
                      <a:endParaRPr lang="nb-NO" sz="18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u="none" strike="noStrike" baseline="0" dirty="0">
                          <a:effectLst/>
                          <a:latin typeface="Arial" panose="020B0604020202020204" pitchFamily="34" charset="0"/>
                        </a:rPr>
                        <a:t>Busstype</a:t>
                      </a:r>
                      <a:endParaRPr lang="nb-NO" sz="18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u="none" strike="noStrike" baseline="0" dirty="0">
                          <a:effectLst/>
                          <a:latin typeface="Arial" panose="020B0604020202020204" pitchFamily="34" charset="0"/>
                        </a:rPr>
                        <a:t>Reiser</a:t>
                      </a:r>
                      <a:endParaRPr lang="nb-NO" sz="18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u="none" strike="noStrike" baseline="0" dirty="0" err="1" smtClean="0">
                          <a:effectLst/>
                          <a:latin typeface="Arial" panose="020B0604020202020204" pitchFamily="34" charset="0"/>
                        </a:rPr>
                        <a:t>RuteKM</a:t>
                      </a:r>
                      <a:endParaRPr lang="nb-NO" sz="1800" u="none" strike="noStrike" baseline="0" dirty="0" smtClean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nb-NO" sz="1800" u="none" strike="noStrike" baseline="0" dirty="0" smtClean="0">
                          <a:effectLst/>
                          <a:latin typeface="Arial" panose="020B0604020202020204" pitchFamily="34" charset="0"/>
                        </a:rPr>
                        <a:t>per år</a:t>
                      </a:r>
                      <a:endParaRPr lang="nb-NO" sz="18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u="none" strike="noStrike" baseline="0" dirty="0" err="1">
                          <a:effectLst/>
                          <a:latin typeface="Arial" panose="020B0604020202020204" pitchFamily="34" charset="0"/>
                        </a:rPr>
                        <a:t>Rutetimer</a:t>
                      </a:r>
                      <a:r>
                        <a:rPr lang="nb-NO" sz="1800" u="none" strike="noStrike" baseline="0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nb-NO" sz="1800" u="none" strike="noStrike" baseline="0" dirty="0" smtClean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nb-NO" sz="1800" u="none" strike="noStrike" baseline="0" dirty="0" smtClean="0">
                          <a:effectLst/>
                          <a:latin typeface="Arial" panose="020B0604020202020204" pitchFamily="34" charset="0"/>
                        </a:rPr>
                        <a:t>per </a:t>
                      </a:r>
                      <a:r>
                        <a:rPr lang="nb-NO" sz="1800" u="none" strike="noStrike" baseline="0" dirty="0">
                          <a:effectLst/>
                          <a:latin typeface="Arial" panose="020B0604020202020204" pitchFamily="34" charset="0"/>
                        </a:rPr>
                        <a:t>år</a:t>
                      </a:r>
                      <a:endParaRPr lang="nb-NO" sz="18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u="none" strike="noStrike" baseline="0" dirty="0">
                          <a:effectLst/>
                          <a:latin typeface="Arial" panose="020B0604020202020204" pitchFamily="34" charset="0"/>
                        </a:rPr>
                        <a:t>Kommentarer</a:t>
                      </a:r>
                      <a:endParaRPr lang="nb-NO" sz="18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299408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 baseline="0" dirty="0">
                          <a:effectLst/>
                        </a:rPr>
                        <a:t>22</a:t>
                      </a:r>
                      <a:endParaRPr lang="nb-NO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 baseline="0" dirty="0">
                          <a:effectLst/>
                        </a:rPr>
                        <a:t>Majorstuen - Ellingsrudåsen T</a:t>
                      </a:r>
                      <a:endParaRPr lang="nb-NO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 baseline="0" dirty="0">
                          <a:effectLst/>
                        </a:rPr>
                        <a:t>Rush</a:t>
                      </a:r>
                      <a:endParaRPr lang="nb-NO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 baseline="0" dirty="0">
                          <a:effectLst/>
                        </a:rPr>
                        <a:t>8</a:t>
                      </a:r>
                      <a:endParaRPr lang="nb-NO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 baseline="0">
                          <a:effectLst/>
                        </a:rPr>
                        <a:t> </a:t>
                      </a:r>
                      <a:endParaRPr lang="nb-NO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 baseline="0">
                          <a:effectLst/>
                        </a:rPr>
                        <a:t>0,57</a:t>
                      </a:r>
                      <a:endParaRPr lang="nb-NO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 baseline="0" dirty="0">
                          <a:effectLst/>
                        </a:rPr>
                        <a:t>236 572</a:t>
                      </a:r>
                      <a:endParaRPr lang="nb-NO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 baseline="0" dirty="0">
                          <a:effectLst/>
                        </a:rPr>
                        <a:t>9 398</a:t>
                      </a:r>
                      <a:endParaRPr lang="nb-NO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 baseline="0" dirty="0">
                          <a:effectLst/>
                        </a:rPr>
                        <a:t> </a:t>
                      </a:r>
                      <a:endParaRPr lang="nb-NO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717904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 baseline="0">
                          <a:effectLst/>
                        </a:rPr>
                        <a:t>25</a:t>
                      </a:r>
                      <a:endParaRPr lang="nb-NO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 baseline="0" dirty="0">
                          <a:effectLst/>
                        </a:rPr>
                        <a:t>Majorstuen - Lørenskog st.</a:t>
                      </a:r>
                      <a:endParaRPr lang="nb-NO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 baseline="0" dirty="0">
                          <a:effectLst/>
                        </a:rPr>
                        <a:t>Full drift</a:t>
                      </a:r>
                      <a:endParaRPr lang="nb-NO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 baseline="0" dirty="0">
                          <a:effectLst/>
                        </a:rPr>
                        <a:t>10</a:t>
                      </a:r>
                      <a:endParaRPr lang="nb-NO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 baseline="0" dirty="0">
                          <a:effectLst/>
                        </a:rPr>
                        <a:t> </a:t>
                      </a:r>
                      <a:endParaRPr lang="nb-NO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 baseline="0">
                          <a:effectLst/>
                        </a:rPr>
                        <a:t>2,7</a:t>
                      </a:r>
                      <a:endParaRPr lang="nb-NO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 baseline="0">
                          <a:effectLst/>
                        </a:rPr>
                        <a:t>1 048 772</a:t>
                      </a:r>
                      <a:endParaRPr lang="nb-NO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 baseline="0">
                          <a:effectLst/>
                        </a:rPr>
                        <a:t>41 018</a:t>
                      </a:r>
                      <a:endParaRPr lang="nb-NO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 baseline="0" dirty="0">
                          <a:effectLst/>
                        </a:rPr>
                        <a:t> </a:t>
                      </a:r>
                      <a:endParaRPr lang="nb-NO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717904"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717904"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 baseline="0">
                          <a:effectLst/>
                        </a:rPr>
                        <a:t>Sum </a:t>
                      </a:r>
                      <a:endParaRPr lang="nb-NO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 baseline="0">
                          <a:effectLst/>
                        </a:rPr>
                        <a:t>3,27</a:t>
                      </a:r>
                      <a:endParaRPr lang="nb-NO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 baseline="0" dirty="0">
                          <a:effectLst/>
                        </a:rPr>
                        <a:t>1 285 344</a:t>
                      </a:r>
                      <a:endParaRPr lang="nb-NO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 baseline="0" dirty="0">
                          <a:effectLst/>
                        </a:rPr>
                        <a:t>50 415</a:t>
                      </a:r>
                      <a:endParaRPr lang="nb-NO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5221-A51B-4371-B866-038075B34EEB}" type="slidenum">
              <a:rPr lang="nb-NO" smtClean="0"/>
              <a:pPr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9655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Kontrakt Oslo sentrum 2015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85390" y="2091694"/>
            <a:ext cx="15153148" cy="6658633"/>
          </a:xfrm>
        </p:spPr>
        <p:txBody>
          <a:bodyPr/>
          <a:lstStyle/>
          <a:p>
            <a:r>
              <a:rPr lang="nb-NO" sz="3300" dirty="0" smtClean="0"/>
              <a:t>Linjene: </a:t>
            </a:r>
            <a:r>
              <a:rPr lang="nb-NO" sz="3300" dirty="0" smtClean="0">
                <a:solidFill>
                  <a:srgbClr val="00B050"/>
                </a:solidFill>
              </a:rPr>
              <a:t>20</a:t>
            </a:r>
            <a:r>
              <a:rPr lang="nb-NO" sz="3300" dirty="0" smtClean="0"/>
              <a:t>, </a:t>
            </a:r>
            <a:r>
              <a:rPr lang="nb-NO" sz="3300" dirty="0" smtClean="0">
                <a:solidFill>
                  <a:srgbClr val="00B050"/>
                </a:solidFill>
              </a:rPr>
              <a:t>21</a:t>
            </a:r>
            <a:r>
              <a:rPr lang="nb-NO" sz="3300" dirty="0" smtClean="0"/>
              <a:t>, </a:t>
            </a:r>
            <a:r>
              <a:rPr lang="nb-NO" sz="3300" dirty="0">
                <a:solidFill>
                  <a:srgbClr val="0070C0"/>
                </a:solidFill>
              </a:rPr>
              <a:t>28</a:t>
            </a:r>
            <a:r>
              <a:rPr lang="nb-NO" sz="3300" dirty="0" smtClean="0"/>
              <a:t>, </a:t>
            </a:r>
            <a:r>
              <a:rPr lang="nb-NO" sz="3300" dirty="0" smtClean="0">
                <a:solidFill>
                  <a:srgbClr val="0070C0"/>
                </a:solidFill>
              </a:rPr>
              <a:t>34</a:t>
            </a:r>
            <a:r>
              <a:rPr lang="nb-NO" sz="3300" dirty="0" smtClean="0"/>
              <a:t>, </a:t>
            </a:r>
            <a:r>
              <a:rPr lang="nb-NO" sz="3300" dirty="0">
                <a:solidFill>
                  <a:srgbClr val="00B050"/>
                </a:solidFill>
              </a:rPr>
              <a:t>37</a:t>
            </a:r>
            <a:r>
              <a:rPr lang="nb-NO" sz="3300" dirty="0" smtClean="0"/>
              <a:t>, </a:t>
            </a:r>
            <a:r>
              <a:rPr lang="nb-NO" sz="3300" dirty="0" smtClean="0">
                <a:solidFill>
                  <a:srgbClr val="00B050"/>
                </a:solidFill>
              </a:rPr>
              <a:t>54 + natt og morgenbuss</a:t>
            </a:r>
          </a:p>
          <a:p>
            <a:pPr marL="0" indent="0">
              <a:buNone/>
            </a:pPr>
            <a:endParaRPr lang="nb-NO" sz="3300" dirty="0" smtClean="0">
              <a:solidFill>
                <a:srgbClr val="000000"/>
              </a:solidFill>
            </a:endParaRPr>
          </a:p>
          <a:p>
            <a:r>
              <a:rPr lang="nb-NO" sz="3300" dirty="0" smtClean="0">
                <a:solidFill>
                  <a:srgbClr val="00B050"/>
                </a:solidFill>
              </a:rPr>
              <a:t>Leddbusser – ca. 18,7 m </a:t>
            </a:r>
          </a:p>
          <a:p>
            <a:r>
              <a:rPr lang="nb-NO" sz="3300" dirty="0" smtClean="0">
                <a:solidFill>
                  <a:srgbClr val="0070C0"/>
                </a:solidFill>
              </a:rPr>
              <a:t>Normalbusser -  ca.12,0 m</a:t>
            </a:r>
          </a:p>
          <a:p>
            <a:endParaRPr lang="nb-NO" sz="33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nb-NO" sz="3300" dirty="0" smtClean="0">
                <a:solidFill>
                  <a:srgbClr val="000000"/>
                </a:solidFill>
              </a:rPr>
              <a:t>Nøkkeltall beregnet 2015</a:t>
            </a:r>
          </a:p>
          <a:p>
            <a:r>
              <a:rPr lang="nb-NO" sz="3300" dirty="0"/>
              <a:t>Påstigende per år </a:t>
            </a:r>
            <a:r>
              <a:rPr lang="nb-NO" sz="3300" dirty="0" smtClean="0"/>
              <a:t>ca. 41 </a:t>
            </a:r>
            <a:r>
              <a:rPr lang="nb-NO" sz="3300" dirty="0"/>
              <a:t>mill.</a:t>
            </a:r>
          </a:p>
          <a:p>
            <a:r>
              <a:rPr lang="nb-NO" sz="3300" dirty="0"/>
              <a:t>Rutekilometer per </a:t>
            </a:r>
            <a:r>
              <a:rPr lang="nb-NO" sz="3300" dirty="0" smtClean="0"/>
              <a:t>år: ca. 4,6 mill.</a:t>
            </a:r>
            <a:endParaRPr lang="nb-NO" sz="3300" dirty="0"/>
          </a:p>
          <a:p>
            <a:r>
              <a:rPr lang="nb-NO" sz="3300" dirty="0" err="1"/>
              <a:t>Rutetimer</a:t>
            </a:r>
            <a:r>
              <a:rPr lang="nb-NO" sz="3300" dirty="0"/>
              <a:t> per år: </a:t>
            </a:r>
            <a:r>
              <a:rPr lang="nb-NO" sz="3300" dirty="0" smtClean="0"/>
              <a:t>ca. 0,248 mill.</a:t>
            </a:r>
            <a:endParaRPr lang="nb-NO" sz="3300" dirty="0"/>
          </a:p>
          <a:p>
            <a:r>
              <a:rPr lang="nb-NO" sz="3300" dirty="0" smtClean="0"/>
              <a:t>Busser i rute i makstimen = 91</a:t>
            </a:r>
            <a:endParaRPr lang="nb-NO" sz="33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5221-A51B-4371-B866-038075B34EEB}" type="slidenum">
              <a:rPr lang="nb-NO" smtClean="0"/>
              <a:pPr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654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Nøkkeltall Oslo sentrum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5221-A51B-4371-B866-038075B34EEB}" type="slidenum">
              <a:rPr lang="nb-NO" smtClean="0"/>
              <a:pPr/>
              <a:t>3</a:t>
            </a:fld>
            <a:endParaRPr lang="nb-NO"/>
          </a:p>
        </p:txBody>
      </p:sp>
      <p:graphicFrame>
        <p:nvGraphicFramePr>
          <p:cNvPr id="8" name="Plassholder for innhold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5395483"/>
              </p:ext>
            </p:extLst>
          </p:nvPr>
        </p:nvGraphicFramePr>
        <p:xfrm>
          <a:off x="1206501" y="2628559"/>
          <a:ext cx="13825537" cy="54730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15154"/>
                <a:gridCol w="2609186"/>
                <a:gridCol w="1159639"/>
                <a:gridCol w="1304594"/>
                <a:gridCol w="1304594"/>
                <a:gridCol w="1377071"/>
                <a:gridCol w="1268354"/>
                <a:gridCol w="1485787"/>
                <a:gridCol w="2301158"/>
              </a:tblGrid>
              <a:tr h="717265">
                <a:tc>
                  <a:txBody>
                    <a:bodyPr/>
                    <a:lstStyle/>
                    <a:p>
                      <a:pPr algn="l" fontAlgn="b"/>
                      <a:r>
                        <a:rPr lang="nb-NO" sz="1300" u="none" strike="noStrike" baseline="0" dirty="0">
                          <a:effectLst/>
                        </a:rPr>
                        <a:t>Linje </a:t>
                      </a:r>
                      <a:endParaRPr lang="nb-NO" sz="13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300" u="none" strike="noStrike" baseline="0" dirty="0">
                          <a:effectLst/>
                        </a:rPr>
                        <a:t>Destinasjon</a:t>
                      </a:r>
                      <a:endParaRPr lang="nb-NO" sz="13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300" u="none" strike="noStrike" baseline="0" dirty="0">
                          <a:effectLst/>
                        </a:rPr>
                        <a:t>Åpningstid</a:t>
                      </a:r>
                      <a:endParaRPr lang="nb-NO" sz="13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300" u="none" strike="noStrike" baseline="0" dirty="0">
                          <a:effectLst/>
                        </a:rPr>
                        <a:t>Antall busser</a:t>
                      </a:r>
                      <a:endParaRPr lang="nb-NO" sz="13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300" u="none" strike="noStrike" baseline="0" dirty="0">
                          <a:effectLst/>
                        </a:rPr>
                        <a:t>Busstype</a:t>
                      </a:r>
                      <a:endParaRPr lang="nb-NO" sz="13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300" u="none" strike="noStrike" baseline="0" dirty="0">
                          <a:effectLst/>
                        </a:rPr>
                        <a:t>Reiser per år</a:t>
                      </a:r>
                      <a:endParaRPr lang="nb-NO" sz="13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300" u="none" strike="noStrike" baseline="0" dirty="0" err="1">
                          <a:effectLst/>
                        </a:rPr>
                        <a:t>RuteKM</a:t>
                      </a:r>
                      <a:r>
                        <a:rPr lang="nb-NO" sz="1300" u="none" strike="noStrike" baseline="0" dirty="0">
                          <a:effectLst/>
                        </a:rPr>
                        <a:t> per år</a:t>
                      </a:r>
                      <a:endParaRPr lang="nb-NO" sz="13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300" u="none" strike="noStrike" baseline="0" dirty="0" err="1">
                          <a:effectLst/>
                        </a:rPr>
                        <a:t>Rutetimer</a:t>
                      </a:r>
                      <a:r>
                        <a:rPr lang="nb-NO" sz="1300" u="none" strike="noStrike" baseline="0" dirty="0">
                          <a:effectLst/>
                        </a:rPr>
                        <a:t> per år</a:t>
                      </a:r>
                      <a:endParaRPr lang="nb-NO" sz="13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300" u="none" strike="noStrike" baseline="0" dirty="0">
                          <a:effectLst/>
                        </a:rPr>
                        <a:t>Kommentarer</a:t>
                      </a:r>
                      <a:endParaRPr lang="nb-NO" sz="13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96278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 baseline="0">
                          <a:effectLst/>
                        </a:rPr>
                        <a:t>20</a:t>
                      </a:r>
                      <a:endParaRPr lang="nb-NO" sz="12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 baseline="0" dirty="0">
                          <a:effectLst/>
                        </a:rPr>
                        <a:t>Skøyen - Galgeberg</a:t>
                      </a:r>
                      <a:endParaRPr lang="nb-NO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 baseline="0" dirty="0">
                          <a:effectLst/>
                        </a:rPr>
                        <a:t>Full drift</a:t>
                      </a:r>
                      <a:endParaRPr lang="nb-NO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 baseline="0" dirty="0">
                          <a:effectLst/>
                        </a:rPr>
                        <a:t>18</a:t>
                      </a:r>
                      <a:endParaRPr lang="nb-NO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 baseline="0" dirty="0">
                          <a:effectLst/>
                        </a:rPr>
                        <a:t>Leddbuss</a:t>
                      </a:r>
                      <a:endParaRPr lang="nb-NO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 baseline="0">
                          <a:effectLst/>
                        </a:rPr>
                        <a:t>10,3</a:t>
                      </a:r>
                      <a:endParaRPr lang="nb-NO" sz="12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 baseline="0">
                          <a:effectLst/>
                        </a:rPr>
                        <a:t>885 000</a:t>
                      </a:r>
                      <a:endParaRPr lang="nb-NO" sz="12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 baseline="0">
                          <a:effectLst/>
                        </a:rPr>
                        <a:t>48 000</a:t>
                      </a:r>
                      <a:endParaRPr lang="nb-NO" sz="12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 baseline="0">
                          <a:effectLst/>
                        </a:rPr>
                        <a:t> </a:t>
                      </a:r>
                      <a:endParaRPr lang="nb-NO" sz="12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96278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 baseline="0">
                          <a:effectLst/>
                        </a:rPr>
                        <a:t>21</a:t>
                      </a:r>
                      <a:endParaRPr lang="nb-NO" sz="12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 baseline="0" dirty="0">
                          <a:effectLst/>
                        </a:rPr>
                        <a:t>Aker brygge - Helsfyr T</a:t>
                      </a:r>
                      <a:endParaRPr lang="nb-NO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 baseline="0" dirty="0">
                          <a:effectLst/>
                        </a:rPr>
                        <a:t>Full drift</a:t>
                      </a:r>
                      <a:endParaRPr lang="nb-NO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 baseline="0" dirty="0">
                          <a:effectLst/>
                        </a:rPr>
                        <a:t>15</a:t>
                      </a:r>
                      <a:endParaRPr lang="nb-NO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 baseline="0" dirty="0">
                          <a:effectLst/>
                        </a:rPr>
                        <a:t>Leddbuss</a:t>
                      </a:r>
                      <a:endParaRPr lang="nb-NO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 baseline="0" dirty="0">
                          <a:effectLst/>
                        </a:rPr>
                        <a:t>7,8</a:t>
                      </a:r>
                      <a:endParaRPr lang="nb-NO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 baseline="0" dirty="0">
                          <a:effectLst/>
                        </a:rPr>
                        <a:t>678 000</a:t>
                      </a:r>
                      <a:endParaRPr lang="nb-NO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 baseline="0">
                          <a:effectLst/>
                        </a:rPr>
                        <a:t>40 500</a:t>
                      </a:r>
                      <a:endParaRPr lang="nb-NO" sz="12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 baseline="0">
                          <a:effectLst/>
                        </a:rPr>
                        <a:t> </a:t>
                      </a:r>
                      <a:endParaRPr lang="nb-NO" sz="12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96278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 baseline="0">
                          <a:effectLst/>
                        </a:rPr>
                        <a:t>28</a:t>
                      </a:r>
                      <a:endParaRPr lang="nb-NO" sz="1200" b="0" i="1" u="none" strike="noStrike" baseline="0">
                        <a:solidFill>
                          <a:srgbClr val="A6A6A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 baseline="0" dirty="0">
                          <a:effectLst/>
                        </a:rPr>
                        <a:t>Fornebu - Helsfyr T</a:t>
                      </a:r>
                      <a:endParaRPr lang="nb-NO" sz="1200" b="0" i="1" u="none" strike="noStrike" baseline="0" dirty="0">
                        <a:solidFill>
                          <a:srgbClr val="A6A6A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 baseline="0" dirty="0">
                          <a:effectLst/>
                        </a:rPr>
                        <a:t>Rushtid</a:t>
                      </a:r>
                      <a:endParaRPr lang="nb-NO" sz="1200" b="0" i="1" u="none" strike="noStrike" baseline="0" dirty="0">
                        <a:solidFill>
                          <a:srgbClr val="A6A6A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 baseline="0" dirty="0">
                          <a:effectLst/>
                        </a:rPr>
                        <a:t>13</a:t>
                      </a:r>
                      <a:endParaRPr lang="nb-NO" sz="1200" b="0" i="1" u="none" strike="noStrike" baseline="0" dirty="0">
                        <a:solidFill>
                          <a:srgbClr val="A6A6A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 baseline="0">
                          <a:effectLst/>
                        </a:rPr>
                        <a:t>Solobuss/ledd</a:t>
                      </a:r>
                      <a:endParaRPr lang="nb-NO" sz="1200" b="0" i="1" u="none" strike="noStrike" baseline="0">
                        <a:solidFill>
                          <a:srgbClr val="A6A6A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 baseline="0">
                          <a:effectLst/>
                        </a:rPr>
                        <a:t>1,1</a:t>
                      </a:r>
                      <a:endParaRPr lang="nb-NO" sz="1200" b="0" i="1" u="none" strike="noStrike" baseline="0">
                        <a:solidFill>
                          <a:srgbClr val="A6A6A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 baseline="0" dirty="0">
                          <a:effectLst/>
                        </a:rPr>
                        <a:t>223 000</a:t>
                      </a:r>
                      <a:endParaRPr lang="nb-NO" sz="1200" b="0" i="1" u="none" strike="noStrike" baseline="0" dirty="0">
                        <a:solidFill>
                          <a:srgbClr val="A6A6A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 baseline="0">
                          <a:effectLst/>
                        </a:rPr>
                        <a:t>10 100</a:t>
                      </a:r>
                      <a:endParaRPr lang="nb-NO" sz="1200" b="0" i="1" u="none" strike="noStrike" baseline="0">
                        <a:solidFill>
                          <a:srgbClr val="A6A6A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 baseline="0">
                          <a:effectLst/>
                        </a:rPr>
                        <a:t>Fra august 2015</a:t>
                      </a:r>
                      <a:endParaRPr lang="nb-NO" sz="1200" b="0" i="0" u="none" strike="noStrike" baseline="0">
                        <a:solidFill>
                          <a:srgbClr val="A6A6A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96278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 baseline="0">
                          <a:effectLst/>
                        </a:rPr>
                        <a:t>34</a:t>
                      </a:r>
                      <a:endParaRPr lang="nb-NO" sz="12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 baseline="0" dirty="0">
                          <a:effectLst/>
                        </a:rPr>
                        <a:t>Tåsen - Ekeberg hageby</a:t>
                      </a:r>
                      <a:endParaRPr lang="nb-NO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 baseline="0" dirty="0">
                          <a:effectLst/>
                        </a:rPr>
                        <a:t>Full drift</a:t>
                      </a:r>
                      <a:endParaRPr lang="nb-NO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 baseline="0">
                          <a:effectLst/>
                        </a:rPr>
                        <a:t>12</a:t>
                      </a:r>
                      <a:endParaRPr lang="nb-NO" sz="12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 baseline="0" dirty="0">
                          <a:effectLst/>
                        </a:rPr>
                        <a:t>Solobuss</a:t>
                      </a:r>
                      <a:endParaRPr lang="nb-NO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 baseline="0" dirty="0">
                          <a:effectLst/>
                        </a:rPr>
                        <a:t>3,3</a:t>
                      </a:r>
                      <a:endParaRPr lang="nb-NO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 baseline="0">
                          <a:effectLst/>
                        </a:rPr>
                        <a:t>590 000</a:t>
                      </a:r>
                      <a:endParaRPr lang="nb-NO" sz="12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 baseline="0" dirty="0">
                          <a:effectLst/>
                        </a:rPr>
                        <a:t>30 500</a:t>
                      </a:r>
                      <a:endParaRPr lang="nb-NO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 baseline="0">
                          <a:effectLst/>
                        </a:rPr>
                        <a:t> </a:t>
                      </a:r>
                      <a:endParaRPr lang="nb-NO" sz="12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96278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 baseline="0">
                          <a:effectLst/>
                        </a:rPr>
                        <a:t>37</a:t>
                      </a:r>
                      <a:endParaRPr lang="nb-NO" sz="12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 baseline="0">
                          <a:effectLst/>
                        </a:rPr>
                        <a:t>Nydalen  - Helsfyr T</a:t>
                      </a:r>
                      <a:endParaRPr lang="nb-NO" sz="12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u="none" strike="noStrike" baseline="0" dirty="0">
                          <a:effectLst/>
                        </a:rPr>
                        <a:t>24/7</a:t>
                      </a:r>
                      <a:endParaRPr lang="nb-NO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 baseline="0" dirty="0">
                          <a:effectLst/>
                        </a:rPr>
                        <a:t>19</a:t>
                      </a:r>
                      <a:endParaRPr lang="nb-NO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 baseline="0">
                          <a:effectLst/>
                        </a:rPr>
                        <a:t>Leddbuss</a:t>
                      </a:r>
                      <a:endParaRPr lang="nb-NO" sz="12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 baseline="0" dirty="0">
                          <a:effectLst/>
                        </a:rPr>
                        <a:t>11,4</a:t>
                      </a:r>
                      <a:endParaRPr lang="nb-NO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 baseline="0">
                          <a:effectLst/>
                        </a:rPr>
                        <a:t>1 081 000</a:t>
                      </a:r>
                      <a:endParaRPr lang="nb-NO" sz="12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 baseline="0" dirty="0">
                          <a:effectLst/>
                        </a:rPr>
                        <a:t>61 700</a:t>
                      </a:r>
                      <a:endParaRPr lang="nb-NO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 baseline="0" dirty="0">
                          <a:effectLst/>
                        </a:rPr>
                        <a:t>Inkl. nattbuss</a:t>
                      </a:r>
                      <a:endParaRPr lang="nb-NO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96278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 baseline="0">
                          <a:effectLst/>
                        </a:rPr>
                        <a:t>54</a:t>
                      </a:r>
                      <a:endParaRPr lang="nb-NO" sz="12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 baseline="0">
                          <a:effectLst/>
                        </a:rPr>
                        <a:t>Aker brygge - Kjelsås</a:t>
                      </a:r>
                      <a:endParaRPr lang="nb-NO" sz="12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 baseline="0">
                          <a:effectLst/>
                        </a:rPr>
                        <a:t>Full drift</a:t>
                      </a:r>
                      <a:endParaRPr lang="nb-NO" sz="12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 baseline="0" dirty="0">
                          <a:effectLst/>
                        </a:rPr>
                        <a:t>14</a:t>
                      </a:r>
                      <a:endParaRPr lang="nb-NO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 baseline="0">
                          <a:effectLst/>
                        </a:rPr>
                        <a:t>Leddbuss</a:t>
                      </a:r>
                      <a:endParaRPr lang="nb-NO" sz="12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 baseline="0">
                          <a:effectLst/>
                        </a:rPr>
                        <a:t>6,1</a:t>
                      </a:r>
                      <a:endParaRPr lang="nb-NO" sz="12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 baseline="0" dirty="0">
                          <a:effectLst/>
                        </a:rPr>
                        <a:t>800 400</a:t>
                      </a:r>
                      <a:endParaRPr lang="nb-NO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 baseline="0">
                          <a:effectLst/>
                        </a:rPr>
                        <a:t>44 800</a:t>
                      </a:r>
                      <a:endParaRPr lang="nb-NO" sz="12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 baseline="0" dirty="0">
                          <a:effectLst/>
                        </a:rPr>
                        <a:t> </a:t>
                      </a:r>
                      <a:endParaRPr lang="nb-NO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96278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 baseline="0">
                          <a:effectLst/>
                        </a:rPr>
                        <a:t> </a:t>
                      </a:r>
                      <a:endParaRPr lang="nb-NO" sz="12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 baseline="0">
                          <a:effectLst/>
                        </a:rPr>
                        <a:t>Sum hovedlinjer</a:t>
                      </a:r>
                      <a:endParaRPr lang="nb-NO" sz="1200" b="1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 baseline="0">
                          <a:effectLst/>
                        </a:rPr>
                        <a:t> </a:t>
                      </a:r>
                      <a:endParaRPr lang="nb-NO" sz="12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 baseline="0" dirty="0">
                          <a:effectLst/>
                        </a:rPr>
                        <a:t>91</a:t>
                      </a:r>
                      <a:endParaRPr lang="nb-NO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 baseline="0" dirty="0">
                          <a:effectLst/>
                        </a:rPr>
                        <a:t> </a:t>
                      </a:r>
                      <a:endParaRPr lang="nb-NO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 baseline="0" dirty="0">
                          <a:effectLst/>
                        </a:rPr>
                        <a:t>40,0</a:t>
                      </a:r>
                      <a:endParaRPr lang="nb-NO" sz="12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 baseline="0" dirty="0">
                          <a:effectLst/>
                        </a:rPr>
                        <a:t>4 257 400</a:t>
                      </a:r>
                      <a:endParaRPr lang="nb-NO" sz="12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 baseline="0" dirty="0">
                          <a:effectLst/>
                        </a:rPr>
                        <a:t>235 600</a:t>
                      </a:r>
                      <a:endParaRPr lang="nb-NO" sz="12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 baseline="0" dirty="0">
                          <a:effectLst/>
                        </a:rPr>
                        <a:t> </a:t>
                      </a:r>
                      <a:endParaRPr lang="nb-NO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96278"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 baseline="0">
                          <a:effectLst/>
                        </a:rPr>
                        <a:t> </a:t>
                      </a:r>
                      <a:endParaRPr lang="nb-NO" sz="12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 baseline="0">
                          <a:effectLst/>
                        </a:rPr>
                        <a:t> </a:t>
                      </a:r>
                      <a:endParaRPr lang="nb-NO" sz="1200" b="1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 baseline="0">
                          <a:effectLst/>
                        </a:rPr>
                        <a:t> </a:t>
                      </a:r>
                      <a:endParaRPr lang="nb-NO" sz="12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 baseline="0">
                          <a:effectLst/>
                        </a:rPr>
                        <a:t> </a:t>
                      </a:r>
                      <a:endParaRPr lang="nb-NO" sz="12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 baseline="0" dirty="0">
                          <a:effectLst/>
                        </a:rPr>
                        <a:t> </a:t>
                      </a:r>
                      <a:endParaRPr lang="nb-NO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 baseline="0">
                          <a:effectLst/>
                        </a:rPr>
                        <a:t> </a:t>
                      </a:r>
                      <a:endParaRPr lang="nb-NO" sz="1200" b="1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 baseline="0">
                          <a:effectLst/>
                        </a:rPr>
                        <a:t> </a:t>
                      </a:r>
                      <a:endParaRPr lang="nb-NO" sz="1200" b="1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 baseline="0" dirty="0">
                          <a:effectLst/>
                        </a:rPr>
                        <a:t> </a:t>
                      </a:r>
                      <a:endParaRPr lang="nb-NO" sz="12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 baseline="0" dirty="0">
                          <a:effectLst/>
                        </a:rPr>
                        <a:t> </a:t>
                      </a:r>
                      <a:endParaRPr lang="nb-NO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96278">
                <a:tc>
                  <a:txBody>
                    <a:bodyPr/>
                    <a:lstStyle/>
                    <a:p>
                      <a:pPr algn="r" fontAlgn="b"/>
                      <a:endParaRPr lang="nb-NO" sz="12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 baseline="0">
                          <a:effectLst/>
                        </a:rPr>
                        <a:t>Morgenbuss</a:t>
                      </a:r>
                      <a:endParaRPr lang="nb-NO" sz="12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nb-NO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0,12</a:t>
                      </a:r>
                      <a:endParaRPr lang="nb-NO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 baseline="0">
                          <a:effectLst/>
                        </a:rPr>
                        <a:t>134 396</a:t>
                      </a:r>
                      <a:endParaRPr lang="nb-NO" sz="12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 baseline="0" dirty="0">
                          <a:effectLst/>
                        </a:rPr>
                        <a:t>5 057</a:t>
                      </a:r>
                      <a:endParaRPr lang="nb-NO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96747">
                <a:tc>
                  <a:txBody>
                    <a:bodyPr/>
                    <a:lstStyle/>
                    <a:p>
                      <a:pPr algn="r" fontAlgn="b"/>
                      <a:endParaRPr lang="nb-NO" sz="12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 baseline="0">
                          <a:effectLst/>
                        </a:rPr>
                        <a:t>Nattbuss (uten linje 37)</a:t>
                      </a:r>
                      <a:endParaRPr lang="nb-NO" sz="12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nb-NO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u="none" strike="noStrike" kern="1200" baseline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0,50</a:t>
                      </a:r>
                      <a:endParaRPr lang="nb-NO" sz="1200" u="none" strike="noStrike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 baseline="0">
                          <a:effectLst/>
                        </a:rPr>
                        <a:t>195 011</a:t>
                      </a:r>
                      <a:endParaRPr lang="nb-NO" sz="12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 baseline="0" dirty="0">
                          <a:effectLst/>
                        </a:rPr>
                        <a:t>7 898</a:t>
                      </a:r>
                      <a:endParaRPr lang="nb-NO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96278"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 baseline="0">
                          <a:effectLst/>
                        </a:rPr>
                        <a:t> </a:t>
                      </a:r>
                      <a:endParaRPr lang="nb-NO" sz="12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 baseline="0">
                          <a:effectLst/>
                        </a:rPr>
                        <a:t> </a:t>
                      </a:r>
                      <a:endParaRPr lang="nb-NO" sz="1200" b="1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 baseline="0">
                          <a:effectLst/>
                        </a:rPr>
                        <a:t> </a:t>
                      </a:r>
                      <a:endParaRPr lang="nb-NO" sz="12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 baseline="0">
                          <a:effectLst/>
                        </a:rPr>
                        <a:t> </a:t>
                      </a:r>
                      <a:endParaRPr lang="nb-NO" sz="12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 baseline="0">
                          <a:effectLst/>
                        </a:rPr>
                        <a:t> </a:t>
                      </a:r>
                      <a:endParaRPr lang="nb-NO" sz="12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 baseline="0" dirty="0">
                          <a:effectLst/>
                        </a:rPr>
                        <a:t> </a:t>
                      </a:r>
                      <a:endParaRPr lang="nb-NO" sz="12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 baseline="0" dirty="0">
                          <a:effectLst/>
                        </a:rPr>
                        <a:t> </a:t>
                      </a:r>
                      <a:endParaRPr lang="nb-NO" sz="12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 baseline="0">
                          <a:effectLst/>
                        </a:rPr>
                        <a:t> </a:t>
                      </a:r>
                      <a:endParaRPr lang="nb-NO" sz="1200" b="1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 baseline="0" dirty="0">
                          <a:effectLst/>
                        </a:rPr>
                        <a:t> </a:t>
                      </a:r>
                      <a:endParaRPr lang="nb-NO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96278"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 baseline="0">
                          <a:effectLst/>
                        </a:rPr>
                        <a:t> </a:t>
                      </a:r>
                      <a:endParaRPr lang="nb-NO" sz="12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 baseline="0">
                          <a:effectLst/>
                        </a:rPr>
                        <a:t>Sum Oslo sentrum</a:t>
                      </a:r>
                      <a:endParaRPr lang="nb-NO" sz="1200" b="1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 baseline="0">
                          <a:effectLst/>
                        </a:rPr>
                        <a:t> </a:t>
                      </a:r>
                      <a:endParaRPr lang="nb-NO" sz="12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 baseline="0">
                          <a:effectLst/>
                        </a:rPr>
                        <a:t> </a:t>
                      </a:r>
                      <a:endParaRPr lang="nb-NO" sz="12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 baseline="0">
                          <a:effectLst/>
                        </a:rPr>
                        <a:t> </a:t>
                      </a:r>
                      <a:endParaRPr lang="nb-NO" sz="12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 baseline="0">
                          <a:effectLst/>
                        </a:rPr>
                        <a:t> </a:t>
                      </a:r>
                      <a:endParaRPr lang="nb-NO" sz="1200" b="1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 baseline="0" dirty="0">
                          <a:effectLst/>
                        </a:rPr>
                        <a:t>4 586 807</a:t>
                      </a:r>
                      <a:endParaRPr lang="nb-NO" sz="12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 baseline="0" dirty="0">
                          <a:effectLst/>
                        </a:rPr>
                        <a:t>248 555</a:t>
                      </a:r>
                      <a:endParaRPr lang="nb-NO" sz="12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 baseline="0" dirty="0">
                          <a:effectLst/>
                        </a:rPr>
                        <a:t> </a:t>
                      </a:r>
                      <a:endParaRPr lang="nb-NO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7000">
                          <a:schemeClr val="bg1">
                            <a:lumMod val="8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6322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34493" y="1188393"/>
            <a:ext cx="14340561" cy="1065605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/>
            </a:r>
            <a:br>
              <a:rPr lang="nb-NO" dirty="0" smtClean="0"/>
            </a:br>
            <a:r>
              <a:rPr lang="nb-NO" dirty="0"/>
              <a:t/>
            </a:r>
            <a:br>
              <a:rPr lang="nb-NO" dirty="0"/>
            </a:br>
            <a:r>
              <a:rPr lang="nb-NO" dirty="0" smtClean="0"/>
              <a:t>Linje 20</a:t>
            </a:r>
            <a:br>
              <a:rPr lang="nb-NO" dirty="0" smtClean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Skøyen – Majorstuen – Sagene – Carl Berners plass - Galgeberg</a:t>
            </a:r>
          </a:p>
          <a:p>
            <a:endParaRPr lang="nb-NO" dirty="0"/>
          </a:p>
          <a:p>
            <a:r>
              <a:rPr lang="nb-NO" dirty="0" smtClean="0"/>
              <a:t>Ca. 38 000 reiser på en hverdag</a:t>
            </a:r>
          </a:p>
          <a:p>
            <a:r>
              <a:rPr lang="nb-NO" dirty="0" smtClean="0"/>
              <a:t>18 leddbusser</a:t>
            </a:r>
          </a:p>
          <a:p>
            <a:r>
              <a:rPr lang="nb-NO" dirty="0" smtClean="0"/>
              <a:t>Linjelengde 9,7 km</a:t>
            </a:r>
          </a:p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5221-A51B-4371-B866-038075B34EEB}" type="slidenum">
              <a:rPr lang="nb-NO" smtClean="0"/>
              <a:pPr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378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Linje 21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5221-A51B-4371-B866-038075B34EEB}" type="slidenum">
              <a:rPr lang="nb-NO" smtClean="0"/>
              <a:pPr/>
              <a:t>5</a:t>
            </a:fld>
            <a:endParaRPr lang="nb-NO"/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Aker brygge – Bislett – A. Kiellands plass – Carl Berners plass – Helsfyr T</a:t>
            </a:r>
          </a:p>
          <a:p>
            <a:endParaRPr lang="nb-NO" dirty="0"/>
          </a:p>
          <a:p>
            <a:r>
              <a:rPr lang="nb-NO" dirty="0" smtClean="0"/>
              <a:t>Ca. 29 000 reiser på en hverdager</a:t>
            </a:r>
          </a:p>
          <a:p>
            <a:r>
              <a:rPr lang="nb-NO" dirty="0" smtClean="0"/>
              <a:t>15 leddbusser</a:t>
            </a:r>
          </a:p>
          <a:p>
            <a:r>
              <a:rPr lang="nb-NO" dirty="0" smtClean="0"/>
              <a:t>Linjelengde 8,2</a:t>
            </a:r>
          </a:p>
          <a:p>
            <a:endParaRPr lang="nb-NO" dirty="0" smtClean="0"/>
          </a:p>
          <a:p>
            <a:endParaRPr lang="nb-NO" dirty="0" smtClean="0"/>
          </a:p>
          <a:p>
            <a:pPr marL="0" indent="0">
              <a:buNone/>
            </a:pPr>
            <a:endParaRPr lang="nb-NO" dirty="0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6437983"/>
              </p:ext>
            </p:extLst>
          </p:nvPr>
        </p:nvGraphicFramePr>
        <p:xfrm>
          <a:off x="7578725" y="4537075"/>
          <a:ext cx="10795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PDF" r:id="rId3" imgW="1080000" imgH="1080000" progId="FoxitReader.Document">
                  <p:embed/>
                </p:oleObj>
              </mc:Choice>
              <mc:Fallback>
                <p:oleObj name="PDF" r:id="rId3" imgW="1080000" imgH="108000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78725" y="4537075"/>
                        <a:ext cx="1079500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039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Linje 34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Tåsen – Sagene – Jernbanetorget – Kværner - Ekeberg hageby</a:t>
            </a:r>
          </a:p>
          <a:p>
            <a:endParaRPr lang="nb-NO" dirty="0"/>
          </a:p>
          <a:p>
            <a:r>
              <a:rPr lang="nb-NO" dirty="0" smtClean="0"/>
              <a:t>Ca</a:t>
            </a:r>
            <a:r>
              <a:rPr lang="nb-NO" dirty="0"/>
              <a:t>. </a:t>
            </a:r>
            <a:r>
              <a:rPr lang="nb-NO" dirty="0" smtClean="0"/>
              <a:t>9 </a:t>
            </a:r>
            <a:r>
              <a:rPr lang="nb-NO" dirty="0"/>
              <a:t>000 reiser på en </a:t>
            </a:r>
            <a:r>
              <a:rPr lang="nb-NO" dirty="0" smtClean="0"/>
              <a:t>hverdager</a:t>
            </a:r>
          </a:p>
          <a:p>
            <a:r>
              <a:rPr lang="nb-NO" dirty="0" smtClean="0"/>
              <a:t>12 solobusser</a:t>
            </a:r>
            <a:endParaRPr lang="nb-NO" dirty="0"/>
          </a:p>
          <a:p>
            <a:r>
              <a:rPr lang="nb-NO" dirty="0" smtClean="0"/>
              <a:t>Linjelengde 10,1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5221-A51B-4371-B866-038075B34EEB}" type="slidenum">
              <a:rPr lang="nb-NO" smtClean="0"/>
              <a:pPr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881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Linje 37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Nydalen – Jernbanetorget - Helsfyr</a:t>
            </a:r>
          </a:p>
          <a:p>
            <a:endParaRPr lang="nb-NO" dirty="0"/>
          </a:p>
          <a:p>
            <a:r>
              <a:rPr lang="nb-NO" dirty="0" smtClean="0"/>
              <a:t>Ca</a:t>
            </a:r>
            <a:r>
              <a:rPr lang="nb-NO" dirty="0"/>
              <a:t>. </a:t>
            </a:r>
            <a:r>
              <a:rPr lang="nb-NO" dirty="0" smtClean="0"/>
              <a:t>38 </a:t>
            </a:r>
            <a:r>
              <a:rPr lang="nb-NO" dirty="0"/>
              <a:t>000 reiser på en </a:t>
            </a:r>
            <a:r>
              <a:rPr lang="nb-NO" dirty="0" smtClean="0"/>
              <a:t>hverdager</a:t>
            </a:r>
          </a:p>
          <a:p>
            <a:r>
              <a:rPr lang="nb-NO" dirty="0" smtClean="0"/>
              <a:t>24 timers drift</a:t>
            </a:r>
            <a:endParaRPr lang="nb-NO" dirty="0"/>
          </a:p>
          <a:p>
            <a:r>
              <a:rPr lang="nb-NO" dirty="0" smtClean="0"/>
              <a:t>19 leddbusser</a:t>
            </a:r>
            <a:endParaRPr lang="nb-NO" dirty="0"/>
          </a:p>
          <a:p>
            <a:r>
              <a:rPr lang="nb-NO" dirty="0" smtClean="0"/>
              <a:t>Linje lengde 10 km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5221-A51B-4371-B866-038075B34EEB}" type="slidenum">
              <a:rPr lang="nb-NO" smtClean="0"/>
              <a:pPr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173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Linje 54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Kjelsås – Sagene – A. Kiellands pl.  - Jernbanetorget – Aker brygge</a:t>
            </a:r>
            <a:endParaRPr lang="nb-NO" dirty="0"/>
          </a:p>
          <a:p>
            <a:endParaRPr lang="nb-NO" dirty="0" smtClean="0"/>
          </a:p>
          <a:p>
            <a:r>
              <a:rPr lang="nb-NO" dirty="0" smtClean="0"/>
              <a:t>Ca</a:t>
            </a:r>
            <a:r>
              <a:rPr lang="nb-NO" dirty="0"/>
              <a:t>. 17 000 reiser på en </a:t>
            </a:r>
            <a:r>
              <a:rPr lang="nb-NO" dirty="0" smtClean="0"/>
              <a:t>hverdager</a:t>
            </a:r>
          </a:p>
          <a:p>
            <a:r>
              <a:rPr lang="nb-NO" dirty="0" smtClean="0"/>
              <a:t>14 leddbusser</a:t>
            </a:r>
            <a:endParaRPr lang="nb-NO" dirty="0"/>
          </a:p>
          <a:p>
            <a:r>
              <a:rPr lang="nb-NO" dirty="0" smtClean="0"/>
              <a:t>Linjelengde 10,9</a:t>
            </a:r>
          </a:p>
          <a:p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5221-A51B-4371-B866-038075B34EEB}" type="slidenum">
              <a:rPr lang="nb-NO" smtClean="0"/>
              <a:pPr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769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Morgenbussene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102, 103, 104, 105, 107, 108, 109, 111, 112, 118 og 119</a:t>
            </a:r>
          </a:p>
          <a:p>
            <a:endParaRPr lang="nb-NO" dirty="0" smtClean="0"/>
          </a:p>
          <a:p>
            <a:r>
              <a:rPr lang="nb-NO" dirty="0" smtClean="0"/>
              <a:t>Ingen dimensjonerende busser</a:t>
            </a:r>
          </a:p>
          <a:p>
            <a:r>
              <a:rPr lang="nb-NO" dirty="0" smtClean="0"/>
              <a:t>Samlet antall rutekilometer per år: ca. 135 000</a:t>
            </a:r>
          </a:p>
          <a:p>
            <a:r>
              <a:rPr lang="nb-NO" dirty="0" smtClean="0"/>
              <a:t>Samlet antall </a:t>
            </a:r>
            <a:r>
              <a:rPr lang="nb-NO" dirty="0" err="1" smtClean="0"/>
              <a:t>rutetimer</a:t>
            </a:r>
            <a:r>
              <a:rPr lang="nb-NO" dirty="0" smtClean="0"/>
              <a:t> per år: ca. 5 000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5221-A51B-4371-B866-038075B34EEB}" type="slidenum">
              <a:rPr lang="nb-NO" smtClean="0"/>
              <a:pPr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09870777"/>
      </p:ext>
    </p:extLst>
  </p:cSld>
  <p:clrMapOvr>
    <a:masterClrMapping/>
  </p:clrMapOvr>
</p:sld>
</file>

<file path=ppt/theme/theme1.xml><?xml version="1.0" encoding="utf-8"?>
<a:theme xmlns:a="http://schemas.openxmlformats.org/drawingml/2006/main" name="Ruter_Powerpointmal-WideScreen_4">
  <a:themeElements>
    <a:clrScheme name="Ruter">
      <a:dk1>
        <a:sysClr val="windowText" lastClr="000000"/>
      </a:dk1>
      <a:lt1>
        <a:srgbClr val="FFFFFF"/>
      </a:lt1>
      <a:dk2>
        <a:srgbClr val="32374B"/>
      </a:dk2>
      <a:lt2>
        <a:srgbClr val="AAAAB4"/>
      </a:lt2>
      <a:accent1>
        <a:srgbClr val="E60000"/>
      </a:accent1>
      <a:accent2>
        <a:srgbClr val="F07800"/>
      </a:accent2>
      <a:accent3>
        <a:srgbClr val="FFC800"/>
      </a:accent3>
      <a:accent4>
        <a:srgbClr val="87B914"/>
      </a:accent4>
      <a:accent5>
        <a:srgbClr val="41BECD"/>
      </a:accent5>
      <a:accent6>
        <a:srgbClr val="6E0A14"/>
      </a:accent6>
      <a:hlink>
        <a:srgbClr val="32374B"/>
      </a:hlink>
      <a:folHlink>
        <a:srgbClr val="AAAAB4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pesialsider">
  <a:themeElements>
    <a:clrScheme name="Ruter">
      <a:dk1>
        <a:sysClr val="windowText" lastClr="000000"/>
      </a:dk1>
      <a:lt1>
        <a:srgbClr val="FFFFFF"/>
      </a:lt1>
      <a:dk2>
        <a:srgbClr val="32374B"/>
      </a:dk2>
      <a:lt2>
        <a:srgbClr val="AAAAB4"/>
      </a:lt2>
      <a:accent1>
        <a:srgbClr val="E60000"/>
      </a:accent1>
      <a:accent2>
        <a:srgbClr val="F07800"/>
      </a:accent2>
      <a:accent3>
        <a:srgbClr val="FFC800"/>
      </a:accent3>
      <a:accent4>
        <a:srgbClr val="87B914"/>
      </a:accent4>
      <a:accent5>
        <a:srgbClr val="41BECD"/>
      </a:accent5>
      <a:accent6>
        <a:srgbClr val="6E0A14"/>
      </a:accent6>
      <a:hlink>
        <a:srgbClr val="32374B"/>
      </a:hlink>
      <a:folHlink>
        <a:srgbClr val="AAAAB4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Ruter_Powerpointmal-WideScreen_4</Template>
  <TotalTime>573</TotalTime>
  <Words>661</Words>
  <Application>Microsoft Office PowerPoint</Application>
  <PresentationFormat>Egendefinert</PresentationFormat>
  <Paragraphs>258</Paragraphs>
  <Slides>16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19" baseType="lpstr">
      <vt:lpstr>Ruter_Powerpointmal-WideScreen_4</vt:lpstr>
      <vt:lpstr>Spesialsider</vt:lpstr>
      <vt:lpstr>PDF</vt:lpstr>
      <vt:lpstr>Tilbudet i 2015</vt:lpstr>
      <vt:lpstr>Kontrakt Oslo sentrum 2015</vt:lpstr>
      <vt:lpstr>Nøkkeltall Oslo sentrum</vt:lpstr>
      <vt:lpstr>  Linje 20 </vt:lpstr>
      <vt:lpstr>Linje 21</vt:lpstr>
      <vt:lpstr>Linje 34</vt:lpstr>
      <vt:lpstr>Linje 37</vt:lpstr>
      <vt:lpstr>Linje 54</vt:lpstr>
      <vt:lpstr>Morgenbussene</vt:lpstr>
      <vt:lpstr>Nattbusser</vt:lpstr>
      <vt:lpstr>Kommende kontrakt</vt:lpstr>
      <vt:lpstr>Tunnelrehabilitering i Oslo</vt:lpstr>
      <vt:lpstr>Linje 25</vt:lpstr>
      <vt:lpstr>Linje 22</vt:lpstr>
      <vt:lpstr>Linje 25</vt:lpstr>
      <vt:lpstr>Linje 22/25</vt:lpstr>
    </vt:vector>
  </TitlesOfParts>
  <Company>Ruter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Busslinjene</dc:title>
  <dc:creator>Jan Erik Pedersen</dc:creator>
  <cp:lastModifiedBy>Jan Erik Pedersen</cp:lastModifiedBy>
  <cp:revision>44</cp:revision>
  <dcterms:created xsi:type="dcterms:W3CDTF">2015-01-08T17:23:48Z</dcterms:created>
  <dcterms:modified xsi:type="dcterms:W3CDTF">2015-03-24T10:52:56Z</dcterms:modified>
</cp:coreProperties>
</file>