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5" r:id="rId5"/>
    <p:sldMasterId id="2147484138" r:id="rId6"/>
    <p:sldMasterId id="2147484150" r:id="rId7"/>
    <p:sldMasterId id="2147484246" r:id="rId8"/>
    <p:sldMasterId id="2147484270" r:id="rId9"/>
    <p:sldMasterId id="2147484284" r:id="rId10"/>
  </p:sldMasterIdLst>
  <p:notesMasterIdLst>
    <p:notesMasterId r:id="rId20"/>
  </p:notesMasterIdLst>
  <p:handoutMasterIdLst>
    <p:handoutMasterId r:id="rId21"/>
  </p:handoutMasterIdLst>
  <p:sldIdLst>
    <p:sldId id="441" r:id="rId11"/>
    <p:sldId id="560" r:id="rId12"/>
    <p:sldId id="557" r:id="rId13"/>
    <p:sldId id="559" r:id="rId14"/>
    <p:sldId id="542" r:id="rId15"/>
    <p:sldId id="563" r:id="rId16"/>
    <p:sldId id="562" r:id="rId17"/>
    <p:sldId id="564" r:id="rId18"/>
    <p:sldId id="561" r:id="rId19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entury Gothic" panose="020B0502020202020204" pitchFamily="34" charset="0"/>
      <p:regular r:id="rId26"/>
      <p:bold r:id="rId27"/>
      <p:italic r:id="rId28"/>
      <p:boldItalic r:id="rId29"/>
    </p:embeddedFont>
    <p:embeddedFont>
      <p:font typeface="Gill Sans MT" panose="020B0502020104020203" pitchFamily="34" charset="0"/>
      <p:regular r:id="rId30"/>
      <p:bold r:id="rId31"/>
      <p:italic r:id="rId32"/>
      <p:boldItalic r:id="rId33"/>
    </p:embeddedFont>
    <p:embeddedFont>
      <p:font typeface="Magallanes Mitie Bold" panose="02000000000000000000" pitchFamily="2" charset="0"/>
      <p:bold r:id="rId34"/>
    </p:embeddedFont>
  </p:embeddedFontLst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n Wuya" initials="JW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0066"/>
    <a:srgbClr val="7E264C"/>
    <a:srgbClr val="F7941D"/>
    <a:srgbClr val="FF6600"/>
    <a:srgbClr val="ECBD38"/>
    <a:srgbClr val="FB4F14"/>
    <a:srgbClr val="FFC000"/>
    <a:srgbClr val="D71920"/>
    <a:srgbClr val="FF5050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emastil 1 - aks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iddels stil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Ingen stil, ingen rutenet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4" autoAdjust="0"/>
    <p:restoredTop sz="73913" autoAdjust="0"/>
  </p:normalViewPr>
  <p:slideViewPr>
    <p:cSldViewPr>
      <p:cViewPr varScale="1">
        <p:scale>
          <a:sx n="84" d="100"/>
          <a:sy n="84" d="100"/>
        </p:scale>
        <p:origin x="1518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7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2814" y="-84"/>
      </p:cViewPr>
      <p:guideLst>
        <p:guide orient="horz" pos="2880"/>
        <p:guide pos="2160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1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5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9.xml"/><Relationship Id="rId31" Type="http://schemas.openxmlformats.org/officeDocument/2006/relationships/font" Target="fonts/font10.fntdata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4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nriette Dybwad" userId="af2f156c-addd-4ac6-bb97-2ade541b5857" providerId="ADAL" clId="{9D24A8A7-E012-43BA-BCDA-D6A5BD8F9683}"/>
    <pc:docChg chg="modSld">
      <pc:chgData name="Henriette Dybwad" userId="af2f156c-addd-4ac6-bb97-2ade541b5857" providerId="ADAL" clId="{9D24A8A7-E012-43BA-BCDA-D6A5BD8F9683}" dt="2021-01-26T09:09:17.709" v="7" actId="20577"/>
      <pc:docMkLst>
        <pc:docMk/>
      </pc:docMkLst>
      <pc:sldChg chg="modNotesTx">
        <pc:chgData name="Henriette Dybwad" userId="af2f156c-addd-4ac6-bb97-2ade541b5857" providerId="ADAL" clId="{9D24A8A7-E012-43BA-BCDA-D6A5BD8F9683}" dt="2021-01-26T09:08:43.443" v="0" actId="20577"/>
        <pc:sldMkLst>
          <pc:docMk/>
          <pc:sldMk cId="2458529014" sldId="441"/>
        </pc:sldMkLst>
      </pc:sldChg>
      <pc:sldChg chg="modNotesTx">
        <pc:chgData name="Henriette Dybwad" userId="af2f156c-addd-4ac6-bb97-2ade541b5857" providerId="ADAL" clId="{9D24A8A7-E012-43BA-BCDA-D6A5BD8F9683}" dt="2021-01-26T09:09:02.147" v="4" actId="20577"/>
        <pc:sldMkLst>
          <pc:docMk/>
          <pc:sldMk cId="3023977625" sldId="542"/>
        </pc:sldMkLst>
      </pc:sldChg>
      <pc:sldChg chg="modNotesTx">
        <pc:chgData name="Henriette Dybwad" userId="af2f156c-addd-4ac6-bb97-2ade541b5857" providerId="ADAL" clId="{9D24A8A7-E012-43BA-BCDA-D6A5BD8F9683}" dt="2021-01-26T09:08:51.593" v="2" actId="20577"/>
        <pc:sldMkLst>
          <pc:docMk/>
          <pc:sldMk cId="1736850633" sldId="557"/>
        </pc:sldMkLst>
      </pc:sldChg>
      <pc:sldChg chg="modNotesTx">
        <pc:chgData name="Henriette Dybwad" userId="af2f156c-addd-4ac6-bb97-2ade541b5857" providerId="ADAL" clId="{9D24A8A7-E012-43BA-BCDA-D6A5BD8F9683}" dt="2021-01-26T09:08:57.878" v="3" actId="20577"/>
        <pc:sldMkLst>
          <pc:docMk/>
          <pc:sldMk cId="2222307108" sldId="559"/>
        </pc:sldMkLst>
      </pc:sldChg>
      <pc:sldChg chg="modNotesTx">
        <pc:chgData name="Henriette Dybwad" userId="af2f156c-addd-4ac6-bb97-2ade541b5857" providerId="ADAL" clId="{9D24A8A7-E012-43BA-BCDA-D6A5BD8F9683}" dt="2021-01-26T09:08:47.559" v="1" actId="20577"/>
        <pc:sldMkLst>
          <pc:docMk/>
          <pc:sldMk cId="1894795927" sldId="560"/>
        </pc:sldMkLst>
      </pc:sldChg>
      <pc:sldChg chg="modNotesTx">
        <pc:chgData name="Henriette Dybwad" userId="af2f156c-addd-4ac6-bb97-2ade541b5857" providerId="ADAL" clId="{9D24A8A7-E012-43BA-BCDA-D6A5BD8F9683}" dt="2021-01-26T09:09:12.992" v="6" actId="20577"/>
        <pc:sldMkLst>
          <pc:docMk/>
          <pc:sldMk cId="3836190676" sldId="562"/>
        </pc:sldMkLst>
      </pc:sldChg>
      <pc:sldChg chg="modNotesTx">
        <pc:chgData name="Henriette Dybwad" userId="af2f156c-addd-4ac6-bb97-2ade541b5857" providerId="ADAL" clId="{9D24A8A7-E012-43BA-BCDA-D6A5BD8F9683}" dt="2021-01-26T09:09:07.207" v="5" actId="20577"/>
        <pc:sldMkLst>
          <pc:docMk/>
          <pc:sldMk cId="2040917384" sldId="563"/>
        </pc:sldMkLst>
      </pc:sldChg>
      <pc:sldChg chg="modNotesTx">
        <pc:chgData name="Henriette Dybwad" userId="af2f156c-addd-4ac6-bb97-2ade541b5857" providerId="ADAL" clId="{9D24A8A7-E012-43BA-BCDA-D6A5BD8F9683}" dt="2021-01-26T09:09:17.709" v="7" actId="20577"/>
        <pc:sldMkLst>
          <pc:docMk/>
          <pc:sldMk cId="1331932227" sldId="56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E2D058-9647-498D-80EE-CE627AFC868E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9E2FA5-B3E2-4FD0-82DC-30615C514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059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B488F7-1FAC-40D2-BB7E-BA3CE28D8950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2D21D1-52E2-420B-B491-CFF6D7BB79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478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716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77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125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550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141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>
              <a:lnSpc>
                <a:spcPct val="107000"/>
              </a:lnSpc>
            </a:pP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762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364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79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" y="3225800"/>
            <a:ext cx="12192000" cy="3632200"/>
          </a:xfrm>
          <a:prstGeom prst="rect">
            <a:avLst/>
          </a:prstGeom>
          <a:gradFill flip="none" rotWithShape="1">
            <a:gsLst>
              <a:gs pos="44000">
                <a:srgbClr val="CBCBCB">
                  <a:alpha val="22000"/>
                </a:srgbClr>
              </a:gs>
              <a:gs pos="100000">
                <a:srgbClr val="5F5F5F">
                  <a:alpha val="1900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95"/>
            <a:endParaRPr lang="en-US" sz="2399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4987990"/>
            <a:ext cx="10363200" cy="610820"/>
          </a:xfrm>
        </p:spPr>
        <p:txBody>
          <a:bodyPr/>
          <a:lstStyle>
            <a:lvl1pPr algn="ctr">
              <a:defRPr lang="en-US" sz="3999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7" y="5509360"/>
            <a:ext cx="8534401" cy="764440"/>
          </a:xfrm>
        </p:spPr>
        <p:txBody>
          <a:bodyPr>
            <a:normAutofit/>
          </a:bodyPr>
          <a:lstStyle>
            <a:lvl1pPr marL="0" indent="0" algn="ctr">
              <a:buNone/>
              <a:defRPr lang="en-US" sz="2399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609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806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1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6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866"/>
            </a:lvl1pPr>
            <a:lvl2pPr marL="609422" indent="0">
              <a:buNone/>
              <a:defRPr sz="1600"/>
            </a:lvl2pPr>
            <a:lvl3pPr marL="1218845" indent="0">
              <a:buNone/>
              <a:defRPr sz="1333"/>
            </a:lvl3pPr>
            <a:lvl4pPr marL="1828267" indent="0">
              <a:buNone/>
              <a:defRPr sz="1200"/>
            </a:lvl4pPr>
            <a:lvl5pPr marL="2437689" indent="0">
              <a:buNone/>
              <a:defRPr sz="1200"/>
            </a:lvl5pPr>
            <a:lvl6pPr marL="3047111" indent="0">
              <a:buNone/>
              <a:defRPr sz="1200"/>
            </a:lvl6pPr>
            <a:lvl7pPr marL="3656534" indent="0">
              <a:buNone/>
              <a:defRPr sz="1200"/>
            </a:lvl7pPr>
            <a:lvl8pPr marL="4265955" indent="0">
              <a:buNone/>
              <a:defRPr sz="1200"/>
            </a:lvl8pPr>
            <a:lvl9pPr marL="48753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0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0" y="4800738"/>
            <a:ext cx="7315200" cy="566739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0" y="612775"/>
            <a:ext cx="7315200" cy="4114800"/>
          </a:xfrm>
        </p:spPr>
        <p:txBody>
          <a:bodyPr/>
          <a:lstStyle>
            <a:lvl1pPr marL="0" indent="0">
              <a:buNone/>
              <a:defRPr sz="4266"/>
            </a:lvl1pPr>
            <a:lvl2pPr marL="609422" indent="0">
              <a:buNone/>
              <a:defRPr sz="3732"/>
            </a:lvl2pPr>
            <a:lvl3pPr marL="1218845" indent="0">
              <a:buNone/>
              <a:defRPr sz="3199"/>
            </a:lvl3pPr>
            <a:lvl4pPr marL="1828267" indent="0">
              <a:buNone/>
              <a:defRPr sz="2666"/>
            </a:lvl4pPr>
            <a:lvl5pPr marL="2437689" indent="0">
              <a:buNone/>
              <a:defRPr sz="2666"/>
            </a:lvl5pPr>
            <a:lvl6pPr marL="3047111" indent="0">
              <a:buNone/>
              <a:defRPr sz="2666"/>
            </a:lvl6pPr>
            <a:lvl7pPr marL="3656534" indent="0">
              <a:buNone/>
              <a:defRPr sz="2666"/>
            </a:lvl7pPr>
            <a:lvl8pPr marL="4265955" indent="0">
              <a:buNone/>
              <a:defRPr sz="2666"/>
            </a:lvl8pPr>
            <a:lvl9pPr marL="4875378" indent="0">
              <a:buNone/>
              <a:defRPr sz="266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0" y="5367476"/>
            <a:ext cx="7315200" cy="804863"/>
          </a:xfrm>
        </p:spPr>
        <p:txBody>
          <a:bodyPr/>
          <a:lstStyle>
            <a:lvl1pPr marL="0" indent="0">
              <a:buNone/>
              <a:defRPr sz="1866"/>
            </a:lvl1pPr>
            <a:lvl2pPr marL="609422" indent="0">
              <a:buNone/>
              <a:defRPr sz="1600"/>
            </a:lvl2pPr>
            <a:lvl3pPr marL="1218845" indent="0">
              <a:buNone/>
              <a:defRPr sz="1333"/>
            </a:lvl3pPr>
            <a:lvl4pPr marL="1828267" indent="0">
              <a:buNone/>
              <a:defRPr sz="1200"/>
            </a:lvl4pPr>
            <a:lvl5pPr marL="2437689" indent="0">
              <a:buNone/>
              <a:defRPr sz="1200"/>
            </a:lvl5pPr>
            <a:lvl6pPr marL="3047111" indent="0">
              <a:buNone/>
              <a:defRPr sz="1200"/>
            </a:lvl6pPr>
            <a:lvl7pPr marL="3656534" indent="0">
              <a:buNone/>
              <a:defRPr sz="1200"/>
            </a:lvl7pPr>
            <a:lvl8pPr marL="4265955" indent="0">
              <a:buNone/>
              <a:defRPr sz="1200"/>
            </a:lvl8pPr>
            <a:lvl9pPr marL="48753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717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5857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053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10" y="274644"/>
            <a:ext cx="10972801" cy="715961"/>
          </a:xfrm>
        </p:spPr>
        <p:txBody>
          <a:bodyPr>
            <a:normAutofit/>
          </a:bodyPr>
          <a:lstStyle>
            <a:lvl1pPr algn="l">
              <a:defRPr sz="3732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10" y="990600"/>
            <a:ext cx="10972801" cy="508000"/>
          </a:xfrm>
        </p:spPr>
        <p:txBody>
          <a:bodyPr>
            <a:noAutofit/>
          </a:bodyPr>
          <a:lstStyle>
            <a:lvl1pPr marL="0" indent="0">
              <a:buNone/>
              <a:defRPr sz="1866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00000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5"/>
            <a:ext cx="6705600" cy="711081"/>
          </a:xfrm>
        </p:spPr>
        <p:txBody>
          <a:bodyPr>
            <a:noAutofit/>
          </a:bodyPr>
          <a:lstStyle>
            <a:lvl1pPr>
              <a:defRPr sz="35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4E2B0-FEF2-4C8F-90A4-46C9D72643E3}" type="datetime1">
              <a:rPr lang="en-US" smtClean="0"/>
              <a:t>1/26/2021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SlideModel.com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0089" y="6356490"/>
            <a:ext cx="762001" cy="365125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0" tIns="91440" rIns="0" bIns="91440" numCol="1" anchor="ctr" anchorCtr="1" compatLnSpc="1">
            <a:prstTxWarp prst="textNoShape">
              <a:avLst/>
            </a:prstTxWarp>
          </a:bodyPr>
          <a:lstStyle>
            <a:lvl1pPr algn="r">
              <a:defRPr lang="en-US" sz="1400" kern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6E69268-9C8B-4EBF-A9EE-DC5DC2D48DC3}" type="slidenum">
              <a:rPr lang="es-UY" smtClean="0"/>
              <a:pPr/>
              <a:t>‹#›</a:t>
            </a:fld>
            <a:endParaRPr lang="es-UY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480301" y="362139"/>
            <a:ext cx="4114800" cy="533400"/>
          </a:xfrm>
        </p:spPr>
        <p:txBody>
          <a:bodyPr anchor="ctr">
            <a:noAutofit/>
          </a:bodyPr>
          <a:lstStyle>
            <a:lvl1pPr marL="0" indent="0" algn="r">
              <a:buNone/>
              <a:defRPr sz="1999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Breadcrumb 1 &gt; Breadcrumb 2</a:t>
            </a:r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1411328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564"/>
            <a:ext cx="10363200" cy="147002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488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fld id="{36E3483F-A873-9543-9646-90A3DD06EF8C}" type="datetimeFigureOut">
              <a:rPr lang="en-US" sz="1800" smtClean="0">
                <a:solidFill>
                  <a:srgbClr val="FFFFFF"/>
                </a:solidFill>
                <a:cs typeface="Arial" charset="0"/>
              </a:rPr>
              <a:pPr defTabSz="609585"/>
              <a:t>1/26/2021</a:t>
            </a:fld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3" y="6356488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488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fld id="{9B8395C5-9F08-5543-8F86-92CEA1C021B6}" type="slidenum">
              <a:rPr lang="en-US" sz="1800" smtClean="0">
                <a:solidFill>
                  <a:srgbClr val="FFFFFF"/>
                </a:solidFill>
                <a:cs typeface="Arial" charset="0"/>
              </a:rPr>
              <a:pPr defTabSz="609585"/>
              <a:t>‹#›</a:t>
            </a:fld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616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 marL="478355" indent="-239178">
              <a:defRPr/>
            </a:lvl4pPr>
            <a:lvl5pPr marL="717533" indent="-239178">
              <a:defRPr b="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488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fld id="{36E3483F-A873-9543-9646-90A3DD06EF8C}" type="datetimeFigureOut">
              <a:rPr lang="en-US" sz="1800" smtClean="0">
                <a:solidFill>
                  <a:srgbClr val="FFFFFF"/>
                </a:solidFill>
                <a:cs typeface="Arial" charset="0"/>
              </a:rPr>
              <a:pPr defTabSz="609585"/>
              <a:t>1/26/2021</a:t>
            </a:fld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3" y="6356488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488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fld id="{9B8395C5-9F08-5543-8F86-92CEA1C021B6}" type="slidenum">
              <a:rPr lang="en-US" sz="1800" smtClean="0">
                <a:solidFill>
                  <a:srgbClr val="FFFFFF"/>
                </a:solidFill>
                <a:cs typeface="Arial" charset="0"/>
              </a:rPr>
              <a:pPr defTabSz="609585"/>
              <a:t>‹#›</a:t>
            </a:fld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010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37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488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fld id="{36E3483F-A873-9543-9646-90A3DD06EF8C}" type="datetimeFigureOut">
              <a:rPr lang="en-US" sz="1800" smtClean="0">
                <a:solidFill>
                  <a:srgbClr val="FFFFFF"/>
                </a:solidFill>
                <a:cs typeface="Arial" charset="0"/>
              </a:rPr>
              <a:pPr defTabSz="609585"/>
              <a:t>1/26/2021</a:t>
            </a:fld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3" y="6356488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488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fld id="{9B8395C5-9F08-5543-8F86-92CEA1C021B6}" type="slidenum">
              <a:rPr lang="en-US" sz="1800" smtClean="0">
                <a:solidFill>
                  <a:srgbClr val="FFFFFF"/>
                </a:solidFill>
                <a:cs typeface="Arial" charset="0"/>
              </a:rPr>
              <a:pPr defTabSz="609585"/>
              <a:t>‹#›</a:t>
            </a:fld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6641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488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fld id="{36E3483F-A873-9543-9646-90A3DD06EF8C}" type="datetimeFigureOut">
              <a:rPr lang="en-US" sz="1800" smtClean="0">
                <a:solidFill>
                  <a:srgbClr val="FFFFFF"/>
                </a:solidFill>
                <a:cs typeface="Arial" charset="0"/>
              </a:rPr>
              <a:pPr defTabSz="609585"/>
              <a:t>1/26/2021</a:t>
            </a:fld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3" y="6356488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3" y="6356488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fld id="{9B8395C5-9F08-5543-8F86-92CEA1C021B6}" type="slidenum">
              <a:rPr lang="en-US" sz="1800" smtClean="0">
                <a:solidFill>
                  <a:srgbClr val="FFFFFF"/>
                </a:solidFill>
                <a:cs typeface="Arial" charset="0"/>
              </a:rPr>
              <a:pPr defTabSz="609585"/>
              <a:t>‹#›</a:t>
            </a:fld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669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56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7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0006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6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6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57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57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488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fld id="{36E3483F-A873-9543-9646-90A3DD06EF8C}" type="datetimeFigureOut">
              <a:rPr lang="en-US" sz="1800" smtClean="0">
                <a:solidFill>
                  <a:srgbClr val="FFFFFF"/>
                </a:solidFill>
                <a:cs typeface="Arial" charset="0"/>
              </a:rPr>
              <a:pPr defTabSz="609585"/>
              <a:t>1/26/2021</a:t>
            </a:fld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3" y="6356488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3" y="6356488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fld id="{9B8395C5-9F08-5543-8F86-92CEA1C021B6}" type="slidenum">
              <a:rPr lang="en-US" sz="1800" smtClean="0">
                <a:solidFill>
                  <a:srgbClr val="FFFFFF"/>
                </a:solidFill>
                <a:cs typeface="Arial" charset="0"/>
              </a:rPr>
              <a:pPr defTabSz="609585"/>
              <a:t>‹#›</a:t>
            </a:fld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697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488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fld id="{36E3483F-A873-9543-9646-90A3DD06EF8C}" type="datetimeFigureOut">
              <a:rPr lang="en-US" sz="1800" smtClean="0">
                <a:solidFill>
                  <a:srgbClr val="FFFFFF"/>
                </a:solidFill>
                <a:cs typeface="Arial" charset="0"/>
              </a:rPr>
              <a:pPr defTabSz="609585"/>
              <a:t>1/26/2021</a:t>
            </a:fld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3" y="6356488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3" y="6356488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fld id="{9B8395C5-9F08-5543-8F86-92CEA1C021B6}" type="slidenum">
              <a:rPr lang="en-US" sz="1800" smtClean="0">
                <a:solidFill>
                  <a:srgbClr val="FFFFFF"/>
                </a:solidFill>
                <a:cs typeface="Arial" charset="0"/>
              </a:rPr>
              <a:pPr defTabSz="609585"/>
              <a:t>‹#›</a:t>
            </a:fld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1833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488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fld id="{36E3483F-A873-9543-9646-90A3DD06EF8C}" type="datetimeFigureOut">
              <a:rPr lang="en-US" sz="1800" smtClean="0">
                <a:solidFill>
                  <a:srgbClr val="FFFFFF"/>
                </a:solidFill>
                <a:cs typeface="Arial" charset="0"/>
              </a:rPr>
              <a:pPr defTabSz="609585"/>
              <a:t>1/26/2021</a:t>
            </a:fld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3" y="6356488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3" y="6356488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fld id="{9B8395C5-9F08-5543-8F86-92CEA1C021B6}" type="slidenum">
              <a:rPr lang="en-US" sz="1800" smtClean="0">
                <a:solidFill>
                  <a:srgbClr val="FFFFFF"/>
                </a:solidFill>
                <a:cs typeface="Arial" charset="0"/>
              </a:rPr>
              <a:pPr defTabSz="609585"/>
              <a:t>‹#›</a:t>
            </a:fld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5780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8" y="273053"/>
            <a:ext cx="6815668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488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fld id="{36E3483F-A873-9543-9646-90A3DD06EF8C}" type="datetimeFigureOut">
              <a:rPr lang="en-US" sz="1800" smtClean="0">
                <a:solidFill>
                  <a:srgbClr val="FFFFFF"/>
                </a:solidFill>
                <a:cs typeface="Arial" charset="0"/>
              </a:rPr>
              <a:pPr defTabSz="609585"/>
              <a:t>1/26/2021</a:t>
            </a:fld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3" y="6356488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3" y="6356488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fld id="{9B8395C5-9F08-5543-8F86-92CEA1C021B6}" type="slidenum">
              <a:rPr lang="en-US" sz="1800" smtClean="0">
                <a:solidFill>
                  <a:srgbClr val="FFFFFF"/>
                </a:solidFill>
                <a:cs typeface="Arial" charset="0"/>
              </a:rPr>
              <a:pPr defTabSz="609585"/>
              <a:t>‹#›</a:t>
            </a:fld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5228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0" y="4800737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0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nb-NO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0" y="5367475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488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fld id="{36E3483F-A873-9543-9646-90A3DD06EF8C}" type="datetimeFigureOut">
              <a:rPr lang="en-US" sz="1800" smtClean="0">
                <a:solidFill>
                  <a:srgbClr val="FFFFFF"/>
                </a:solidFill>
                <a:cs typeface="Arial" charset="0"/>
              </a:rPr>
              <a:pPr defTabSz="609585"/>
              <a:t>1/26/2021</a:t>
            </a:fld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3" y="6356488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3" y="6356488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fld id="{9B8395C5-9F08-5543-8F86-92CEA1C021B6}" type="slidenum">
              <a:rPr lang="en-US" sz="1800" smtClean="0">
                <a:solidFill>
                  <a:srgbClr val="FFFFFF"/>
                </a:solidFill>
                <a:cs typeface="Arial" charset="0"/>
              </a:rPr>
              <a:pPr defTabSz="609585"/>
              <a:t>‹#›</a:t>
            </a:fld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2670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488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fld id="{36E3483F-A873-9543-9646-90A3DD06EF8C}" type="datetimeFigureOut">
              <a:rPr lang="en-US" sz="1800" smtClean="0">
                <a:solidFill>
                  <a:srgbClr val="FFFFFF"/>
                </a:solidFill>
                <a:cs typeface="Arial" charset="0"/>
              </a:rPr>
              <a:pPr defTabSz="609585"/>
              <a:t>1/26/2021</a:t>
            </a:fld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3" y="6356488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488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fld id="{9B8395C5-9F08-5543-8F86-92CEA1C021B6}" type="slidenum">
              <a:rPr lang="en-US" sz="1800" smtClean="0">
                <a:solidFill>
                  <a:srgbClr val="FFFFFF"/>
                </a:solidFill>
                <a:cs typeface="Arial" charset="0"/>
              </a:rPr>
              <a:pPr defTabSz="609585"/>
              <a:t>‹#›</a:t>
            </a:fld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0432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488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fld id="{36E3483F-A873-9543-9646-90A3DD06EF8C}" type="datetimeFigureOut">
              <a:rPr lang="en-US" sz="1800" smtClean="0">
                <a:solidFill>
                  <a:srgbClr val="FFFFFF"/>
                </a:solidFill>
                <a:cs typeface="Arial" charset="0"/>
              </a:rPr>
              <a:pPr defTabSz="609585"/>
              <a:t>1/26/2021</a:t>
            </a:fld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3" y="6356488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488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fld id="{9B8395C5-9F08-5543-8F86-92CEA1C021B6}" type="slidenum">
              <a:rPr lang="en-US" sz="1800" smtClean="0">
                <a:solidFill>
                  <a:srgbClr val="FFFFFF"/>
                </a:solidFill>
                <a:cs typeface="Arial" charset="0"/>
              </a:rPr>
              <a:pPr defTabSz="609585"/>
              <a:t>‹#›</a:t>
            </a:fld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5699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584"/>
            <a:ext cx="10363200" cy="147002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509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6E3483F-A873-9543-9646-90A3DD06EF8C}" type="datetimeFigureOut">
              <a:rPr lang="en-US" sz="1800" smtClean="0">
                <a:solidFill>
                  <a:srgbClr val="FFFFFF"/>
                </a:solidFill>
                <a:cs typeface="Arial" charset="0"/>
              </a:rPr>
              <a:pPr defTabSz="457200"/>
              <a:t>1/26/2021</a:t>
            </a:fld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3" y="6356509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509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8395C5-9F08-5543-8F86-92CEA1C021B6}" type="slidenum">
              <a:rPr lang="en-US" sz="1800" smtClean="0">
                <a:solidFill>
                  <a:srgbClr val="FFFFFF"/>
                </a:solidFill>
                <a:cs typeface="Arial" charset="0"/>
              </a:rPr>
              <a:pPr defTabSz="457200"/>
              <a:t>‹#›</a:t>
            </a:fld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3023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 marL="358775" indent="-179388">
              <a:defRPr/>
            </a:lvl4pPr>
            <a:lvl5pPr marL="538163" indent="-179388">
              <a:defRPr b="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509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6E3483F-A873-9543-9646-90A3DD06EF8C}" type="datetimeFigureOut">
              <a:rPr lang="en-US" sz="1800" smtClean="0">
                <a:solidFill>
                  <a:srgbClr val="FFFFFF"/>
                </a:solidFill>
                <a:cs typeface="Arial" charset="0"/>
              </a:rPr>
              <a:pPr defTabSz="457200"/>
              <a:t>1/26/2021</a:t>
            </a:fld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3" y="6356509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509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8395C5-9F08-5543-8F86-92CEA1C021B6}" type="slidenum">
              <a:rPr lang="en-US" sz="1800" smtClean="0">
                <a:solidFill>
                  <a:srgbClr val="FFFFFF"/>
                </a:solidFill>
                <a:cs typeface="Arial" charset="0"/>
              </a:rPr>
              <a:pPr defTabSz="457200"/>
              <a:t>‹#›</a:t>
            </a:fld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5056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5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509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6E3483F-A873-9543-9646-90A3DD06EF8C}" type="datetimeFigureOut">
              <a:rPr lang="en-US" sz="1800" smtClean="0">
                <a:solidFill>
                  <a:srgbClr val="FFFFFF"/>
                </a:solidFill>
                <a:cs typeface="Arial" charset="0"/>
              </a:rPr>
              <a:pPr defTabSz="457200"/>
              <a:t>1/26/2021</a:t>
            </a:fld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3" y="6356509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509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8395C5-9F08-5543-8F86-92CEA1C021B6}" type="slidenum">
              <a:rPr lang="en-US" sz="1800" smtClean="0">
                <a:solidFill>
                  <a:srgbClr val="FFFFFF"/>
                </a:solidFill>
                <a:cs typeface="Arial" charset="0"/>
              </a:rPr>
              <a:pPr defTabSz="457200"/>
              <a:t>‹#›</a:t>
            </a:fld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236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9085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509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6E3483F-A873-9543-9646-90A3DD06EF8C}" type="datetimeFigureOut">
              <a:rPr lang="en-US" sz="1800" smtClean="0">
                <a:solidFill>
                  <a:srgbClr val="FFFFFF"/>
                </a:solidFill>
                <a:cs typeface="Arial" charset="0"/>
              </a:rPr>
              <a:pPr defTabSz="457200"/>
              <a:t>1/26/2021</a:t>
            </a:fld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3" y="6356509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3" y="6356509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8395C5-9F08-5543-8F86-92CEA1C021B6}" type="slidenum">
              <a:rPr lang="en-US" sz="1800" smtClean="0">
                <a:solidFill>
                  <a:srgbClr val="FFFFFF"/>
                </a:solidFill>
                <a:cs typeface="Arial" charset="0"/>
              </a:rPr>
              <a:pPr defTabSz="457200"/>
              <a:t>‹#›</a:t>
            </a:fld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2345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509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6E3483F-A873-9543-9646-90A3DD06EF8C}" type="datetimeFigureOut">
              <a:rPr lang="en-US" sz="1800" smtClean="0">
                <a:solidFill>
                  <a:srgbClr val="FFFFFF"/>
                </a:solidFill>
                <a:cs typeface="Arial" charset="0"/>
              </a:rPr>
              <a:pPr defTabSz="457200"/>
              <a:t>1/26/2021</a:t>
            </a:fld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3" y="6356509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3" y="6356509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8395C5-9F08-5543-8F86-92CEA1C021B6}" type="slidenum">
              <a:rPr lang="en-US" sz="1800" smtClean="0">
                <a:solidFill>
                  <a:srgbClr val="FFFFFF"/>
                </a:solidFill>
                <a:cs typeface="Arial" charset="0"/>
              </a:rPr>
              <a:pPr defTabSz="457200"/>
              <a:t>‹#›</a:t>
            </a:fld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9837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509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6E3483F-A873-9543-9646-90A3DD06EF8C}" type="datetimeFigureOut">
              <a:rPr lang="en-US" sz="1800" smtClean="0">
                <a:solidFill>
                  <a:srgbClr val="FFFFFF"/>
                </a:solidFill>
                <a:cs typeface="Arial" charset="0"/>
              </a:rPr>
              <a:pPr defTabSz="457200"/>
              <a:t>1/26/2021</a:t>
            </a:fld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3" y="6356509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3" y="6356509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8395C5-9F08-5543-8F86-92CEA1C021B6}" type="slidenum">
              <a:rPr lang="en-US" sz="1800" smtClean="0">
                <a:solidFill>
                  <a:srgbClr val="FFFFFF"/>
                </a:solidFill>
                <a:cs typeface="Arial" charset="0"/>
              </a:rPr>
              <a:pPr defTabSz="457200"/>
              <a:t>‹#›</a:t>
            </a:fld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2948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509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6E3483F-A873-9543-9646-90A3DD06EF8C}" type="datetimeFigureOut">
              <a:rPr lang="en-US" sz="1800" smtClean="0">
                <a:solidFill>
                  <a:srgbClr val="FFFFFF"/>
                </a:solidFill>
                <a:cs typeface="Arial" charset="0"/>
              </a:rPr>
              <a:pPr defTabSz="457200"/>
              <a:t>1/26/2021</a:t>
            </a:fld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3" y="6356509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3" y="6356509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8395C5-9F08-5543-8F86-92CEA1C021B6}" type="slidenum">
              <a:rPr lang="en-US" sz="1800" smtClean="0">
                <a:solidFill>
                  <a:srgbClr val="FFFFFF"/>
                </a:solidFill>
                <a:cs typeface="Arial" charset="0"/>
              </a:rPr>
              <a:pPr defTabSz="457200"/>
              <a:t>‹#›</a:t>
            </a:fld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9818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509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6E3483F-A873-9543-9646-90A3DD06EF8C}" type="datetimeFigureOut">
              <a:rPr lang="en-US" sz="1800" smtClean="0">
                <a:solidFill>
                  <a:srgbClr val="FFFFFF"/>
                </a:solidFill>
                <a:cs typeface="Arial" charset="0"/>
              </a:rPr>
              <a:pPr defTabSz="457200"/>
              <a:t>1/26/2021</a:t>
            </a:fld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3" y="6356509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3" y="6356509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8395C5-9F08-5543-8F86-92CEA1C021B6}" type="slidenum">
              <a:rPr lang="en-US" sz="1800" smtClean="0">
                <a:solidFill>
                  <a:srgbClr val="FFFFFF"/>
                </a:solidFill>
                <a:cs typeface="Arial" charset="0"/>
              </a:rPr>
              <a:pPr defTabSz="457200"/>
              <a:t>‹#›</a:t>
            </a:fld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7815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0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0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0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509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6E3483F-A873-9543-9646-90A3DD06EF8C}" type="datetimeFigureOut">
              <a:rPr lang="en-US" sz="1800" smtClean="0">
                <a:solidFill>
                  <a:srgbClr val="FFFFFF"/>
                </a:solidFill>
                <a:cs typeface="Arial" charset="0"/>
              </a:rPr>
              <a:pPr defTabSz="457200"/>
              <a:t>1/26/2021</a:t>
            </a:fld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3" y="6356509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3" y="6356509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8395C5-9F08-5543-8F86-92CEA1C021B6}" type="slidenum">
              <a:rPr lang="en-US" sz="1800" smtClean="0">
                <a:solidFill>
                  <a:srgbClr val="FFFFFF"/>
                </a:solidFill>
                <a:cs typeface="Arial" charset="0"/>
              </a:rPr>
              <a:pPr defTabSz="457200"/>
              <a:t>‹#›</a:t>
            </a:fld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8874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509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6E3483F-A873-9543-9646-90A3DD06EF8C}" type="datetimeFigureOut">
              <a:rPr lang="en-US" sz="1800" smtClean="0">
                <a:solidFill>
                  <a:srgbClr val="FFFFFF"/>
                </a:solidFill>
                <a:cs typeface="Arial" charset="0"/>
              </a:rPr>
              <a:pPr defTabSz="457200"/>
              <a:t>1/26/2021</a:t>
            </a:fld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3" y="6356509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509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8395C5-9F08-5543-8F86-92CEA1C021B6}" type="slidenum">
              <a:rPr lang="en-US" sz="1800" smtClean="0">
                <a:solidFill>
                  <a:srgbClr val="FFFFFF"/>
                </a:solidFill>
                <a:cs typeface="Arial" charset="0"/>
              </a:rPr>
              <a:pPr defTabSz="457200"/>
              <a:t>‹#›</a:t>
            </a:fld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9102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509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6E3483F-A873-9543-9646-90A3DD06EF8C}" type="datetimeFigureOut">
              <a:rPr lang="en-US" sz="1800" smtClean="0">
                <a:solidFill>
                  <a:srgbClr val="FFFFFF"/>
                </a:solidFill>
                <a:cs typeface="Arial" charset="0"/>
              </a:rPr>
              <a:pPr defTabSz="457200"/>
              <a:t>1/26/2021</a:t>
            </a:fld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3" y="6356509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509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8395C5-9F08-5543-8F86-92CEA1C021B6}" type="slidenum">
              <a:rPr lang="en-US" sz="1800" smtClean="0">
                <a:solidFill>
                  <a:srgbClr val="FFFFFF"/>
                </a:solidFill>
                <a:cs typeface="Arial" charset="0"/>
              </a:rPr>
              <a:pPr defTabSz="457200"/>
              <a:t>‹#›</a:t>
            </a:fld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6900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74"/>
            <a:ext cx="10363200" cy="147002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99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6E3483F-A873-9543-9646-90A3DD06EF8C}" type="datetimeFigureOut">
              <a:rPr lang="en-US" sz="1800" smtClean="0">
                <a:solidFill>
                  <a:srgbClr val="FFFFFF"/>
                </a:solidFill>
              </a:rPr>
              <a:pPr defTabSz="457200"/>
              <a:t>1/26/2021</a:t>
            </a:fld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3" y="6356399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399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8395C5-9F08-5543-8F86-92CEA1C021B6}" type="slidenum">
              <a:rPr lang="en-US" sz="1800" smtClean="0">
                <a:solidFill>
                  <a:srgbClr val="FFFFFF"/>
                </a:solidFill>
              </a:rPr>
              <a:pPr defTabSz="457200"/>
              <a:t>‹#›</a:t>
            </a:fld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6467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 marL="358775" indent="-179388">
              <a:defRPr/>
            </a:lvl4pPr>
            <a:lvl5pPr marL="538163" indent="-179388">
              <a:defRPr b="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99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6E3483F-A873-9543-9646-90A3DD06EF8C}" type="datetimeFigureOut">
              <a:rPr lang="en-US" sz="1800" smtClean="0">
                <a:solidFill>
                  <a:srgbClr val="FFFFFF"/>
                </a:solidFill>
              </a:rPr>
              <a:pPr defTabSz="457200"/>
              <a:t>1/26/2021</a:t>
            </a:fld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3" y="6356399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399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8395C5-9F08-5543-8F86-92CEA1C021B6}" type="slidenum">
              <a:rPr lang="en-US" sz="1800" smtClean="0">
                <a:solidFill>
                  <a:srgbClr val="FFFFFF"/>
                </a:solidFill>
              </a:rPr>
              <a:pPr defTabSz="457200"/>
              <a:t>‹#›</a:t>
            </a:fld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798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38"/>
            <a:ext cx="10363200" cy="1362075"/>
          </a:xfrm>
        </p:spPr>
        <p:txBody>
          <a:bodyPr anchor="t"/>
          <a:lstStyle>
            <a:lvl1pPr algn="l">
              <a:defRPr sz="533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1pPr>
            <a:lvl2pPr marL="609422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84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267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4pPr>
            <a:lvl5pPr marL="2437689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5pPr>
            <a:lvl6pPr marL="3047111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6pPr>
            <a:lvl7pPr marL="3656534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7pPr>
            <a:lvl8pPr marL="4265955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8pPr>
            <a:lvl9pPr marL="4875378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51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99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6E3483F-A873-9543-9646-90A3DD06EF8C}" type="datetimeFigureOut">
              <a:rPr lang="en-US" sz="1800" smtClean="0">
                <a:solidFill>
                  <a:srgbClr val="FFFFFF"/>
                </a:solidFill>
              </a:rPr>
              <a:pPr defTabSz="457200"/>
              <a:t>1/26/2021</a:t>
            </a:fld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3" y="6356399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399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8395C5-9F08-5543-8F86-92CEA1C021B6}" type="slidenum">
              <a:rPr lang="en-US" sz="1800" smtClean="0">
                <a:solidFill>
                  <a:srgbClr val="FFFFFF"/>
                </a:solidFill>
              </a:rPr>
              <a:pPr defTabSz="457200"/>
              <a:t>‹#›</a:t>
            </a:fld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0032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99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6E3483F-A873-9543-9646-90A3DD06EF8C}" type="datetimeFigureOut">
              <a:rPr lang="en-US" sz="1800" smtClean="0">
                <a:solidFill>
                  <a:srgbClr val="FFFFFF"/>
                </a:solidFill>
              </a:rPr>
              <a:pPr defTabSz="457200"/>
              <a:t>1/26/2021</a:t>
            </a:fld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3" y="6356399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3" y="6356399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8395C5-9F08-5543-8F86-92CEA1C021B6}" type="slidenum">
              <a:rPr lang="en-US" sz="1800" smtClean="0">
                <a:solidFill>
                  <a:srgbClr val="FFFFFF"/>
                </a:solidFill>
              </a:rPr>
              <a:pPr defTabSz="457200"/>
              <a:t>‹#›</a:t>
            </a:fld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0362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99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6E3483F-A873-9543-9646-90A3DD06EF8C}" type="datetimeFigureOut">
              <a:rPr lang="en-US" sz="1800" smtClean="0">
                <a:solidFill>
                  <a:srgbClr val="FFFFFF"/>
                </a:solidFill>
              </a:rPr>
              <a:pPr defTabSz="457200"/>
              <a:t>1/26/2021</a:t>
            </a:fld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3" y="6356399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3" y="6356399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8395C5-9F08-5543-8F86-92CEA1C021B6}" type="slidenum">
              <a:rPr lang="en-US" sz="1800" smtClean="0">
                <a:solidFill>
                  <a:srgbClr val="FFFFFF"/>
                </a:solidFill>
              </a:rPr>
              <a:pPr defTabSz="457200"/>
              <a:t>‹#›</a:t>
            </a:fld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3014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99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6E3483F-A873-9543-9646-90A3DD06EF8C}" type="datetimeFigureOut">
              <a:rPr lang="en-US" sz="1800" smtClean="0">
                <a:solidFill>
                  <a:srgbClr val="FFFFFF"/>
                </a:solidFill>
              </a:rPr>
              <a:pPr defTabSz="457200"/>
              <a:t>1/26/2021</a:t>
            </a:fld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3" y="6356399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3" y="6356399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8395C5-9F08-5543-8F86-92CEA1C021B6}" type="slidenum">
              <a:rPr lang="en-US" sz="1800" smtClean="0">
                <a:solidFill>
                  <a:srgbClr val="FFFFFF"/>
                </a:solidFill>
              </a:rPr>
              <a:pPr defTabSz="457200"/>
              <a:t>‹#›</a:t>
            </a:fld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2960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99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6E3483F-A873-9543-9646-90A3DD06EF8C}" type="datetimeFigureOut">
              <a:rPr lang="en-US" sz="1800" smtClean="0">
                <a:solidFill>
                  <a:srgbClr val="FFFFFF"/>
                </a:solidFill>
              </a:rPr>
              <a:pPr defTabSz="457200"/>
              <a:t>1/26/2021</a:t>
            </a:fld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3" y="6356399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3" y="6356399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8395C5-9F08-5543-8F86-92CEA1C021B6}" type="slidenum">
              <a:rPr lang="en-US" sz="1800" smtClean="0">
                <a:solidFill>
                  <a:srgbClr val="FFFFFF"/>
                </a:solidFill>
              </a:rPr>
              <a:pPr defTabSz="457200"/>
              <a:t>‹#›</a:t>
            </a:fld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7258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99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6E3483F-A873-9543-9646-90A3DD06EF8C}" type="datetimeFigureOut">
              <a:rPr lang="en-US" sz="1800" smtClean="0">
                <a:solidFill>
                  <a:srgbClr val="FFFFFF"/>
                </a:solidFill>
              </a:rPr>
              <a:pPr defTabSz="457200"/>
              <a:t>1/26/2021</a:t>
            </a:fld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3" y="6356399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3" y="6356399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8395C5-9F08-5543-8F86-92CEA1C021B6}" type="slidenum">
              <a:rPr lang="en-US" sz="1800" smtClean="0">
                <a:solidFill>
                  <a:srgbClr val="FFFFFF"/>
                </a:solidFill>
              </a:rPr>
              <a:pPr defTabSz="457200"/>
              <a:t>‹#›</a:t>
            </a:fld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7562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0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0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0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99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6E3483F-A873-9543-9646-90A3DD06EF8C}" type="datetimeFigureOut">
              <a:rPr lang="en-US" sz="1800" smtClean="0">
                <a:solidFill>
                  <a:srgbClr val="FFFFFF"/>
                </a:solidFill>
              </a:rPr>
              <a:pPr defTabSz="457200"/>
              <a:t>1/26/2021</a:t>
            </a:fld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3" y="6356399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3" y="6356399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8395C5-9F08-5543-8F86-92CEA1C021B6}" type="slidenum">
              <a:rPr lang="en-US" sz="1800" smtClean="0">
                <a:solidFill>
                  <a:srgbClr val="FFFFFF"/>
                </a:solidFill>
              </a:rPr>
              <a:pPr defTabSz="457200"/>
              <a:t>‹#›</a:t>
            </a:fld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6259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99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6E3483F-A873-9543-9646-90A3DD06EF8C}" type="datetimeFigureOut">
              <a:rPr lang="en-US" sz="1800" smtClean="0">
                <a:solidFill>
                  <a:srgbClr val="FFFFFF"/>
                </a:solidFill>
              </a:rPr>
              <a:pPr defTabSz="457200"/>
              <a:t>1/26/2021</a:t>
            </a:fld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3" y="6356399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399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8395C5-9F08-5543-8F86-92CEA1C021B6}" type="slidenum">
              <a:rPr lang="en-US" sz="1800" smtClean="0">
                <a:solidFill>
                  <a:srgbClr val="FFFFFF"/>
                </a:solidFill>
              </a:rPr>
              <a:pPr defTabSz="457200"/>
              <a:t>‹#›</a:t>
            </a:fld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4384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99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6E3483F-A873-9543-9646-90A3DD06EF8C}" type="datetimeFigureOut">
              <a:rPr lang="en-US" sz="1800" smtClean="0">
                <a:solidFill>
                  <a:srgbClr val="FFFFFF"/>
                </a:solidFill>
              </a:rPr>
              <a:pPr defTabSz="457200"/>
              <a:t>1/26/2021</a:t>
            </a:fld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3" y="6356399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399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8395C5-9F08-5543-8F86-92CEA1C021B6}" type="slidenum">
              <a:rPr lang="en-US" sz="1800" smtClean="0">
                <a:solidFill>
                  <a:srgbClr val="FFFFFF"/>
                </a:solidFill>
              </a:rPr>
              <a:pPr defTabSz="457200"/>
              <a:t>‹#›</a:t>
            </a:fld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8952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32"/>
            <a:ext cx="10363200" cy="147002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6E3483F-A873-9543-9646-90A3DD06EF8C}" type="datetimeFigureOut">
              <a:rPr lang="en-US" sz="1800" smtClean="0">
                <a:solidFill>
                  <a:srgbClr val="FFFFFF"/>
                </a:solidFill>
              </a:rPr>
              <a:pPr defTabSz="457200"/>
              <a:t>1/26/2021</a:t>
            </a:fld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3" y="6356357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8395C5-9F08-5543-8F86-92CEA1C021B6}" type="slidenum">
              <a:rPr lang="en-US" sz="1800" smtClean="0">
                <a:solidFill>
                  <a:srgbClr val="FFFFFF"/>
                </a:solidFill>
              </a:rPr>
              <a:pPr defTabSz="457200"/>
              <a:t>‹#›</a:t>
            </a:fld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136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2821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 marL="358775" indent="-179388">
              <a:defRPr/>
            </a:lvl4pPr>
            <a:lvl5pPr marL="538163" indent="-179388">
              <a:defRPr b="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6E3483F-A873-9543-9646-90A3DD06EF8C}" type="datetimeFigureOut">
              <a:rPr lang="en-US" sz="1800" smtClean="0">
                <a:solidFill>
                  <a:srgbClr val="FFFFFF"/>
                </a:solidFill>
              </a:rPr>
              <a:pPr defTabSz="457200"/>
              <a:t>1/26/2021</a:t>
            </a:fld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3" y="6356357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8395C5-9F08-5543-8F86-92CEA1C021B6}" type="slidenum">
              <a:rPr lang="en-US" sz="1800" smtClean="0">
                <a:solidFill>
                  <a:srgbClr val="FFFFFF"/>
                </a:solidFill>
              </a:rPr>
              <a:pPr defTabSz="457200"/>
              <a:t>‹#›</a:t>
            </a:fld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1631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6E3483F-A873-9543-9646-90A3DD06EF8C}" type="datetimeFigureOut">
              <a:rPr lang="en-US" sz="1800" smtClean="0">
                <a:solidFill>
                  <a:srgbClr val="FFFFFF"/>
                </a:solidFill>
              </a:rPr>
              <a:pPr defTabSz="457200"/>
              <a:t>1/26/2021</a:t>
            </a:fld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3" y="6356357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8395C5-9F08-5543-8F86-92CEA1C021B6}" type="slidenum">
              <a:rPr lang="en-US" sz="1800" smtClean="0">
                <a:solidFill>
                  <a:srgbClr val="FFFFFF"/>
                </a:solidFill>
              </a:rPr>
              <a:pPr defTabSz="457200"/>
              <a:t>‹#›</a:t>
            </a:fld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0623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6E3483F-A873-9543-9646-90A3DD06EF8C}" type="datetimeFigureOut">
              <a:rPr lang="en-US" sz="1800" smtClean="0">
                <a:solidFill>
                  <a:srgbClr val="FFFFFF"/>
                </a:solidFill>
              </a:rPr>
              <a:pPr defTabSz="457200"/>
              <a:t>1/26/2021</a:t>
            </a:fld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3" y="6356357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3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8395C5-9F08-5543-8F86-92CEA1C021B6}" type="slidenum">
              <a:rPr lang="en-US" sz="1800" smtClean="0">
                <a:solidFill>
                  <a:srgbClr val="FFFFFF"/>
                </a:solidFill>
              </a:rPr>
              <a:pPr defTabSz="457200"/>
              <a:t>‹#›</a:t>
            </a:fld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4954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6E3483F-A873-9543-9646-90A3DD06EF8C}" type="datetimeFigureOut">
              <a:rPr lang="en-US" sz="1800" smtClean="0">
                <a:solidFill>
                  <a:srgbClr val="FFFFFF"/>
                </a:solidFill>
              </a:rPr>
              <a:pPr defTabSz="457200"/>
              <a:t>1/26/2021</a:t>
            </a:fld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3" y="6356357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3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8395C5-9F08-5543-8F86-92CEA1C021B6}" type="slidenum">
              <a:rPr lang="en-US" sz="1800" smtClean="0">
                <a:solidFill>
                  <a:srgbClr val="FFFFFF"/>
                </a:solidFill>
              </a:rPr>
              <a:pPr defTabSz="457200"/>
              <a:t>‹#›</a:t>
            </a:fld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3319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6E3483F-A873-9543-9646-90A3DD06EF8C}" type="datetimeFigureOut">
              <a:rPr lang="en-US" sz="1800" smtClean="0">
                <a:solidFill>
                  <a:srgbClr val="FFFFFF"/>
                </a:solidFill>
              </a:rPr>
              <a:pPr defTabSz="457200"/>
              <a:t>1/26/2021</a:t>
            </a:fld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3" y="6356357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3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8395C5-9F08-5543-8F86-92CEA1C021B6}" type="slidenum">
              <a:rPr lang="en-US" sz="1800" smtClean="0">
                <a:solidFill>
                  <a:srgbClr val="FFFFFF"/>
                </a:solidFill>
              </a:rPr>
              <a:pPr defTabSz="457200"/>
              <a:t>‹#›</a:t>
            </a:fld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4295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6E3483F-A873-9543-9646-90A3DD06EF8C}" type="datetimeFigureOut">
              <a:rPr lang="en-US" sz="1800" smtClean="0">
                <a:solidFill>
                  <a:srgbClr val="FFFFFF"/>
                </a:solidFill>
              </a:rPr>
              <a:pPr defTabSz="457200"/>
              <a:t>1/26/2021</a:t>
            </a:fld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3" y="6356357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3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8395C5-9F08-5543-8F86-92CEA1C021B6}" type="slidenum">
              <a:rPr lang="en-US" sz="1800" smtClean="0">
                <a:solidFill>
                  <a:srgbClr val="FFFFFF"/>
                </a:solidFill>
              </a:rPr>
              <a:pPr defTabSz="457200"/>
              <a:t>‹#›</a:t>
            </a:fld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9867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6E3483F-A873-9543-9646-90A3DD06EF8C}" type="datetimeFigureOut">
              <a:rPr lang="en-US" sz="1800" smtClean="0">
                <a:solidFill>
                  <a:srgbClr val="FFFFFF"/>
                </a:solidFill>
              </a:rPr>
              <a:pPr defTabSz="457200"/>
              <a:t>1/26/2021</a:t>
            </a:fld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3" y="6356357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3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8395C5-9F08-5543-8F86-92CEA1C021B6}" type="slidenum">
              <a:rPr lang="en-US" sz="1800" smtClean="0">
                <a:solidFill>
                  <a:srgbClr val="FFFFFF"/>
                </a:solidFill>
              </a:rPr>
              <a:pPr defTabSz="457200"/>
              <a:t>‹#›</a:t>
            </a:fld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09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0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0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0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6E3483F-A873-9543-9646-90A3DD06EF8C}" type="datetimeFigureOut">
              <a:rPr lang="en-US" sz="1800" smtClean="0">
                <a:solidFill>
                  <a:srgbClr val="FFFFFF"/>
                </a:solidFill>
              </a:rPr>
              <a:pPr defTabSz="457200"/>
              <a:t>1/26/2021</a:t>
            </a:fld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3" y="6356357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3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8395C5-9F08-5543-8F86-92CEA1C021B6}" type="slidenum">
              <a:rPr lang="en-US" sz="1800" smtClean="0">
                <a:solidFill>
                  <a:srgbClr val="FFFFFF"/>
                </a:solidFill>
              </a:rPr>
              <a:pPr defTabSz="457200"/>
              <a:t>‹#›</a:t>
            </a:fld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8517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6E3483F-A873-9543-9646-90A3DD06EF8C}" type="datetimeFigureOut">
              <a:rPr lang="en-US" sz="1800" smtClean="0">
                <a:solidFill>
                  <a:srgbClr val="FFFFFF"/>
                </a:solidFill>
              </a:rPr>
              <a:pPr defTabSz="457200"/>
              <a:t>1/26/2021</a:t>
            </a:fld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3" y="6356357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8395C5-9F08-5543-8F86-92CEA1C021B6}" type="slidenum">
              <a:rPr lang="en-US" sz="1800" smtClean="0">
                <a:solidFill>
                  <a:srgbClr val="FFFFFF"/>
                </a:solidFill>
              </a:rPr>
              <a:pPr defTabSz="457200"/>
              <a:t>‹#›</a:t>
            </a:fld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9884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6E3483F-A873-9543-9646-90A3DD06EF8C}" type="datetimeFigureOut">
              <a:rPr lang="en-US" sz="1800" smtClean="0">
                <a:solidFill>
                  <a:srgbClr val="FFFFFF"/>
                </a:solidFill>
              </a:rPr>
              <a:pPr defTabSz="457200"/>
              <a:t>1/26/2021</a:t>
            </a:fld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3" y="6356357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8395C5-9F08-5543-8F86-92CEA1C021B6}" type="slidenum">
              <a:rPr lang="en-US" sz="1800" smtClean="0">
                <a:solidFill>
                  <a:srgbClr val="FFFFFF"/>
                </a:solidFill>
              </a:rPr>
              <a:pPr defTabSz="457200"/>
              <a:t>‹#›</a:t>
            </a:fld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663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7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22" indent="0">
              <a:buNone/>
              <a:defRPr sz="2666" b="1"/>
            </a:lvl2pPr>
            <a:lvl3pPr marL="1218845" indent="0">
              <a:buNone/>
              <a:defRPr sz="2399" b="1"/>
            </a:lvl3pPr>
            <a:lvl4pPr marL="1828267" indent="0">
              <a:buNone/>
              <a:defRPr sz="2133" b="1"/>
            </a:lvl4pPr>
            <a:lvl5pPr marL="2437689" indent="0">
              <a:buNone/>
              <a:defRPr sz="2133" b="1"/>
            </a:lvl5pPr>
            <a:lvl6pPr marL="3047111" indent="0">
              <a:buNone/>
              <a:defRPr sz="2133" b="1"/>
            </a:lvl6pPr>
            <a:lvl7pPr marL="3656534" indent="0">
              <a:buNone/>
              <a:defRPr sz="2133" b="1"/>
            </a:lvl7pPr>
            <a:lvl8pPr marL="4265955" indent="0">
              <a:buNone/>
              <a:defRPr sz="2133" b="1"/>
            </a:lvl8pPr>
            <a:lvl9pPr marL="48753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57" y="1535117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22" indent="0">
              <a:buNone/>
              <a:defRPr sz="2666" b="1"/>
            </a:lvl2pPr>
            <a:lvl3pPr marL="1218845" indent="0">
              <a:buNone/>
              <a:defRPr sz="2399" b="1"/>
            </a:lvl3pPr>
            <a:lvl4pPr marL="1828267" indent="0">
              <a:buNone/>
              <a:defRPr sz="2133" b="1"/>
            </a:lvl4pPr>
            <a:lvl5pPr marL="2437689" indent="0">
              <a:buNone/>
              <a:defRPr sz="2133" b="1"/>
            </a:lvl5pPr>
            <a:lvl6pPr marL="3047111" indent="0">
              <a:buNone/>
              <a:defRPr sz="2133" b="1"/>
            </a:lvl6pPr>
            <a:lvl7pPr marL="3656534" indent="0">
              <a:buNone/>
              <a:defRPr sz="2133" b="1"/>
            </a:lvl7pPr>
            <a:lvl8pPr marL="4265955" indent="0">
              <a:buNone/>
              <a:defRPr sz="2133" b="1"/>
            </a:lvl8pPr>
            <a:lvl9pPr marL="48753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57" y="2174875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1716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/>
          <p:nvPr userDrawn="1"/>
        </p:nvGrpSpPr>
        <p:grpSpPr>
          <a:xfrm>
            <a:off x="-13446" y="393403"/>
            <a:ext cx="4946267" cy="825797"/>
            <a:chOff x="268052" y="2740135"/>
            <a:chExt cx="6424847" cy="1072930"/>
          </a:xfrm>
        </p:grpSpPr>
        <p:sp>
          <p:nvSpPr>
            <p:cNvPr id="66" name="Freeform 15"/>
            <p:cNvSpPr>
              <a:spLocks/>
            </p:cNvSpPr>
            <p:nvPr userDrawn="1"/>
          </p:nvSpPr>
          <p:spPr bwMode="auto">
            <a:xfrm>
              <a:off x="268052" y="2740135"/>
              <a:ext cx="1074202" cy="1072930"/>
            </a:xfrm>
            <a:custGeom>
              <a:avLst/>
              <a:gdLst>
                <a:gd name="T0" fmla="*/ 0 w 844"/>
                <a:gd name="T1" fmla="*/ 0 h 843"/>
                <a:gd name="T2" fmla="*/ 844 w 844"/>
                <a:gd name="T3" fmla="*/ 843 h 843"/>
                <a:gd name="T4" fmla="*/ 844 w 844"/>
                <a:gd name="T5" fmla="*/ 0 h 843"/>
                <a:gd name="T6" fmla="*/ 0 w 844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843">
                  <a:moveTo>
                    <a:pt x="0" y="0"/>
                  </a:moveTo>
                  <a:lnTo>
                    <a:pt x="844" y="843"/>
                  </a:lnTo>
                  <a:lnTo>
                    <a:pt x="8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6"/>
            <p:cNvSpPr>
              <a:spLocks/>
            </p:cNvSpPr>
            <p:nvPr userDrawn="1"/>
          </p:nvSpPr>
          <p:spPr bwMode="auto">
            <a:xfrm>
              <a:off x="268052" y="2740135"/>
              <a:ext cx="1074202" cy="1072930"/>
            </a:xfrm>
            <a:custGeom>
              <a:avLst/>
              <a:gdLst>
                <a:gd name="T0" fmla="*/ 0 w 844"/>
                <a:gd name="T1" fmla="*/ 0 h 843"/>
                <a:gd name="T2" fmla="*/ 0 w 844"/>
                <a:gd name="T3" fmla="*/ 843 h 843"/>
                <a:gd name="T4" fmla="*/ 844 w 844"/>
                <a:gd name="T5" fmla="*/ 843 h 843"/>
                <a:gd name="T6" fmla="*/ 0 w 844"/>
                <a:gd name="T7" fmla="*/ 0 h 843"/>
                <a:gd name="T8" fmla="*/ 0 w 844"/>
                <a:gd name="T9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4" h="843">
                  <a:moveTo>
                    <a:pt x="0" y="0"/>
                  </a:moveTo>
                  <a:lnTo>
                    <a:pt x="0" y="843"/>
                  </a:lnTo>
                  <a:lnTo>
                    <a:pt x="844" y="84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7"/>
            <p:cNvSpPr>
              <a:spLocks/>
            </p:cNvSpPr>
            <p:nvPr userDrawn="1"/>
          </p:nvSpPr>
          <p:spPr bwMode="auto">
            <a:xfrm>
              <a:off x="268052" y="2740135"/>
              <a:ext cx="1074202" cy="1072930"/>
            </a:xfrm>
            <a:custGeom>
              <a:avLst/>
              <a:gdLst>
                <a:gd name="T0" fmla="*/ 0 w 844"/>
                <a:gd name="T1" fmla="*/ 0 h 843"/>
                <a:gd name="T2" fmla="*/ 0 w 844"/>
                <a:gd name="T3" fmla="*/ 843 h 843"/>
                <a:gd name="T4" fmla="*/ 844 w 844"/>
                <a:gd name="T5" fmla="*/ 843 h 843"/>
                <a:gd name="T6" fmla="*/ 0 w 844"/>
                <a:gd name="T7" fmla="*/ 0 h 843"/>
                <a:gd name="T8" fmla="*/ 0 w 844"/>
                <a:gd name="T9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4" h="843">
                  <a:moveTo>
                    <a:pt x="0" y="0"/>
                  </a:moveTo>
                  <a:lnTo>
                    <a:pt x="0" y="843"/>
                  </a:lnTo>
                  <a:lnTo>
                    <a:pt x="844" y="843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26"/>
            <p:cNvSpPr>
              <a:spLocks/>
            </p:cNvSpPr>
            <p:nvPr userDrawn="1"/>
          </p:nvSpPr>
          <p:spPr bwMode="auto">
            <a:xfrm>
              <a:off x="1335891" y="2740135"/>
              <a:ext cx="1074202" cy="1072930"/>
            </a:xfrm>
            <a:custGeom>
              <a:avLst/>
              <a:gdLst>
                <a:gd name="T0" fmla="*/ 0 w 844"/>
                <a:gd name="T1" fmla="*/ 0 h 843"/>
                <a:gd name="T2" fmla="*/ 844 w 844"/>
                <a:gd name="T3" fmla="*/ 843 h 843"/>
                <a:gd name="T4" fmla="*/ 844 w 844"/>
                <a:gd name="T5" fmla="*/ 0 h 843"/>
                <a:gd name="T6" fmla="*/ 0 w 844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843">
                  <a:moveTo>
                    <a:pt x="0" y="0"/>
                  </a:moveTo>
                  <a:lnTo>
                    <a:pt x="844" y="843"/>
                  </a:lnTo>
                  <a:lnTo>
                    <a:pt x="8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27"/>
            <p:cNvSpPr>
              <a:spLocks/>
            </p:cNvSpPr>
            <p:nvPr userDrawn="1"/>
          </p:nvSpPr>
          <p:spPr bwMode="auto">
            <a:xfrm>
              <a:off x="1335891" y="2740135"/>
              <a:ext cx="1074202" cy="1072930"/>
            </a:xfrm>
            <a:custGeom>
              <a:avLst/>
              <a:gdLst>
                <a:gd name="T0" fmla="*/ 0 w 844"/>
                <a:gd name="T1" fmla="*/ 0 h 843"/>
                <a:gd name="T2" fmla="*/ 0 w 844"/>
                <a:gd name="T3" fmla="*/ 843 h 843"/>
                <a:gd name="T4" fmla="*/ 844 w 844"/>
                <a:gd name="T5" fmla="*/ 843 h 843"/>
                <a:gd name="T6" fmla="*/ 0 w 844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843">
                  <a:moveTo>
                    <a:pt x="0" y="0"/>
                  </a:moveTo>
                  <a:lnTo>
                    <a:pt x="0" y="843"/>
                  </a:lnTo>
                  <a:lnTo>
                    <a:pt x="844" y="8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36"/>
            <p:cNvSpPr>
              <a:spLocks/>
            </p:cNvSpPr>
            <p:nvPr userDrawn="1"/>
          </p:nvSpPr>
          <p:spPr bwMode="auto">
            <a:xfrm>
              <a:off x="2407547" y="2740135"/>
              <a:ext cx="1074202" cy="1072930"/>
            </a:xfrm>
            <a:custGeom>
              <a:avLst/>
              <a:gdLst>
                <a:gd name="T0" fmla="*/ 0 w 844"/>
                <a:gd name="T1" fmla="*/ 0 h 843"/>
                <a:gd name="T2" fmla="*/ 844 w 844"/>
                <a:gd name="T3" fmla="*/ 843 h 843"/>
                <a:gd name="T4" fmla="*/ 844 w 844"/>
                <a:gd name="T5" fmla="*/ 0 h 843"/>
                <a:gd name="T6" fmla="*/ 0 w 844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843">
                  <a:moveTo>
                    <a:pt x="0" y="0"/>
                  </a:moveTo>
                  <a:lnTo>
                    <a:pt x="844" y="843"/>
                  </a:lnTo>
                  <a:lnTo>
                    <a:pt x="8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37"/>
            <p:cNvSpPr>
              <a:spLocks/>
            </p:cNvSpPr>
            <p:nvPr userDrawn="1"/>
          </p:nvSpPr>
          <p:spPr bwMode="auto">
            <a:xfrm>
              <a:off x="2407547" y="2740135"/>
              <a:ext cx="1074202" cy="1072930"/>
            </a:xfrm>
            <a:custGeom>
              <a:avLst/>
              <a:gdLst>
                <a:gd name="T0" fmla="*/ 0 w 844"/>
                <a:gd name="T1" fmla="*/ 0 h 843"/>
                <a:gd name="T2" fmla="*/ 0 w 844"/>
                <a:gd name="T3" fmla="*/ 843 h 843"/>
                <a:gd name="T4" fmla="*/ 844 w 844"/>
                <a:gd name="T5" fmla="*/ 843 h 843"/>
                <a:gd name="T6" fmla="*/ 0 w 844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843">
                  <a:moveTo>
                    <a:pt x="0" y="0"/>
                  </a:moveTo>
                  <a:lnTo>
                    <a:pt x="0" y="843"/>
                  </a:lnTo>
                  <a:lnTo>
                    <a:pt x="844" y="8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2"/>
            <p:cNvSpPr>
              <a:spLocks/>
            </p:cNvSpPr>
            <p:nvPr userDrawn="1"/>
          </p:nvSpPr>
          <p:spPr bwMode="auto">
            <a:xfrm>
              <a:off x="3479203" y="2740135"/>
              <a:ext cx="1074202" cy="1072930"/>
            </a:xfrm>
            <a:custGeom>
              <a:avLst/>
              <a:gdLst>
                <a:gd name="T0" fmla="*/ 0 w 844"/>
                <a:gd name="T1" fmla="*/ 0 h 843"/>
                <a:gd name="T2" fmla="*/ 844 w 844"/>
                <a:gd name="T3" fmla="*/ 843 h 843"/>
                <a:gd name="T4" fmla="*/ 844 w 844"/>
                <a:gd name="T5" fmla="*/ 0 h 843"/>
                <a:gd name="T6" fmla="*/ 0 w 844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843">
                  <a:moveTo>
                    <a:pt x="0" y="0"/>
                  </a:moveTo>
                  <a:lnTo>
                    <a:pt x="844" y="843"/>
                  </a:lnTo>
                  <a:lnTo>
                    <a:pt x="8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43"/>
            <p:cNvSpPr>
              <a:spLocks/>
            </p:cNvSpPr>
            <p:nvPr userDrawn="1"/>
          </p:nvSpPr>
          <p:spPr bwMode="auto">
            <a:xfrm>
              <a:off x="3479203" y="2740135"/>
              <a:ext cx="1074202" cy="1072930"/>
            </a:xfrm>
            <a:custGeom>
              <a:avLst/>
              <a:gdLst>
                <a:gd name="T0" fmla="*/ 0 w 844"/>
                <a:gd name="T1" fmla="*/ 0 h 843"/>
                <a:gd name="T2" fmla="*/ 844 w 844"/>
                <a:gd name="T3" fmla="*/ 843 h 843"/>
                <a:gd name="T4" fmla="*/ 844 w 844"/>
                <a:gd name="T5" fmla="*/ 0 h 843"/>
                <a:gd name="T6" fmla="*/ 0 w 844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843">
                  <a:moveTo>
                    <a:pt x="0" y="0"/>
                  </a:moveTo>
                  <a:lnTo>
                    <a:pt x="844" y="843"/>
                  </a:lnTo>
                  <a:lnTo>
                    <a:pt x="844" y="0"/>
                  </a:lnTo>
                  <a:lnTo>
                    <a:pt x="0" y="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44"/>
            <p:cNvSpPr>
              <a:spLocks/>
            </p:cNvSpPr>
            <p:nvPr userDrawn="1"/>
          </p:nvSpPr>
          <p:spPr bwMode="auto">
            <a:xfrm>
              <a:off x="3479203" y="2740135"/>
              <a:ext cx="1074202" cy="1072930"/>
            </a:xfrm>
            <a:custGeom>
              <a:avLst/>
              <a:gdLst>
                <a:gd name="T0" fmla="*/ 0 w 844"/>
                <a:gd name="T1" fmla="*/ 0 h 843"/>
                <a:gd name="T2" fmla="*/ 0 w 844"/>
                <a:gd name="T3" fmla="*/ 843 h 843"/>
                <a:gd name="T4" fmla="*/ 844 w 844"/>
                <a:gd name="T5" fmla="*/ 843 h 843"/>
                <a:gd name="T6" fmla="*/ 0 w 844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843">
                  <a:moveTo>
                    <a:pt x="0" y="0"/>
                  </a:moveTo>
                  <a:lnTo>
                    <a:pt x="0" y="843"/>
                  </a:lnTo>
                  <a:lnTo>
                    <a:pt x="844" y="8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45"/>
            <p:cNvSpPr>
              <a:spLocks/>
            </p:cNvSpPr>
            <p:nvPr userDrawn="1"/>
          </p:nvSpPr>
          <p:spPr bwMode="auto">
            <a:xfrm>
              <a:off x="3479203" y="2740135"/>
              <a:ext cx="1074202" cy="1072930"/>
            </a:xfrm>
            <a:custGeom>
              <a:avLst/>
              <a:gdLst>
                <a:gd name="T0" fmla="*/ 0 w 844"/>
                <a:gd name="T1" fmla="*/ 0 h 843"/>
                <a:gd name="T2" fmla="*/ 0 w 844"/>
                <a:gd name="T3" fmla="*/ 843 h 843"/>
                <a:gd name="T4" fmla="*/ 844 w 844"/>
                <a:gd name="T5" fmla="*/ 843 h 843"/>
                <a:gd name="T6" fmla="*/ 0 w 844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843">
                  <a:moveTo>
                    <a:pt x="0" y="0"/>
                  </a:moveTo>
                  <a:lnTo>
                    <a:pt x="0" y="843"/>
                  </a:lnTo>
                  <a:lnTo>
                    <a:pt x="844" y="843"/>
                  </a:lnTo>
                  <a:lnTo>
                    <a:pt x="0" y="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2"/>
            <p:cNvSpPr>
              <a:spLocks/>
            </p:cNvSpPr>
            <p:nvPr userDrawn="1"/>
          </p:nvSpPr>
          <p:spPr bwMode="auto">
            <a:xfrm>
              <a:off x="4547041" y="2740135"/>
              <a:ext cx="1074202" cy="1072930"/>
            </a:xfrm>
            <a:custGeom>
              <a:avLst/>
              <a:gdLst>
                <a:gd name="T0" fmla="*/ 0 w 844"/>
                <a:gd name="T1" fmla="*/ 0 h 843"/>
                <a:gd name="T2" fmla="*/ 844 w 844"/>
                <a:gd name="T3" fmla="*/ 843 h 843"/>
                <a:gd name="T4" fmla="*/ 844 w 844"/>
                <a:gd name="T5" fmla="*/ 0 h 843"/>
                <a:gd name="T6" fmla="*/ 0 w 844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843">
                  <a:moveTo>
                    <a:pt x="0" y="0"/>
                  </a:moveTo>
                  <a:lnTo>
                    <a:pt x="844" y="843"/>
                  </a:lnTo>
                  <a:lnTo>
                    <a:pt x="8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3"/>
            <p:cNvSpPr>
              <a:spLocks/>
            </p:cNvSpPr>
            <p:nvPr userDrawn="1"/>
          </p:nvSpPr>
          <p:spPr bwMode="auto">
            <a:xfrm>
              <a:off x="4547041" y="2740135"/>
              <a:ext cx="1074202" cy="1072930"/>
            </a:xfrm>
            <a:custGeom>
              <a:avLst/>
              <a:gdLst>
                <a:gd name="T0" fmla="*/ 0 w 844"/>
                <a:gd name="T1" fmla="*/ 0 h 843"/>
                <a:gd name="T2" fmla="*/ 844 w 844"/>
                <a:gd name="T3" fmla="*/ 843 h 843"/>
                <a:gd name="T4" fmla="*/ 844 w 844"/>
                <a:gd name="T5" fmla="*/ 0 h 843"/>
                <a:gd name="T6" fmla="*/ 0 w 844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843">
                  <a:moveTo>
                    <a:pt x="0" y="0"/>
                  </a:moveTo>
                  <a:lnTo>
                    <a:pt x="844" y="843"/>
                  </a:lnTo>
                  <a:lnTo>
                    <a:pt x="844" y="0"/>
                  </a:lnTo>
                  <a:lnTo>
                    <a:pt x="0" y="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4"/>
            <p:cNvSpPr>
              <a:spLocks/>
            </p:cNvSpPr>
            <p:nvPr userDrawn="1"/>
          </p:nvSpPr>
          <p:spPr bwMode="auto">
            <a:xfrm>
              <a:off x="4547041" y="2740135"/>
              <a:ext cx="1074202" cy="1072930"/>
            </a:xfrm>
            <a:custGeom>
              <a:avLst/>
              <a:gdLst>
                <a:gd name="T0" fmla="*/ 0 w 844"/>
                <a:gd name="T1" fmla="*/ 0 h 843"/>
                <a:gd name="T2" fmla="*/ 0 w 844"/>
                <a:gd name="T3" fmla="*/ 843 h 843"/>
                <a:gd name="T4" fmla="*/ 844 w 844"/>
                <a:gd name="T5" fmla="*/ 843 h 843"/>
                <a:gd name="T6" fmla="*/ 0 w 844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843">
                  <a:moveTo>
                    <a:pt x="0" y="0"/>
                  </a:moveTo>
                  <a:lnTo>
                    <a:pt x="0" y="843"/>
                  </a:lnTo>
                  <a:lnTo>
                    <a:pt x="844" y="8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5"/>
            <p:cNvSpPr>
              <a:spLocks/>
            </p:cNvSpPr>
            <p:nvPr userDrawn="1"/>
          </p:nvSpPr>
          <p:spPr bwMode="auto">
            <a:xfrm>
              <a:off x="4547041" y="2740135"/>
              <a:ext cx="1074202" cy="1072930"/>
            </a:xfrm>
            <a:custGeom>
              <a:avLst/>
              <a:gdLst>
                <a:gd name="T0" fmla="*/ 0 w 844"/>
                <a:gd name="T1" fmla="*/ 0 h 843"/>
                <a:gd name="T2" fmla="*/ 0 w 844"/>
                <a:gd name="T3" fmla="*/ 843 h 843"/>
                <a:gd name="T4" fmla="*/ 844 w 844"/>
                <a:gd name="T5" fmla="*/ 843 h 843"/>
                <a:gd name="T6" fmla="*/ 0 w 844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843">
                  <a:moveTo>
                    <a:pt x="0" y="0"/>
                  </a:moveTo>
                  <a:lnTo>
                    <a:pt x="0" y="843"/>
                  </a:lnTo>
                  <a:lnTo>
                    <a:pt x="844" y="843"/>
                  </a:ln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63"/>
            <p:cNvSpPr>
              <a:spLocks/>
            </p:cNvSpPr>
            <p:nvPr userDrawn="1"/>
          </p:nvSpPr>
          <p:spPr bwMode="auto">
            <a:xfrm>
              <a:off x="5618697" y="2740135"/>
              <a:ext cx="1074202" cy="1072930"/>
            </a:xfrm>
            <a:custGeom>
              <a:avLst/>
              <a:gdLst>
                <a:gd name="T0" fmla="*/ 0 w 844"/>
                <a:gd name="T1" fmla="*/ 0 h 843"/>
                <a:gd name="T2" fmla="*/ 0 w 844"/>
                <a:gd name="T3" fmla="*/ 843 h 843"/>
                <a:gd name="T4" fmla="*/ 844 w 844"/>
                <a:gd name="T5" fmla="*/ 843 h 843"/>
                <a:gd name="T6" fmla="*/ 0 w 844"/>
                <a:gd name="T7" fmla="*/ 0 h 843"/>
                <a:gd name="T8" fmla="*/ 0 w 844"/>
                <a:gd name="T9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4" h="843">
                  <a:moveTo>
                    <a:pt x="0" y="0"/>
                  </a:moveTo>
                  <a:lnTo>
                    <a:pt x="0" y="843"/>
                  </a:lnTo>
                  <a:lnTo>
                    <a:pt x="844" y="84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64"/>
            <p:cNvSpPr>
              <a:spLocks/>
            </p:cNvSpPr>
            <p:nvPr userDrawn="1"/>
          </p:nvSpPr>
          <p:spPr bwMode="auto">
            <a:xfrm>
              <a:off x="5618697" y="2740135"/>
              <a:ext cx="1074202" cy="1072930"/>
            </a:xfrm>
            <a:custGeom>
              <a:avLst/>
              <a:gdLst>
                <a:gd name="T0" fmla="*/ 0 w 844"/>
                <a:gd name="T1" fmla="*/ 0 h 843"/>
                <a:gd name="T2" fmla="*/ 0 w 844"/>
                <a:gd name="T3" fmla="*/ 843 h 843"/>
                <a:gd name="T4" fmla="*/ 844 w 844"/>
                <a:gd name="T5" fmla="*/ 843 h 843"/>
                <a:gd name="T6" fmla="*/ 0 w 844"/>
                <a:gd name="T7" fmla="*/ 0 h 843"/>
                <a:gd name="T8" fmla="*/ 0 w 844"/>
                <a:gd name="T9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4" h="843">
                  <a:moveTo>
                    <a:pt x="0" y="0"/>
                  </a:moveTo>
                  <a:lnTo>
                    <a:pt x="0" y="843"/>
                  </a:lnTo>
                  <a:lnTo>
                    <a:pt x="844" y="843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508120"/>
            <a:ext cx="10972801" cy="711081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/>
          <a:lstStyle/>
          <a:p>
            <a:fld id="{425404F2-BE9A-4460-8815-8F645183555F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3" y="6356356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3" y="6356356"/>
            <a:ext cx="2844800" cy="365125"/>
          </a:xfrm>
          <a:prstGeom prst="rect">
            <a:avLst/>
          </a:prstGeom>
        </p:spPr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08172" y="1828800"/>
            <a:ext cx="4878070" cy="1143000"/>
          </a:xfrm>
        </p:spPr>
        <p:txBody>
          <a:bodyPr anchor="ctr" anchorCtr="0">
            <a:noAutofit/>
          </a:bodyPr>
          <a:lstStyle>
            <a:lvl1pPr>
              <a:defRPr sz="4000"/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608172" y="3048000"/>
            <a:ext cx="4878070" cy="2667000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27552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32"/>
            <a:ext cx="10363200" cy="147002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6E3483F-A873-9543-9646-90A3DD06EF8C}" type="datetimeFigureOut">
              <a:rPr lang="en-US" sz="1800" smtClean="0">
                <a:solidFill>
                  <a:srgbClr val="FFFFFF"/>
                </a:solidFill>
              </a:rPr>
              <a:pPr defTabSz="457200"/>
              <a:t>1/26/2021</a:t>
            </a:fld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3" y="6356357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8395C5-9F08-5543-8F86-92CEA1C021B6}" type="slidenum">
              <a:rPr lang="en-US" sz="1800" smtClean="0">
                <a:solidFill>
                  <a:srgbClr val="FFFFFF"/>
                </a:solidFill>
              </a:rPr>
              <a:pPr defTabSz="457200"/>
              <a:t>‹#›</a:t>
            </a:fld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2060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 marL="358775" indent="-179388">
              <a:defRPr/>
            </a:lvl4pPr>
            <a:lvl5pPr marL="538163" indent="-179388">
              <a:defRPr b="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6E3483F-A873-9543-9646-90A3DD06EF8C}" type="datetimeFigureOut">
              <a:rPr lang="en-US" sz="1800" smtClean="0">
                <a:solidFill>
                  <a:srgbClr val="FFFFFF"/>
                </a:solidFill>
              </a:rPr>
              <a:pPr defTabSz="457200"/>
              <a:t>1/26/2021</a:t>
            </a:fld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3" y="6356357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8395C5-9F08-5543-8F86-92CEA1C021B6}" type="slidenum">
              <a:rPr lang="en-US" sz="1800" smtClean="0">
                <a:solidFill>
                  <a:srgbClr val="FFFFFF"/>
                </a:solidFill>
              </a:rPr>
              <a:pPr defTabSz="457200"/>
              <a:t>‹#›</a:t>
            </a:fld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4654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6E3483F-A873-9543-9646-90A3DD06EF8C}" type="datetimeFigureOut">
              <a:rPr lang="en-US" sz="1800" smtClean="0">
                <a:solidFill>
                  <a:srgbClr val="FFFFFF"/>
                </a:solidFill>
              </a:rPr>
              <a:pPr defTabSz="457200"/>
              <a:t>1/26/2021</a:t>
            </a:fld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3" y="6356357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8395C5-9F08-5543-8F86-92CEA1C021B6}" type="slidenum">
              <a:rPr lang="en-US" sz="1800" smtClean="0">
                <a:solidFill>
                  <a:srgbClr val="FFFFFF"/>
                </a:solidFill>
              </a:rPr>
              <a:pPr defTabSz="457200"/>
              <a:t>‹#›</a:t>
            </a:fld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6439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6E3483F-A873-9543-9646-90A3DD06EF8C}" type="datetimeFigureOut">
              <a:rPr lang="en-US" sz="1800" smtClean="0">
                <a:solidFill>
                  <a:srgbClr val="FFFFFF"/>
                </a:solidFill>
              </a:rPr>
              <a:pPr defTabSz="457200"/>
              <a:t>1/26/2021</a:t>
            </a:fld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3" y="6356357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3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8395C5-9F08-5543-8F86-92CEA1C021B6}" type="slidenum">
              <a:rPr lang="en-US" sz="1800" smtClean="0">
                <a:solidFill>
                  <a:srgbClr val="FFFFFF"/>
                </a:solidFill>
              </a:rPr>
              <a:pPr defTabSz="457200"/>
              <a:t>‹#›</a:t>
            </a:fld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7568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6E3483F-A873-9543-9646-90A3DD06EF8C}" type="datetimeFigureOut">
              <a:rPr lang="en-US" sz="1800" smtClean="0">
                <a:solidFill>
                  <a:srgbClr val="FFFFFF"/>
                </a:solidFill>
              </a:rPr>
              <a:pPr defTabSz="457200"/>
              <a:t>1/26/2021</a:t>
            </a:fld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3" y="6356357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3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8395C5-9F08-5543-8F86-92CEA1C021B6}" type="slidenum">
              <a:rPr lang="en-US" sz="1800" smtClean="0">
                <a:solidFill>
                  <a:srgbClr val="FFFFFF"/>
                </a:solidFill>
              </a:rPr>
              <a:pPr defTabSz="457200"/>
              <a:t>‹#›</a:t>
            </a:fld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2531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6E3483F-A873-9543-9646-90A3DD06EF8C}" type="datetimeFigureOut">
              <a:rPr lang="en-US" sz="1800" smtClean="0">
                <a:solidFill>
                  <a:srgbClr val="FFFFFF"/>
                </a:solidFill>
              </a:rPr>
              <a:pPr defTabSz="457200"/>
              <a:t>1/26/2021</a:t>
            </a:fld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3" y="6356357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3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8395C5-9F08-5543-8F86-92CEA1C021B6}" type="slidenum">
              <a:rPr lang="en-US" sz="1800" smtClean="0">
                <a:solidFill>
                  <a:srgbClr val="FFFFFF"/>
                </a:solidFill>
              </a:rPr>
              <a:pPr defTabSz="457200"/>
              <a:t>‹#›</a:t>
            </a:fld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332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6E3483F-A873-9543-9646-90A3DD06EF8C}" type="datetimeFigureOut">
              <a:rPr lang="en-US" sz="1800" smtClean="0">
                <a:solidFill>
                  <a:srgbClr val="FFFFFF"/>
                </a:solidFill>
              </a:rPr>
              <a:pPr defTabSz="457200"/>
              <a:t>1/26/2021</a:t>
            </a:fld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3" y="6356357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3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8395C5-9F08-5543-8F86-92CEA1C021B6}" type="slidenum">
              <a:rPr lang="en-US" sz="1800" smtClean="0">
                <a:solidFill>
                  <a:srgbClr val="FFFFFF"/>
                </a:solidFill>
              </a:rPr>
              <a:pPr defTabSz="457200"/>
              <a:t>‹#›</a:t>
            </a:fld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3975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6E3483F-A873-9543-9646-90A3DD06EF8C}" type="datetimeFigureOut">
              <a:rPr lang="en-US" sz="1800" smtClean="0">
                <a:solidFill>
                  <a:srgbClr val="FFFFFF"/>
                </a:solidFill>
              </a:rPr>
              <a:pPr defTabSz="457200"/>
              <a:t>1/26/2021</a:t>
            </a:fld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3" y="6356357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3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8395C5-9F08-5543-8F86-92CEA1C021B6}" type="slidenum">
              <a:rPr lang="en-US" sz="1800" smtClean="0">
                <a:solidFill>
                  <a:srgbClr val="FFFFFF"/>
                </a:solidFill>
              </a:rPr>
              <a:pPr defTabSz="457200"/>
              <a:t>‹#›</a:t>
            </a:fld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3224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0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0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0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6E3483F-A873-9543-9646-90A3DD06EF8C}" type="datetimeFigureOut">
              <a:rPr lang="en-US" sz="1800" smtClean="0">
                <a:solidFill>
                  <a:srgbClr val="FFFFFF"/>
                </a:solidFill>
              </a:rPr>
              <a:pPr defTabSz="457200"/>
              <a:t>1/26/2021</a:t>
            </a:fld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3" y="6356357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3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8395C5-9F08-5543-8F86-92CEA1C021B6}" type="slidenum">
              <a:rPr lang="en-US" sz="1800" smtClean="0">
                <a:solidFill>
                  <a:srgbClr val="FFFFFF"/>
                </a:solidFill>
              </a:rPr>
              <a:pPr defTabSz="457200"/>
              <a:t>‹#›</a:t>
            </a:fld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225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10" y="274644"/>
            <a:ext cx="10972801" cy="715961"/>
          </a:xfrm>
        </p:spPr>
        <p:txBody>
          <a:bodyPr>
            <a:normAutofit/>
          </a:bodyPr>
          <a:lstStyle>
            <a:lvl1pPr algn="l">
              <a:defRPr sz="3732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05161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6E3483F-A873-9543-9646-90A3DD06EF8C}" type="datetimeFigureOut">
              <a:rPr lang="en-US" sz="1800" smtClean="0">
                <a:solidFill>
                  <a:srgbClr val="FFFFFF"/>
                </a:solidFill>
              </a:rPr>
              <a:pPr defTabSz="457200"/>
              <a:t>1/26/2021</a:t>
            </a:fld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3" y="6356357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8395C5-9F08-5543-8F86-92CEA1C021B6}" type="slidenum">
              <a:rPr lang="en-US" sz="1800" smtClean="0">
                <a:solidFill>
                  <a:srgbClr val="FFFFFF"/>
                </a:solidFill>
              </a:rPr>
              <a:pPr defTabSz="457200"/>
              <a:t>‹#›</a:t>
            </a:fld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3673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6E3483F-A873-9543-9646-90A3DD06EF8C}" type="datetimeFigureOut">
              <a:rPr lang="en-US" sz="1800" smtClean="0">
                <a:solidFill>
                  <a:srgbClr val="FFFFFF"/>
                </a:solidFill>
              </a:rPr>
              <a:pPr defTabSz="457200"/>
              <a:t>1/26/2021</a:t>
            </a:fld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3" y="6356357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B8395C5-9F08-5543-8F86-92CEA1C021B6}" type="slidenum">
              <a:rPr lang="en-US" sz="1800" smtClean="0">
                <a:solidFill>
                  <a:srgbClr val="FFFFFF"/>
                </a:solidFill>
              </a:rPr>
              <a:pPr defTabSz="457200"/>
              <a:t>‹#›</a:t>
            </a:fld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8418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/>
          <p:nvPr userDrawn="1"/>
        </p:nvGrpSpPr>
        <p:grpSpPr>
          <a:xfrm>
            <a:off x="-13446" y="393403"/>
            <a:ext cx="4946267" cy="825797"/>
            <a:chOff x="268052" y="2740135"/>
            <a:chExt cx="6424847" cy="1072930"/>
          </a:xfrm>
        </p:grpSpPr>
        <p:sp>
          <p:nvSpPr>
            <p:cNvPr id="66" name="Freeform 15"/>
            <p:cNvSpPr>
              <a:spLocks/>
            </p:cNvSpPr>
            <p:nvPr userDrawn="1"/>
          </p:nvSpPr>
          <p:spPr bwMode="auto">
            <a:xfrm>
              <a:off x="268052" y="2740135"/>
              <a:ext cx="1074202" cy="1072930"/>
            </a:xfrm>
            <a:custGeom>
              <a:avLst/>
              <a:gdLst>
                <a:gd name="T0" fmla="*/ 0 w 844"/>
                <a:gd name="T1" fmla="*/ 0 h 843"/>
                <a:gd name="T2" fmla="*/ 844 w 844"/>
                <a:gd name="T3" fmla="*/ 843 h 843"/>
                <a:gd name="T4" fmla="*/ 844 w 844"/>
                <a:gd name="T5" fmla="*/ 0 h 843"/>
                <a:gd name="T6" fmla="*/ 0 w 844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843">
                  <a:moveTo>
                    <a:pt x="0" y="0"/>
                  </a:moveTo>
                  <a:lnTo>
                    <a:pt x="844" y="843"/>
                  </a:lnTo>
                  <a:lnTo>
                    <a:pt x="8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6"/>
            <p:cNvSpPr>
              <a:spLocks/>
            </p:cNvSpPr>
            <p:nvPr userDrawn="1"/>
          </p:nvSpPr>
          <p:spPr bwMode="auto">
            <a:xfrm>
              <a:off x="268052" y="2740135"/>
              <a:ext cx="1074202" cy="1072930"/>
            </a:xfrm>
            <a:custGeom>
              <a:avLst/>
              <a:gdLst>
                <a:gd name="T0" fmla="*/ 0 w 844"/>
                <a:gd name="T1" fmla="*/ 0 h 843"/>
                <a:gd name="T2" fmla="*/ 0 w 844"/>
                <a:gd name="T3" fmla="*/ 843 h 843"/>
                <a:gd name="T4" fmla="*/ 844 w 844"/>
                <a:gd name="T5" fmla="*/ 843 h 843"/>
                <a:gd name="T6" fmla="*/ 0 w 844"/>
                <a:gd name="T7" fmla="*/ 0 h 843"/>
                <a:gd name="T8" fmla="*/ 0 w 844"/>
                <a:gd name="T9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4" h="843">
                  <a:moveTo>
                    <a:pt x="0" y="0"/>
                  </a:moveTo>
                  <a:lnTo>
                    <a:pt x="0" y="843"/>
                  </a:lnTo>
                  <a:lnTo>
                    <a:pt x="844" y="84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7"/>
            <p:cNvSpPr>
              <a:spLocks/>
            </p:cNvSpPr>
            <p:nvPr userDrawn="1"/>
          </p:nvSpPr>
          <p:spPr bwMode="auto">
            <a:xfrm>
              <a:off x="268052" y="2740135"/>
              <a:ext cx="1074202" cy="1072930"/>
            </a:xfrm>
            <a:custGeom>
              <a:avLst/>
              <a:gdLst>
                <a:gd name="T0" fmla="*/ 0 w 844"/>
                <a:gd name="T1" fmla="*/ 0 h 843"/>
                <a:gd name="T2" fmla="*/ 0 w 844"/>
                <a:gd name="T3" fmla="*/ 843 h 843"/>
                <a:gd name="T4" fmla="*/ 844 w 844"/>
                <a:gd name="T5" fmla="*/ 843 h 843"/>
                <a:gd name="T6" fmla="*/ 0 w 844"/>
                <a:gd name="T7" fmla="*/ 0 h 843"/>
                <a:gd name="T8" fmla="*/ 0 w 844"/>
                <a:gd name="T9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4" h="843">
                  <a:moveTo>
                    <a:pt x="0" y="0"/>
                  </a:moveTo>
                  <a:lnTo>
                    <a:pt x="0" y="843"/>
                  </a:lnTo>
                  <a:lnTo>
                    <a:pt x="844" y="843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26"/>
            <p:cNvSpPr>
              <a:spLocks/>
            </p:cNvSpPr>
            <p:nvPr userDrawn="1"/>
          </p:nvSpPr>
          <p:spPr bwMode="auto">
            <a:xfrm>
              <a:off x="1335891" y="2740135"/>
              <a:ext cx="1074202" cy="1072930"/>
            </a:xfrm>
            <a:custGeom>
              <a:avLst/>
              <a:gdLst>
                <a:gd name="T0" fmla="*/ 0 w 844"/>
                <a:gd name="T1" fmla="*/ 0 h 843"/>
                <a:gd name="T2" fmla="*/ 844 w 844"/>
                <a:gd name="T3" fmla="*/ 843 h 843"/>
                <a:gd name="T4" fmla="*/ 844 w 844"/>
                <a:gd name="T5" fmla="*/ 0 h 843"/>
                <a:gd name="T6" fmla="*/ 0 w 844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843">
                  <a:moveTo>
                    <a:pt x="0" y="0"/>
                  </a:moveTo>
                  <a:lnTo>
                    <a:pt x="844" y="843"/>
                  </a:lnTo>
                  <a:lnTo>
                    <a:pt x="8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27"/>
            <p:cNvSpPr>
              <a:spLocks/>
            </p:cNvSpPr>
            <p:nvPr userDrawn="1"/>
          </p:nvSpPr>
          <p:spPr bwMode="auto">
            <a:xfrm>
              <a:off x="1335891" y="2740135"/>
              <a:ext cx="1074202" cy="1072930"/>
            </a:xfrm>
            <a:custGeom>
              <a:avLst/>
              <a:gdLst>
                <a:gd name="T0" fmla="*/ 0 w 844"/>
                <a:gd name="T1" fmla="*/ 0 h 843"/>
                <a:gd name="T2" fmla="*/ 0 w 844"/>
                <a:gd name="T3" fmla="*/ 843 h 843"/>
                <a:gd name="T4" fmla="*/ 844 w 844"/>
                <a:gd name="T5" fmla="*/ 843 h 843"/>
                <a:gd name="T6" fmla="*/ 0 w 844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843">
                  <a:moveTo>
                    <a:pt x="0" y="0"/>
                  </a:moveTo>
                  <a:lnTo>
                    <a:pt x="0" y="843"/>
                  </a:lnTo>
                  <a:lnTo>
                    <a:pt x="844" y="8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36"/>
            <p:cNvSpPr>
              <a:spLocks/>
            </p:cNvSpPr>
            <p:nvPr userDrawn="1"/>
          </p:nvSpPr>
          <p:spPr bwMode="auto">
            <a:xfrm>
              <a:off x="2407547" y="2740135"/>
              <a:ext cx="1074202" cy="1072930"/>
            </a:xfrm>
            <a:custGeom>
              <a:avLst/>
              <a:gdLst>
                <a:gd name="T0" fmla="*/ 0 w 844"/>
                <a:gd name="T1" fmla="*/ 0 h 843"/>
                <a:gd name="T2" fmla="*/ 844 w 844"/>
                <a:gd name="T3" fmla="*/ 843 h 843"/>
                <a:gd name="T4" fmla="*/ 844 w 844"/>
                <a:gd name="T5" fmla="*/ 0 h 843"/>
                <a:gd name="T6" fmla="*/ 0 w 844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843">
                  <a:moveTo>
                    <a:pt x="0" y="0"/>
                  </a:moveTo>
                  <a:lnTo>
                    <a:pt x="844" y="843"/>
                  </a:lnTo>
                  <a:lnTo>
                    <a:pt x="8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37"/>
            <p:cNvSpPr>
              <a:spLocks/>
            </p:cNvSpPr>
            <p:nvPr userDrawn="1"/>
          </p:nvSpPr>
          <p:spPr bwMode="auto">
            <a:xfrm>
              <a:off x="2407547" y="2740135"/>
              <a:ext cx="1074202" cy="1072930"/>
            </a:xfrm>
            <a:custGeom>
              <a:avLst/>
              <a:gdLst>
                <a:gd name="T0" fmla="*/ 0 w 844"/>
                <a:gd name="T1" fmla="*/ 0 h 843"/>
                <a:gd name="T2" fmla="*/ 0 w 844"/>
                <a:gd name="T3" fmla="*/ 843 h 843"/>
                <a:gd name="T4" fmla="*/ 844 w 844"/>
                <a:gd name="T5" fmla="*/ 843 h 843"/>
                <a:gd name="T6" fmla="*/ 0 w 844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843">
                  <a:moveTo>
                    <a:pt x="0" y="0"/>
                  </a:moveTo>
                  <a:lnTo>
                    <a:pt x="0" y="843"/>
                  </a:lnTo>
                  <a:lnTo>
                    <a:pt x="844" y="8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2"/>
            <p:cNvSpPr>
              <a:spLocks/>
            </p:cNvSpPr>
            <p:nvPr userDrawn="1"/>
          </p:nvSpPr>
          <p:spPr bwMode="auto">
            <a:xfrm>
              <a:off x="3479203" y="2740135"/>
              <a:ext cx="1074202" cy="1072930"/>
            </a:xfrm>
            <a:custGeom>
              <a:avLst/>
              <a:gdLst>
                <a:gd name="T0" fmla="*/ 0 w 844"/>
                <a:gd name="T1" fmla="*/ 0 h 843"/>
                <a:gd name="T2" fmla="*/ 844 w 844"/>
                <a:gd name="T3" fmla="*/ 843 h 843"/>
                <a:gd name="T4" fmla="*/ 844 w 844"/>
                <a:gd name="T5" fmla="*/ 0 h 843"/>
                <a:gd name="T6" fmla="*/ 0 w 844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843">
                  <a:moveTo>
                    <a:pt x="0" y="0"/>
                  </a:moveTo>
                  <a:lnTo>
                    <a:pt x="844" y="843"/>
                  </a:lnTo>
                  <a:lnTo>
                    <a:pt x="8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43"/>
            <p:cNvSpPr>
              <a:spLocks/>
            </p:cNvSpPr>
            <p:nvPr userDrawn="1"/>
          </p:nvSpPr>
          <p:spPr bwMode="auto">
            <a:xfrm>
              <a:off x="3479203" y="2740135"/>
              <a:ext cx="1074202" cy="1072930"/>
            </a:xfrm>
            <a:custGeom>
              <a:avLst/>
              <a:gdLst>
                <a:gd name="T0" fmla="*/ 0 w 844"/>
                <a:gd name="T1" fmla="*/ 0 h 843"/>
                <a:gd name="T2" fmla="*/ 844 w 844"/>
                <a:gd name="T3" fmla="*/ 843 h 843"/>
                <a:gd name="T4" fmla="*/ 844 w 844"/>
                <a:gd name="T5" fmla="*/ 0 h 843"/>
                <a:gd name="T6" fmla="*/ 0 w 844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843">
                  <a:moveTo>
                    <a:pt x="0" y="0"/>
                  </a:moveTo>
                  <a:lnTo>
                    <a:pt x="844" y="843"/>
                  </a:lnTo>
                  <a:lnTo>
                    <a:pt x="844" y="0"/>
                  </a:lnTo>
                  <a:lnTo>
                    <a:pt x="0" y="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44"/>
            <p:cNvSpPr>
              <a:spLocks/>
            </p:cNvSpPr>
            <p:nvPr userDrawn="1"/>
          </p:nvSpPr>
          <p:spPr bwMode="auto">
            <a:xfrm>
              <a:off x="3479203" y="2740135"/>
              <a:ext cx="1074202" cy="1072930"/>
            </a:xfrm>
            <a:custGeom>
              <a:avLst/>
              <a:gdLst>
                <a:gd name="T0" fmla="*/ 0 w 844"/>
                <a:gd name="T1" fmla="*/ 0 h 843"/>
                <a:gd name="T2" fmla="*/ 0 w 844"/>
                <a:gd name="T3" fmla="*/ 843 h 843"/>
                <a:gd name="T4" fmla="*/ 844 w 844"/>
                <a:gd name="T5" fmla="*/ 843 h 843"/>
                <a:gd name="T6" fmla="*/ 0 w 844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843">
                  <a:moveTo>
                    <a:pt x="0" y="0"/>
                  </a:moveTo>
                  <a:lnTo>
                    <a:pt x="0" y="843"/>
                  </a:lnTo>
                  <a:lnTo>
                    <a:pt x="844" y="8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45"/>
            <p:cNvSpPr>
              <a:spLocks/>
            </p:cNvSpPr>
            <p:nvPr userDrawn="1"/>
          </p:nvSpPr>
          <p:spPr bwMode="auto">
            <a:xfrm>
              <a:off x="3479203" y="2740135"/>
              <a:ext cx="1074202" cy="1072930"/>
            </a:xfrm>
            <a:custGeom>
              <a:avLst/>
              <a:gdLst>
                <a:gd name="T0" fmla="*/ 0 w 844"/>
                <a:gd name="T1" fmla="*/ 0 h 843"/>
                <a:gd name="T2" fmla="*/ 0 w 844"/>
                <a:gd name="T3" fmla="*/ 843 h 843"/>
                <a:gd name="T4" fmla="*/ 844 w 844"/>
                <a:gd name="T5" fmla="*/ 843 h 843"/>
                <a:gd name="T6" fmla="*/ 0 w 844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843">
                  <a:moveTo>
                    <a:pt x="0" y="0"/>
                  </a:moveTo>
                  <a:lnTo>
                    <a:pt x="0" y="843"/>
                  </a:lnTo>
                  <a:lnTo>
                    <a:pt x="844" y="843"/>
                  </a:lnTo>
                  <a:lnTo>
                    <a:pt x="0" y="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2"/>
            <p:cNvSpPr>
              <a:spLocks/>
            </p:cNvSpPr>
            <p:nvPr userDrawn="1"/>
          </p:nvSpPr>
          <p:spPr bwMode="auto">
            <a:xfrm>
              <a:off x="4547041" y="2740135"/>
              <a:ext cx="1074202" cy="1072930"/>
            </a:xfrm>
            <a:custGeom>
              <a:avLst/>
              <a:gdLst>
                <a:gd name="T0" fmla="*/ 0 w 844"/>
                <a:gd name="T1" fmla="*/ 0 h 843"/>
                <a:gd name="T2" fmla="*/ 844 w 844"/>
                <a:gd name="T3" fmla="*/ 843 h 843"/>
                <a:gd name="T4" fmla="*/ 844 w 844"/>
                <a:gd name="T5" fmla="*/ 0 h 843"/>
                <a:gd name="T6" fmla="*/ 0 w 844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843">
                  <a:moveTo>
                    <a:pt x="0" y="0"/>
                  </a:moveTo>
                  <a:lnTo>
                    <a:pt x="844" y="843"/>
                  </a:lnTo>
                  <a:lnTo>
                    <a:pt x="8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3"/>
            <p:cNvSpPr>
              <a:spLocks/>
            </p:cNvSpPr>
            <p:nvPr userDrawn="1"/>
          </p:nvSpPr>
          <p:spPr bwMode="auto">
            <a:xfrm>
              <a:off x="4547041" y="2740135"/>
              <a:ext cx="1074202" cy="1072930"/>
            </a:xfrm>
            <a:custGeom>
              <a:avLst/>
              <a:gdLst>
                <a:gd name="T0" fmla="*/ 0 w 844"/>
                <a:gd name="T1" fmla="*/ 0 h 843"/>
                <a:gd name="T2" fmla="*/ 844 w 844"/>
                <a:gd name="T3" fmla="*/ 843 h 843"/>
                <a:gd name="T4" fmla="*/ 844 w 844"/>
                <a:gd name="T5" fmla="*/ 0 h 843"/>
                <a:gd name="T6" fmla="*/ 0 w 844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843">
                  <a:moveTo>
                    <a:pt x="0" y="0"/>
                  </a:moveTo>
                  <a:lnTo>
                    <a:pt x="844" y="843"/>
                  </a:lnTo>
                  <a:lnTo>
                    <a:pt x="844" y="0"/>
                  </a:lnTo>
                  <a:lnTo>
                    <a:pt x="0" y="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4"/>
            <p:cNvSpPr>
              <a:spLocks/>
            </p:cNvSpPr>
            <p:nvPr userDrawn="1"/>
          </p:nvSpPr>
          <p:spPr bwMode="auto">
            <a:xfrm>
              <a:off x="4547041" y="2740135"/>
              <a:ext cx="1074202" cy="1072930"/>
            </a:xfrm>
            <a:custGeom>
              <a:avLst/>
              <a:gdLst>
                <a:gd name="T0" fmla="*/ 0 w 844"/>
                <a:gd name="T1" fmla="*/ 0 h 843"/>
                <a:gd name="T2" fmla="*/ 0 w 844"/>
                <a:gd name="T3" fmla="*/ 843 h 843"/>
                <a:gd name="T4" fmla="*/ 844 w 844"/>
                <a:gd name="T5" fmla="*/ 843 h 843"/>
                <a:gd name="T6" fmla="*/ 0 w 844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843">
                  <a:moveTo>
                    <a:pt x="0" y="0"/>
                  </a:moveTo>
                  <a:lnTo>
                    <a:pt x="0" y="843"/>
                  </a:lnTo>
                  <a:lnTo>
                    <a:pt x="844" y="8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5"/>
            <p:cNvSpPr>
              <a:spLocks/>
            </p:cNvSpPr>
            <p:nvPr userDrawn="1"/>
          </p:nvSpPr>
          <p:spPr bwMode="auto">
            <a:xfrm>
              <a:off x="4547041" y="2740135"/>
              <a:ext cx="1074202" cy="1072930"/>
            </a:xfrm>
            <a:custGeom>
              <a:avLst/>
              <a:gdLst>
                <a:gd name="T0" fmla="*/ 0 w 844"/>
                <a:gd name="T1" fmla="*/ 0 h 843"/>
                <a:gd name="T2" fmla="*/ 0 w 844"/>
                <a:gd name="T3" fmla="*/ 843 h 843"/>
                <a:gd name="T4" fmla="*/ 844 w 844"/>
                <a:gd name="T5" fmla="*/ 843 h 843"/>
                <a:gd name="T6" fmla="*/ 0 w 844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843">
                  <a:moveTo>
                    <a:pt x="0" y="0"/>
                  </a:moveTo>
                  <a:lnTo>
                    <a:pt x="0" y="843"/>
                  </a:lnTo>
                  <a:lnTo>
                    <a:pt x="844" y="843"/>
                  </a:ln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63"/>
            <p:cNvSpPr>
              <a:spLocks/>
            </p:cNvSpPr>
            <p:nvPr userDrawn="1"/>
          </p:nvSpPr>
          <p:spPr bwMode="auto">
            <a:xfrm>
              <a:off x="5618697" y="2740135"/>
              <a:ext cx="1074202" cy="1072930"/>
            </a:xfrm>
            <a:custGeom>
              <a:avLst/>
              <a:gdLst>
                <a:gd name="T0" fmla="*/ 0 w 844"/>
                <a:gd name="T1" fmla="*/ 0 h 843"/>
                <a:gd name="T2" fmla="*/ 0 w 844"/>
                <a:gd name="T3" fmla="*/ 843 h 843"/>
                <a:gd name="T4" fmla="*/ 844 w 844"/>
                <a:gd name="T5" fmla="*/ 843 h 843"/>
                <a:gd name="T6" fmla="*/ 0 w 844"/>
                <a:gd name="T7" fmla="*/ 0 h 843"/>
                <a:gd name="T8" fmla="*/ 0 w 844"/>
                <a:gd name="T9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4" h="843">
                  <a:moveTo>
                    <a:pt x="0" y="0"/>
                  </a:moveTo>
                  <a:lnTo>
                    <a:pt x="0" y="843"/>
                  </a:lnTo>
                  <a:lnTo>
                    <a:pt x="844" y="84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64"/>
            <p:cNvSpPr>
              <a:spLocks/>
            </p:cNvSpPr>
            <p:nvPr userDrawn="1"/>
          </p:nvSpPr>
          <p:spPr bwMode="auto">
            <a:xfrm>
              <a:off x="5618697" y="2740135"/>
              <a:ext cx="1074202" cy="1072930"/>
            </a:xfrm>
            <a:custGeom>
              <a:avLst/>
              <a:gdLst>
                <a:gd name="T0" fmla="*/ 0 w 844"/>
                <a:gd name="T1" fmla="*/ 0 h 843"/>
                <a:gd name="T2" fmla="*/ 0 w 844"/>
                <a:gd name="T3" fmla="*/ 843 h 843"/>
                <a:gd name="T4" fmla="*/ 844 w 844"/>
                <a:gd name="T5" fmla="*/ 843 h 843"/>
                <a:gd name="T6" fmla="*/ 0 w 844"/>
                <a:gd name="T7" fmla="*/ 0 h 843"/>
                <a:gd name="T8" fmla="*/ 0 w 844"/>
                <a:gd name="T9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4" h="843">
                  <a:moveTo>
                    <a:pt x="0" y="0"/>
                  </a:moveTo>
                  <a:lnTo>
                    <a:pt x="0" y="843"/>
                  </a:lnTo>
                  <a:lnTo>
                    <a:pt x="844" y="843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508120"/>
            <a:ext cx="10972801" cy="711081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/>
          <a:lstStyle/>
          <a:p>
            <a:fld id="{425404F2-BE9A-4460-8815-8F645183555F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3" y="6356356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3" y="6356356"/>
            <a:ext cx="2844800" cy="365125"/>
          </a:xfrm>
          <a:prstGeom prst="rect">
            <a:avLst/>
          </a:prstGeom>
        </p:spPr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08172" y="1828800"/>
            <a:ext cx="4878070" cy="1143000"/>
          </a:xfrm>
        </p:spPr>
        <p:txBody>
          <a:bodyPr anchor="ctr" anchorCtr="0">
            <a:noAutofit/>
          </a:bodyPr>
          <a:lstStyle>
            <a:lvl1pPr>
              <a:defRPr sz="4000"/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608172" y="3048000"/>
            <a:ext cx="4878070" cy="2667000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57720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ullet Poi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80000" y="1260000"/>
            <a:ext cx="11232000" cy="5310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40000"/>
            <a:ext cx="11232000" cy="720000"/>
          </a:xfrm>
        </p:spPr>
        <p:txBody>
          <a:bodyPr wrap="none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FontTx/>
              <a:buNone/>
              <a:defRPr sz="3500">
                <a:latin typeface="Magallanes Mitie Bold" panose="02000000000000000000" pitchFamily="2" charset="0"/>
              </a:defRPr>
            </a:lvl1pPr>
          </a:lstStyle>
          <a:p>
            <a:pPr lvl="0"/>
            <a:r>
              <a:rPr lang="en-US" dirty="0"/>
              <a:t>title to go here</a:t>
            </a:r>
            <a:endParaRPr lang="en-GB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80969" y="6570000"/>
            <a:ext cx="411972" cy="179536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defPPr>
              <a:defRPr lang="en-US"/>
            </a:defPPr>
            <a:lvl1pPr>
              <a:lnSpc>
                <a:spcPts val="1400"/>
              </a:lnSpc>
              <a:defRPr sz="12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 sz="1200">
                <a:solidFill>
                  <a:srgbClr val="565A5C"/>
                </a:solidFill>
              </a:rPr>
              <a:t>ahlsell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102265" y="6570000"/>
            <a:ext cx="1219116" cy="179536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defPPr>
              <a:defRPr lang="en-US"/>
            </a:defPPr>
            <a:lvl1pPr>
              <a:lnSpc>
                <a:spcPts val="1400"/>
              </a:lnSpc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 sz="1200">
                <a:solidFill>
                  <a:srgbClr val="565A5C"/>
                </a:solidFill>
              </a:rPr>
              <a:t>13 september 2018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424000" y="6570000"/>
            <a:ext cx="288000" cy="288000"/>
          </a:xfrm>
          <a:prstGeom prst="rect">
            <a:avLst/>
          </a:prstGeom>
          <a:solidFill>
            <a:schemeClr val="bg1"/>
          </a:solidFill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en-US"/>
            </a:defPPr>
            <a:lvl1pPr algn="r">
              <a:lnSpc>
                <a:spcPts val="1400"/>
              </a:lnSpc>
              <a:defRPr sz="1200">
                <a:solidFill>
                  <a:srgbClr val="565A5C"/>
                </a:solidFill>
                <a:latin typeface="Calibri" panose="020F0502020204030204" pitchFamily="34" charset="0"/>
              </a:defRPr>
            </a:lvl1pPr>
          </a:lstStyle>
          <a:p>
            <a:pPr lvl="0" algn="ctr"/>
            <a:fld id="{C715F1BA-0A8A-4CE7-9FEE-E6A5DD0E6B25}" type="slidenum">
              <a:rPr lang="en-GB" sz="1200" smtClean="0"/>
              <a:pPr lvl="0" algn="ctr"/>
              <a:t>‹#›</a:t>
            </a:fld>
            <a:endParaRPr lang="en-GB" sz="12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000" y="0"/>
            <a:ext cx="1105411" cy="97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6115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umbered Li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80000" y="1260000"/>
            <a:ext cx="11232000" cy="5310000"/>
          </a:xfrm>
        </p:spPr>
        <p:txBody>
          <a:bodyPr/>
          <a:lstStyle>
            <a:lvl1pPr marL="431800" indent="-431800">
              <a:buFont typeface="+mj-lt"/>
              <a:buAutoNum type="arabicPeriod"/>
              <a:defRPr/>
            </a:lvl1pPr>
            <a:lvl2pPr marL="864000" indent="-432000">
              <a:buFont typeface="+mj-lt"/>
              <a:buAutoNum type="arabicPeriod"/>
              <a:defRPr/>
            </a:lvl2pPr>
            <a:lvl3pPr marL="1080000" indent="-216000">
              <a:buFont typeface="+mj-lt"/>
              <a:buAutoNum type="alphaLcPeriod"/>
              <a:defRPr/>
            </a:lvl3pPr>
            <a:lvl4pPr marL="1512000" indent="-216000">
              <a:buFont typeface="+mj-lt"/>
              <a:buAutoNum type="romanLcPeriod"/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40000"/>
            <a:ext cx="11232000" cy="720000"/>
          </a:xfrm>
        </p:spPr>
        <p:txBody>
          <a:bodyPr wrap="none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FontTx/>
              <a:buNone/>
              <a:defRPr sz="3500">
                <a:latin typeface="Magallanes Mitie Bold" panose="02000000000000000000" pitchFamily="2" charset="0"/>
              </a:defRPr>
            </a:lvl1pPr>
          </a:lstStyle>
          <a:p>
            <a:pPr lvl="0"/>
            <a:r>
              <a:rPr lang="en-US" dirty="0"/>
              <a:t>title to go here</a:t>
            </a:r>
            <a:endParaRPr lang="en-GB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80969" y="6570000"/>
            <a:ext cx="411972" cy="179536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defPPr>
              <a:defRPr lang="en-US"/>
            </a:defPPr>
            <a:lvl1pPr>
              <a:lnSpc>
                <a:spcPts val="1400"/>
              </a:lnSpc>
              <a:defRPr sz="12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 sz="1200">
                <a:solidFill>
                  <a:srgbClr val="565A5C"/>
                </a:solidFill>
              </a:rPr>
              <a:t>ahlsell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102265" y="6570000"/>
            <a:ext cx="1219116" cy="179536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defPPr>
              <a:defRPr lang="en-US"/>
            </a:defPPr>
            <a:lvl1pPr>
              <a:lnSpc>
                <a:spcPts val="1400"/>
              </a:lnSpc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 sz="1200">
                <a:solidFill>
                  <a:srgbClr val="565A5C"/>
                </a:solidFill>
              </a:rPr>
              <a:t>13 september 2018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424000" y="6570000"/>
            <a:ext cx="288000" cy="288000"/>
          </a:xfrm>
          <a:prstGeom prst="rect">
            <a:avLst/>
          </a:prstGeom>
          <a:solidFill>
            <a:schemeClr val="bg1"/>
          </a:solidFill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en-US"/>
            </a:defPPr>
            <a:lvl1pPr algn="r">
              <a:lnSpc>
                <a:spcPts val="1400"/>
              </a:lnSpc>
              <a:defRPr sz="1200">
                <a:solidFill>
                  <a:srgbClr val="565A5C"/>
                </a:solidFill>
                <a:latin typeface="Calibri" panose="020F0502020204030204" pitchFamily="34" charset="0"/>
              </a:defRPr>
            </a:lvl1pPr>
          </a:lstStyle>
          <a:p>
            <a:pPr lvl="0" algn="ctr"/>
            <a:fld id="{C715F1BA-0A8A-4CE7-9FEE-E6A5DD0E6B25}" type="slidenum">
              <a:rPr lang="en-GB" sz="1200" smtClean="0"/>
              <a:pPr lvl="0" algn="ctr"/>
              <a:t>‹#›</a:t>
            </a:fld>
            <a:endParaRPr lang="en-GB" sz="12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000" y="0"/>
            <a:ext cx="1105411" cy="97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871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10" y="274644"/>
            <a:ext cx="10972801" cy="715961"/>
          </a:xfrm>
        </p:spPr>
        <p:txBody>
          <a:bodyPr>
            <a:normAutofit/>
          </a:bodyPr>
          <a:lstStyle>
            <a:lvl1pPr algn="l">
              <a:defRPr sz="3732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10" y="990600"/>
            <a:ext cx="10972801" cy="508000"/>
          </a:xfrm>
        </p:spPr>
        <p:txBody>
          <a:bodyPr>
            <a:noAutofit/>
          </a:bodyPr>
          <a:lstStyle>
            <a:lvl1pPr marL="0" indent="0">
              <a:buNone/>
              <a:defRPr sz="1866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543755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590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rgbClr val="EEEEEE"/>
            </a:gs>
            <a:gs pos="67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10" y="274645"/>
            <a:ext cx="10972801" cy="711081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0" y="1138426"/>
            <a:ext cx="10972801" cy="498773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89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95"/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95"/>
              <a:t>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4" y="635648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9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6" y="6356489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95"/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9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32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9" r:id="rId10"/>
    <p:sldLayoutId id="2147483760" r:id="rId11"/>
    <p:sldLayoutId id="2147483761" r:id="rId12"/>
    <p:sldLayoutId id="2147483762" r:id="rId13"/>
    <p:sldLayoutId id="2147483765" r:id="rId14"/>
    <p:sldLayoutId id="2147483768" r:id="rId15"/>
  </p:sldLayoutIdLst>
  <p:txStyles>
    <p:titleStyle>
      <a:lvl1pPr algn="l" defTabSz="1218845" rtl="0" eaLnBrk="1" latinLnBrk="0" hangingPunct="1">
        <a:spcBef>
          <a:spcPct val="0"/>
        </a:spcBef>
        <a:buNone/>
        <a:defRPr sz="3199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457067" indent="-457067" algn="l" defTabSz="1218845" rtl="0" eaLnBrk="1" latinLnBrk="0" hangingPunct="1">
        <a:spcBef>
          <a:spcPct val="20000"/>
        </a:spcBef>
        <a:buFont typeface="Arial" pitchFamily="34" charset="0"/>
        <a:buChar char="•"/>
        <a:defRPr sz="3599" kern="1200">
          <a:solidFill>
            <a:schemeClr val="tx1"/>
          </a:solidFill>
          <a:latin typeface="+mj-lt"/>
          <a:ea typeface="+mn-ea"/>
          <a:cs typeface="+mn-cs"/>
        </a:defRPr>
      </a:lvl1pPr>
      <a:lvl2pPr marL="990311" indent="-380889" algn="l" defTabSz="1218845" rtl="0" eaLnBrk="1" latinLnBrk="0" hangingPunct="1">
        <a:spcBef>
          <a:spcPct val="20000"/>
        </a:spcBef>
        <a:buFont typeface="Arial" pitchFamily="34" charset="0"/>
        <a:buChar char="–"/>
        <a:defRPr sz="3199" kern="1200">
          <a:solidFill>
            <a:schemeClr val="tx1"/>
          </a:solidFill>
          <a:latin typeface="+mj-lt"/>
          <a:ea typeface="+mn-ea"/>
          <a:cs typeface="+mn-cs"/>
        </a:defRPr>
      </a:lvl2pPr>
      <a:lvl3pPr marL="1523555" indent="-304712" algn="l" defTabSz="1218845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j-lt"/>
          <a:ea typeface="+mn-ea"/>
          <a:cs typeface="+mn-cs"/>
        </a:defRPr>
      </a:lvl3pPr>
      <a:lvl4pPr marL="2132979" indent="-304712" algn="l" defTabSz="12188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742400" indent="-304712" algn="l" defTabSz="12188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3351822" indent="-304712" algn="l" defTabSz="121884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244" indent="-304712" algn="l" defTabSz="121884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666" indent="-304712" algn="l" defTabSz="121884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0089" indent="-304712" algn="l" defTabSz="121884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22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45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67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89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111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534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955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378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wer poi t in prog10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4419" y="160279"/>
            <a:ext cx="8202119" cy="878041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4420" y="1270087"/>
            <a:ext cx="11087984" cy="4499881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454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  <p:sldLayoutId id="2147484146" r:id="rId8"/>
    <p:sldLayoutId id="2147484147" r:id="rId9"/>
    <p:sldLayoutId id="2147484148" r:id="rId10"/>
    <p:sldLayoutId id="2147484149" r:id="rId11"/>
  </p:sldLayoutIdLst>
  <p:txStyles>
    <p:titleStyle>
      <a:lvl1pPr algn="l" defTabSz="609585" rtl="0" eaLnBrk="1" latinLnBrk="0" hangingPunct="1">
        <a:spcBef>
          <a:spcPct val="0"/>
        </a:spcBef>
        <a:buNone/>
        <a:defRPr sz="3200" kern="1200">
          <a:solidFill>
            <a:srgbClr val="4E1A65"/>
          </a:solidFill>
          <a:latin typeface="Magallanes Mitie Bold"/>
          <a:ea typeface="+mj-ea"/>
          <a:cs typeface="Magallanes Mitie Bold"/>
        </a:defRPr>
      </a:lvl1pPr>
    </p:titleStyle>
    <p:bodyStyle>
      <a:lvl1pPr marL="0" indent="0" algn="l" defTabSz="609585" rtl="0" eaLnBrk="1" latinLnBrk="0" hangingPunct="1">
        <a:spcBef>
          <a:spcPts val="800"/>
        </a:spcBef>
        <a:spcAft>
          <a:spcPts val="800"/>
        </a:spcAft>
        <a:buFontTx/>
        <a:buNone/>
        <a:defRPr sz="2100" b="1" kern="1200">
          <a:solidFill>
            <a:srgbClr val="4E1A65"/>
          </a:solidFill>
          <a:latin typeface="+mn-lt"/>
          <a:ea typeface="+mn-ea"/>
          <a:cs typeface="+mn-cs"/>
        </a:defRPr>
      </a:lvl1pPr>
      <a:lvl2pPr marL="0" indent="0" algn="l" defTabSz="609585" rtl="0" eaLnBrk="1" latinLnBrk="0" hangingPunct="1">
        <a:spcBef>
          <a:spcPts val="800"/>
        </a:spcBef>
        <a:spcAft>
          <a:spcPts val="800"/>
        </a:spcAft>
        <a:buFontTx/>
        <a:buNone/>
        <a:defRPr sz="2100" kern="1200">
          <a:solidFill>
            <a:srgbClr val="565A5C"/>
          </a:solidFill>
          <a:latin typeface="+mn-lt"/>
          <a:ea typeface="+mn-ea"/>
          <a:cs typeface="+mn-cs"/>
        </a:defRPr>
      </a:lvl2pPr>
      <a:lvl3pPr marL="234945" indent="-234945" algn="l" defTabSz="609585" rtl="0" eaLnBrk="1" latinLnBrk="0" hangingPunct="1">
        <a:spcBef>
          <a:spcPts val="800"/>
        </a:spcBef>
        <a:spcAft>
          <a:spcPts val="800"/>
        </a:spcAft>
        <a:buClr>
          <a:srgbClr val="4E1A65"/>
        </a:buClr>
        <a:buFont typeface="Arial"/>
        <a:buChar char="•"/>
        <a:defRPr sz="2100" b="1" kern="1200">
          <a:solidFill>
            <a:srgbClr val="565A5C"/>
          </a:solidFill>
          <a:latin typeface="+mn-lt"/>
          <a:ea typeface="+mn-ea"/>
          <a:cs typeface="+mn-cs"/>
        </a:defRPr>
      </a:lvl3pPr>
      <a:lvl4pPr marL="234945" indent="-234945" algn="l" defTabSz="609585" rtl="0" eaLnBrk="1" latinLnBrk="0" hangingPunct="1">
        <a:spcBef>
          <a:spcPts val="800"/>
        </a:spcBef>
        <a:spcAft>
          <a:spcPts val="800"/>
        </a:spcAft>
        <a:buFont typeface="Arial"/>
        <a:buChar char="•"/>
        <a:defRPr sz="2100" b="0" kern="1200">
          <a:solidFill>
            <a:srgbClr val="4E1A65"/>
          </a:solidFill>
          <a:latin typeface="+mn-lt"/>
          <a:ea typeface="+mn-ea"/>
          <a:cs typeface="+mn-cs"/>
        </a:defRPr>
      </a:lvl4pPr>
      <a:lvl5pPr marL="234945" indent="-234945" algn="l" defTabSz="609585" rtl="0" eaLnBrk="1" latinLnBrk="0" hangingPunct="1">
        <a:spcBef>
          <a:spcPts val="800"/>
        </a:spcBef>
        <a:spcAft>
          <a:spcPts val="800"/>
        </a:spcAft>
        <a:buFont typeface="Arial"/>
        <a:buChar char="•"/>
        <a:defRPr sz="2100" b="1" kern="1200">
          <a:solidFill>
            <a:srgbClr val="565A5C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wer poi t in prog10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4419" y="160278"/>
            <a:ext cx="8202119" cy="878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4419" y="1270086"/>
            <a:ext cx="11087984" cy="44998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812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1" r:id="rId1"/>
    <p:sldLayoutId id="2147484152" r:id="rId2"/>
    <p:sldLayoutId id="2147484153" r:id="rId3"/>
    <p:sldLayoutId id="2147484154" r:id="rId4"/>
    <p:sldLayoutId id="2147484155" r:id="rId5"/>
    <p:sldLayoutId id="2147484156" r:id="rId6"/>
    <p:sldLayoutId id="2147484157" r:id="rId7"/>
    <p:sldLayoutId id="2147484158" r:id="rId8"/>
    <p:sldLayoutId id="2147484159" r:id="rId9"/>
    <p:sldLayoutId id="2147484160" r:id="rId10"/>
    <p:sldLayoutId id="214748416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400" kern="1200">
          <a:solidFill>
            <a:srgbClr val="4E1A65"/>
          </a:solidFill>
          <a:latin typeface="Magallanes Mitie Bold"/>
          <a:ea typeface="+mj-ea"/>
          <a:cs typeface="Magallanes Mitie Bold"/>
        </a:defRPr>
      </a:lvl1pPr>
    </p:titleStyle>
    <p:bodyStyle>
      <a:lvl1pPr marL="0" indent="0" algn="l" defTabSz="457200" rtl="0" eaLnBrk="1" latinLnBrk="0" hangingPunct="1">
        <a:spcBef>
          <a:spcPts val="600"/>
        </a:spcBef>
        <a:spcAft>
          <a:spcPts val="600"/>
        </a:spcAft>
        <a:buFontTx/>
        <a:buNone/>
        <a:defRPr sz="1600" b="1" kern="1200">
          <a:solidFill>
            <a:srgbClr val="4E1A65"/>
          </a:solidFill>
          <a:latin typeface="+mn-lt"/>
          <a:ea typeface="+mn-ea"/>
          <a:cs typeface="+mn-cs"/>
        </a:defRPr>
      </a:lvl1pPr>
      <a:lvl2pPr marL="0" indent="0" algn="l" defTabSz="457200" rtl="0" eaLnBrk="1" latinLnBrk="0" hangingPunct="1">
        <a:spcBef>
          <a:spcPts val="600"/>
        </a:spcBef>
        <a:spcAft>
          <a:spcPts val="600"/>
        </a:spcAft>
        <a:buFontTx/>
        <a:buNone/>
        <a:defRPr sz="1600" kern="1200">
          <a:solidFill>
            <a:srgbClr val="565A5C"/>
          </a:solidFill>
          <a:latin typeface="+mn-lt"/>
          <a:ea typeface="+mn-ea"/>
          <a:cs typeface="+mn-cs"/>
        </a:defRPr>
      </a:lvl2pPr>
      <a:lvl3pPr marL="176213" indent="-176213" algn="l" defTabSz="457200" rtl="0" eaLnBrk="1" latinLnBrk="0" hangingPunct="1">
        <a:spcBef>
          <a:spcPts val="600"/>
        </a:spcBef>
        <a:spcAft>
          <a:spcPts val="600"/>
        </a:spcAft>
        <a:buClr>
          <a:srgbClr val="4E1A65"/>
        </a:buClr>
        <a:buFont typeface="Arial"/>
        <a:buChar char="•"/>
        <a:defRPr sz="1600" b="1" kern="1200">
          <a:solidFill>
            <a:srgbClr val="565A5C"/>
          </a:solidFill>
          <a:latin typeface="+mn-lt"/>
          <a:ea typeface="+mn-ea"/>
          <a:cs typeface="+mn-cs"/>
        </a:defRPr>
      </a:lvl3pPr>
      <a:lvl4pPr marL="176213" indent="-176213" algn="l" defTabSz="457200" rtl="0" eaLnBrk="1" latinLnBrk="0" hangingPunct="1">
        <a:spcBef>
          <a:spcPts val="600"/>
        </a:spcBef>
        <a:spcAft>
          <a:spcPts val="600"/>
        </a:spcAft>
        <a:buFont typeface="Arial"/>
        <a:buChar char="•"/>
        <a:defRPr sz="1600" b="0" kern="1200">
          <a:solidFill>
            <a:srgbClr val="4E1A65"/>
          </a:solidFill>
          <a:latin typeface="+mn-lt"/>
          <a:ea typeface="+mn-ea"/>
          <a:cs typeface="+mn-cs"/>
        </a:defRPr>
      </a:lvl4pPr>
      <a:lvl5pPr marL="176213" indent="-176213" algn="l" defTabSz="457200" rtl="0" eaLnBrk="1" latinLnBrk="0" hangingPunct="1">
        <a:spcBef>
          <a:spcPts val="600"/>
        </a:spcBef>
        <a:spcAft>
          <a:spcPts val="600"/>
        </a:spcAft>
        <a:buFont typeface="Arial"/>
        <a:buChar char="•"/>
        <a:defRPr sz="1600" b="1" kern="1200">
          <a:solidFill>
            <a:srgbClr val="565A5C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wer poi t in prog10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4419" y="160278"/>
            <a:ext cx="8202119" cy="878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4419" y="1270086"/>
            <a:ext cx="11087984" cy="44998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323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7" r:id="rId1"/>
    <p:sldLayoutId id="2147484248" r:id="rId2"/>
    <p:sldLayoutId id="2147484249" r:id="rId3"/>
    <p:sldLayoutId id="2147484250" r:id="rId4"/>
    <p:sldLayoutId id="2147484251" r:id="rId5"/>
    <p:sldLayoutId id="2147484252" r:id="rId6"/>
    <p:sldLayoutId id="2147484253" r:id="rId7"/>
    <p:sldLayoutId id="2147484254" r:id="rId8"/>
    <p:sldLayoutId id="2147484255" r:id="rId9"/>
    <p:sldLayoutId id="2147484256" r:id="rId10"/>
    <p:sldLayoutId id="2147484257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400" kern="1200">
          <a:solidFill>
            <a:srgbClr val="4E1A65"/>
          </a:solidFill>
          <a:latin typeface="Magallanes Mitie Bold"/>
          <a:ea typeface="+mj-ea"/>
          <a:cs typeface="Magallanes Mitie Bold"/>
        </a:defRPr>
      </a:lvl1pPr>
    </p:titleStyle>
    <p:bodyStyle>
      <a:lvl1pPr marL="0" indent="0" algn="l" defTabSz="457200" rtl="0" eaLnBrk="1" latinLnBrk="0" hangingPunct="1">
        <a:spcBef>
          <a:spcPts val="600"/>
        </a:spcBef>
        <a:spcAft>
          <a:spcPts val="600"/>
        </a:spcAft>
        <a:buFontTx/>
        <a:buNone/>
        <a:defRPr sz="1600" b="1" kern="1200">
          <a:solidFill>
            <a:srgbClr val="4E1A65"/>
          </a:solidFill>
          <a:latin typeface="+mn-lt"/>
          <a:ea typeface="+mn-ea"/>
          <a:cs typeface="+mn-cs"/>
        </a:defRPr>
      </a:lvl1pPr>
      <a:lvl2pPr marL="0" indent="0" algn="l" defTabSz="457200" rtl="0" eaLnBrk="1" latinLnBrk="0" hangingPunct="1">
        <a:spcBef>
          <a:spcPts val="600"/>
        </a:spcBef>
        <a:spcAft>
          <a:spcPts val="600"/>
        </a:spcAft>
        <a:buFontTx/>
        <a:buNone/>
        <a:defRPr sz="1600" kern="1200">
          <a:solidFill>
            <a:srgbClr val="565A5C"/>
          </a:solidFill>
          <a:latin typeface="+mn-lt"/>
          <a:ea typeface="+mn-ea"/>
          <a:cs typeface="+mn-cs"/>
        </a:defRPr>
      </a:lvl2pPr>
      <a:lvl3pPr marL="176213" indent="-176213" algn="l" defTabSz="457200" rtl="0" eaLnBrk="1" latinLnBrk="0" hangingPunct="1">
        <a:spcBef>
          <a:spcPts val="600"/>
        </a:spcBef>
        <a:spcAft>
          <a:spcPts val="600"/>
        </a:spcAft>
        <a:buClr>
          <a:srgbClr val="4E1A65"/>
        </a:buClr>
        <a:buFont typeface="Arial"/>
        <a:buChar char="•"/>
        <a:defRPr sz="1600" b="1" kern="1200">
          <a:solidFill>
            <a:srgbClr val="565A5C"/>
          </a:solidFill>
          <a:latin typeface="+mn-lt"/>
          <a:ea typeface="+mn-ea"/>
          <a:cs typeface="+mn-cs"/>
        </a:defRPr>
      </a:lvl3pPr>
      <a:lvl4pPr marL="176213" indent="-176213" algn="l" defTabSz="457200" rtl="0" eaLnBrk="1" latinLnBrk="0" hangingPunct="1">
        <a:spcBef>
          <a:spcPts val="600"/>
        </a:spcBef>
        <a:spcAft>
          <a:spcPts val="600"/>
        </a:spcAft>
        <a:buFont typeface="Arial"/>
        <a:buChar char="•"/>
        <a:defRPr sz="1600" b="0" kern="1200">
          <a:solidFill>
            <a:srgbClr val="4E1A65"/>
          </a:solidFill>
          <a:latin typeface="+mn-lt"/>
          <a:ea typeface="+mn-ea"/>
          <a:cs typeface="+mn-cs"/>
        </a:defRPr>
      </a:lvl4pPr>
      <a:lvl5pPr marL="176213" indent="-176213" algn="l" defTabSz="457200" rtl="0" eaLnBrk="1" latinLnBrk="0" hangingPunct="1">
        <a:spcBef>
          <a:spcPts val="600"/>
        </a:spcBef>
        <a:spcAft>
          <a:spcPts val="600"/>
        </a:spcAft>
        <a:buFont typeface="Arial"/>
        <a:buChar char="•"/>
        <a:defRPr sz="1600" b="1" kern="1200">
          <a:solidFill>
            <a:srgbClr val="565A5C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wer poi t in prog10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4419" y="160278"/>
            <a:ext cx="8202119" cy="878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4419" y="1270086"/>
            <a:ext cx="11087984" cy="44998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845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  <p:sldLayoutId id="2147484282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2400" kern="1200">
          <a:solidFill>
            <a:srgbClr val="4E1A65"/>
          </a:solidFill>
          <a:latin typeface="Magallanes Mitie Bold"/>
          <a:ea typeface="+mj-ea"/>
          <a:cs typeface="Magallanes Mitie Bold"/>
        </a:defRPr>
      </a:lvl1pPr>
    </p:titleStyle>
    <p:bodyStyle>
      <a:lvl1pPr marL="0" indent="0" algn="l" defTabSz="457200" rtl="0" eaLnBrk="1" latinLnBrk="0" hangingPunct="1">
        <a:spcBef>
          <a:spcPts val="600"/>
        </a:spcBef>
        <a:spcAft>
          <a:spcPts val="600"/>
        </a:spcAft>
        <a:buFontTx/>
        <a:buNone/>
        <a:defRPr sz="1600" b="1" kern="1200">
          <a:solidFill>
            <a:srgbClr val="4E1A65"/>
          </a:solidFill>
          <a:latin typeface="+mn-lt"/>
          <a:ea typeface="+mn-ea"/>
          <a:cs typeface="+mn-cs"/>
        </a:defRPr>
      </a:lvl1pPr>
      <a:lvl2pPr marL="0" indent="0" algn="l" defTabSz="457200" rtl="0" eaLnBrk="1" latinLnBrk="0" hangingPunct="1">
        <a:spcBef>
          <a:spcPts val="600"/>
        </a:spcBef>
        <a:spcAft>
          <a:spcPts val="600"/>
        </a:spcAft>
        <a:buFontTx/>
        <a:buNone/>
        <a:defRPr sz="1600" kern="1200">
          <a:solidFill>
            <a:srgbClr val="565A5C"/>
          </a:solidFill>
          <a:latin typeface="+mn-lt"/>
          <a:ea typeface="+mn-ea"/>
          <a:cs typeface="+mn-cs"/>
        </a:defRPr>
      </a:lvl2pPr>
      <a:lvl3pPr marL="176213" indent="-176213" algn="l" defTabSz="457200" rtl="0" eaLnBrk="1" latinLnBrk="0" hangingPunct="1">
        <a:spcBef>
          <a:spcPts val="600"/>
        </a:spcBef>
        <a:spcAft>
          <a:spcPts val="600"/>
        </a:spcAft>
        <a:buClr>
          <a:srgbClr val="4E1A65"/>
        </a:buClr>
        <a:buFont typeface="Arial"/>
        <a:buChar char="•"/>
        <a:defRPr sz="1600" b="1" kern="1200">
          <a:solidFill>
            <a:srgbClr val="565A5C"/>
          </a:solidFill>
          <a:latin typeface="+mn-lt"/>
          <a:ea typeface="+mn-ea"/>
          <a:cs typeface="+mn-cs"/>
        </a:defRPr>
      </a:lvl3pPr>
      <a:lvl4pPr marL="176213" indent="-176213" algn="l" defTabSz="457200" rtl="0" eaLnBrk="1" latinLnBrk="0" hangingPunct="1">
        <a:spcBef>
          <a:spcPts val="600"/>
        </a:spcBef>
        <a:spcAft>
          <a:spcPts val="600"/>
        </a:spcAft>
        <a:buFont typeface="Arial"/>
        <a:buChar char="•"/>
        <a:defRPr sz="1600" b="0" kern="1200">
          <a:solidFill>
            <a:srgbClr val="4E1A65"/>
          </a:solidFill>
          <a:latin typeface="+mn-lt"/>
          <a:ea typeface="+mn-ea"/>
          <a:cs typeface="+mn-cs"/>
        </a:defRPr>
      </a:lvl4pPr>
      <a:lvl5pPr marL="176213" indent="-176213" algn="l" defTabSz="457200" rtl="0" eaLnBrk="1" latinLnBrk="0" hangingPunct="1">
        <a:spcBef>
          <a:spcPts val="600"/>
        </a:spcBef>
        <a:spcAft>
          <a:spcPts val="600"/>
        </a:spcAft>
        <a:buFont typeface="Arial"/>
        <a:buChar char="•"/>
        <a:defRPr sz="1600" b="1" kern="1200">
          <a:solidFill>
            <a:srgbClr val="565A5C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wer poi t in prog10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4419" y="160278"/>
            <a:ext cx="8202119" cy="878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4419" y="1270086"/>
            <a:ext cx="11087984" cy="44998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493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5" r:id="rId1"/>
    <p:sldLayoutId id="2147484286" r:id="rId2"/>
    <p:sldLayoutId id="2147484287" r:id="rId3"/>
    <p:sldLayoutId id="2147484288" r:id="rId4"/>
    <p:sldLayoutId id="2147484289" r:id="rId5"/>
    <p:sldLayoutId id="2147484290" r:id="rId6"/>
    <p:sldLayoutId id="2147484291" r:id="rId7"/>
    <p:sldLayoutId id="2147484292" r:id="rId8"/>
    <p:sldLayoutId id="2147484293" r:id="rId9"/>
    <p:sldLayoutId id="2147484294" r:id="rId10"/>
    <p:sldLayoutId id="2147484295" r:id="rId11"/>
    <p:sldLayoutId id="2147484296" r:id="rId12"/>
    <p:sldLayoutId id="2147484297" r:id="rId13"/>
    <p:sldLayoutId id="2147484299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2400" kern="1200">
          <a:solidFill>
            <a:srgbClr val="4E1A65"/>
          </a:solidFill>
          <a:latin typeface="Magallanes Mitie Bold"/>
          <a:ea typeface="+mj-ea"/>
          <a:cs typeface="Magallanes Mitie Bold"/>
        </a:defRPr>
      </a:lvl1pPr>
    </p:titleStyle>
    <p:bodyStyle>
      <a:lvl1pPr marL="0" indent="0" algn="l" defTabSz="457200" rtl="0" eaLnBrk="1" latinLnBrk="0" hangingPunct="1">
        <a:spcBef>
          <a:spcPts val="600"/>
        </a:spcBef>
        <a:spcAft>
          <a:spcPts val="600"/>
        </a:spcAft>
        <a:buFontTx/>
        <a:buNone/>
        <a:defRPr sz="1600" b="1" kern="1200">
          <a:solidFill>
            <a:srgbClr val="4E1A65"/>
          </a:solidFill>
          <a:latin typeface="+mn-lt"/>
          <a:ea typeface="+mn-ea"/>
          <a:cs typeface="+mn-cs"/>
        </a:defRPr>
      </a:lvl1pPr>
      <a:lvl2pPr marL="0" indent="0" algn="l" defTabSz="457200" rtl="0" eaLnBrk="1" latinLnBrk="0" hangingPunct="1">
        <a:spcBef>
          <a:spcPts val="600"/>
        </a:spcBef>
        <a:spcAft>
          <a:spcPts val="600"/>
        </a:spcAft>
        <a:buFontTx/>
        <a:buNone/>
        <a:defRPr sz="1600" kern="1200">
          <a:solidFill>
            <a:srgbClr val="565A5C"/>
          </a:solidFill>
          <a:latin typeface="+mn-lt"/>
          <a:ea typeface="+mn-ea"/>
          <a:cs typeface="+mn-cs"/>
        </a:defRPr>
      </a:lvl2pPr>
      <a:lvl3pPr marL="176213" indent="-176213" algn="l" defTabSz="457200" rtl="0" eaLnBrk="1" latinLnBrk="0" hangingPunct="1">
        <a:spcBef>
          <a:spcPts val="600"/>
        </a:spcBef>
        <a:spcAft>
          <a:spcPts val="600"/>
        </a:spcAft>
        <a:buClr>
          <a:srgbClr val="4E1A65"/>
        </a:buClr>
        <a:buFont typeface="Arial"/>
        <a:buChar char="•"/>
        <a:defRPr sz="1600" b="1" kern="1200">
          <a:solidFill>
            <a:srgbClr val="565A5C"/>
          </a:solidFill>
          <a:latin typeface="+mn-lt"/>
          <a:ea typeface="+mn-ea"/>
          <a:cs typeface="+mn-cs"/>
        </a:defRPr>
      </a:lvl3pPr>
      <a:lvl4pPr marL="176213" indent="-176213" algn="l" defTabSz="457200" rtl="0" eaLnBrk="1" latinLnBrk="0" hangingPunct="1">
        <a:spcBef>
          <a:spcPts val="600"/>
        </a:spcBef>
        <a:spcAft>
          <a:spcPts val="600"/>
        </a:spcAft>
        <a:buFont typeface="Arial"/>
        <a:buChar char="•"/>
        <a:defRPr sz="1600" b="0" kern="1200">
          <a:solidFill>
            <a:srgbClr val="4E1A65"/>
          </a:solidFill>
          <a:latin typeface="+mn-lt"/>
          <a:ea typeface="+mn-ea"/>
          <a:cs typeface="+mn-cs"/>
        </a:defRPr>
      </a:lvl4pPr>
      <a:lvl5pPr marL="176213" indent="-176213" algn="l" defTabSz="457200" rtl="0" eaLnBrk="1" latinLnBrk="0" hangingPunct="1">
        <a:spcBef>
          <a:spcPts val="600"/>
        </a:spcBef>
        <a:spcAft>
          <a:spcPts val="600"/>
        </a:spcAft>
        <a:buFont typeface="Arial"/>
        <a:buChar char="•"/>
        <a:defRPr sz="1600" b="1" kern="1200">
          <a:solidFill>
            <a:srgbClr val="565A5C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9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1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4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5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F4B31B-6ACB-46D1-93FF-BB80D1218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0891" y="-11452"/>
            <a:ext cx="12772888" cy="686945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sp>
        <p:nvSpPr>
          <p:cNvPr id="38" name="Content Placeholder 37"/>
          <p:cNvSpPr>
            <a:spLocks noGrp="1"/>
          </p:cNvSpPr>
          <p:nvPr>
            <p:ph sz="quarter" idx="14"/>
          </p:nvPr>
        </p:nvSpPr>
        <p:spPr>
          <a:xfrm>
            <a:off x="5375920" y="4824155"/>
            <a:ext cx="4905545" cy="1395155"/>
          </a:xfrm>
          <a:noFill/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en-US" sz="2800" b="0" kern="0" dirty="0">
              <a:solidFill>
                <a:schemeClr val="tx1">
                  <a:lumMod val="75000"/>
                  <a:lumOff val="2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endParaRPr lang="en-US" sz="2800" b="0" kern="0" dirty="0">
              <a:solidFill>
                <a:schemeClr val="tx1">
                  <a:lumMod val="75000"/>
                  <a:lumOff val="2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3" y="307975"/>
            <a:ext cx="4870131" cy="1125538"/>
          </a:xfrm>
          <a:custGeom>
            <a:avLst/>
            <a:gdLst>
              <a:gd name="T0" fmla="*/ 3067 w 3067"/>
              <a:gd name="T1" fmla="*/ 0 h 709"/>
              <a:gd name="T2" fmla="*/ 0 w 3067"/>
              <a:gd name="T3" fmla="*/ 0 h 709"/>
              <a:gd name="T4" fmla="*/ 0 w 3067"/>
              <a:gd name="T5" fmla="*/ 709 h 709"/>
              <a:gd name="T6" fmla="*/ 2553 w 3067"/>
              <a:gd name="T7" fmla="*/ 709 h 709"/>
              <a:gd name="T8" fmla="*/ 3067 w 3067"/>
              <a:gd name="T9" fmla="*/ 0 h 7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67" h="709">
                <a:moveTo>
                  <a:pt x="3067" y="0"/>
                </a:moveTo>
                <a:lnTo>
                  <a:pt x="0" y="0"/>
                </a:lnTo>
                <a:lnTo>
                  <a:pt x="0" y="709"/>
                </a:lnTo>
                <a:lnTo>
                  <a:pt x="2553" y="709"/>
                </a:lnTo>
                <a:lnTo>
                  <a:pt x="3067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E231BD-CDA3-469B-9EFB-BC769EAB6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6400" y="5646270"/>
            <a:ext cx="2286514" cy="1158105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F55726-7A11-4DBD-AD8C-E65BFC59A7A6}"/>
              </a:ext>
            </a:extLst>
          </p:cNvPr>
          <p:cNvSpPr txBox="1"/>
          <p:nvPr/>
        </p:nvSpPr>
        <p:spPr>
          <a:xfrm>
            <a:off x="8283490" y="5184605"/>
            <a:ext cx="3690769" cy="92333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IN" sz="5400" b="1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Ruter</a:t>
            </a:r>
            <a:r>
              <a:rPr lang="en-IN" sz="5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458529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FE22479-F7A2-423F-AD5F-D1878FEA452C}"/>
              </a:ext>
            </a:extLst>
          </p:cNvPr>
          <p:cNvSpPr txBox="1"/>
          <p:nvPr/>
        </p:nvSpPr>
        <p:spPr>
          <a:xfrm>
            <a:off x="8129294" y="1719729"/>
            <a:ext cx="4078187" cy="707886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System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8F0D78-4D53-4FEB-BDCA-C689B88DA8B0}"/>
              </a:ext>
            </a:extLst>
          </p:cNvPr>
          <p:cNvSpPr/>
          <p:nvPr/>
        </p:nvSpPr>
        <p:spPr>
          <a:xfrm>
            <a:off x="8068306" y="-7084"/>
            <a:ext cx="4139177" cy="686508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EB765DD-25A5-4377-9A0C-0C96AE113C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587"/>
          <a:stretch/>
        </p:blipFill>
        <p:spPr>
          <a:xfrm>
            <a:off x="11064861" y="-20779"/>
            <a:ext cx="833943" cy="865746"/>
          </a:xfrm>
          <a:prstGeom prst="rect">
            <a:avLst/>
          </a:prstGeom>
        </p:spPr>
      </p:pic>
      <p:pic>
        <p:nvPicPr>
          <p:cNvPr id="26" name="Picture 25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89B824A4-B5B7-4AB1-B48E-86AE7E2AD7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555" y="147651"/>
            <a:ext cx="666202" cy="512649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225E6B79-665D-4760-8C29-7D9585645EA8}"/>
              </a:ext>
            </a:extLst>
          </p:cNvPr>
          <p:cNvSpPr txBox="1"/>
          <p:nvPr/>
        </p:nvSpPr>
        <p:spPr>
          <a:xfrm>
            <a:off x="515378" y="2178039"/>
            <a:ext cx="6660740" cy="4385816"/>
          </a:xfrm>
          <a:prstGeom prst="rect">
            <a:avLst/>
          </a:prstGeom>
          <a:noFill/>
          <a:ln>
            <a:solidFill>
              <a:srgbClr val="F7941D"/>
            </a:solidFill>
          </a:ln>
        </p:spPr>
        <p:txBody>
          <a:bodyPr wrap="square" rtlCol="0">
            <a:spAutoFit/>
          </a:bodyPr>
          <a:lstStyle/>
          <a:p>
            <a:endParaRPr lang="nb-NO" sz="1800" dirty="0"/>
          </a:p>
          <a:p>
            <a:pPr marL="285750" indent="-285750">
              <a:lnSpc>
                <a:spcPct val="150000"/>
              </a:lnSpc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nb-NO" sz="1800" dirty="0"/>
              <a:t>Single </a:t>
            </a:r>
            <a:r>
              <a:rPr lang="nb-NO" sz="1800" dirty="0" err="1"/>
              <a:t>point</a:t>
            </a:r>
            <a:r>
              <a:rPr lang="nb-NO" sz="1800" dirty="0"/>
              <a:t> </a:t>
            </a:r>
            <a:r>
              <a:rPr lang="nb-NO" sz="1800" dirty="0" err="1"/>
              <a:t>of</a:t>
            </a:r>
            <a:r>
              <a:rPr lang="nb-NO" sz="1800" dirty="0"/>
              <a:t> </a:t>
            </a:r>
            <a:r>
              <a:rPr lang="nb-NO" sz="1800" dirty="0" err="1"/>
              <a:t>contact</a:t>
            </a:r>
            <a:endParaRPr lang="nb-NO" sz="1800" dirty="0"/>
          </a:p>
          <a:p>
            <a:pPr marL="285750" indent="-285750">
              <a:lnSpc>
                <a:spcPct val="150000"/>
              </a:lnSpc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nb-NO" sz="1800" dirty="0"/>
              <a:t>One-stop-shop</a:t>
            </a:r>
          </a:p>
          <a:p>
            <a:pPr marL="285750" indent="-285750">
              <a:lnSpc>
                <a:spcPct val="150000"/>
              </a:lnSpc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nb-NO" sz="1800" dirty="0"/>
              <a:t>Møter mellom leverandør og </a:t>
            </a:r>
          </a:p>
          <a:p>
            <a:pPr>
              <a:lnSpc>
                <a:spcPct val="150000"/>
              </a:lnSpc>
              <a:buClr>
                <a:srgbClr val="FF6600"/>
              </a:buClr>
            </a:pPr>
            <a:r>
              <a:rPr lang="nb-NO" sz="1800" dirty="0"/>
              <a:t>      Ruter sin kontaktperson</a:t>
            </a:r>
          </a:p>
          <a:p>
            <a:pPr marL="285750" indent="-285750">
              <a:lnSpc>
                <a:spcPct val="150000"/>
              </a:lnSpc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nb-NO" sz="1800" dirty="0"/>
              <a:t>Definerte arbeidsoppgaver</a:t>
            </a:r>
          </a:p>
          <a:p>
            <a:pPr marL="285750" indent="-285750">
              <a:lnSpc>
                <a:spcPct val="150000"/>
              </a:lnSpc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nb-NO" sz="1800" dirty="0"/>
              <a:t>Forventning og kvalitetsavklaringer</a:t>
            </a:r>
          </a:p>
          <a:p>
            <a:pPr marL="285750" indent="-285750">
              <a:lnSpc>
                <a:spcPct val="150000"/>
              </a:lnSpc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nb-NO" sz="1800" dirty="0"/>
              <a:t>Tilrettelegge for høyt servicenivå</a:t>
            </a:r>
          </a:p>
          <a:p>
            <a:endParaRPr lang="nb-NO" sz="1800" dirty="0"/>
          </a:p>
          <a:p>
            <a:endParaRPr lang="nb-NO" sz="1800" dirty="0"/>
          </a:p>
          <a:p>
            <a:endParaRPr lang="nb-NO" sz="1800" dirty="0"/>
          </a:p>
          <a:p>
            <a:endParaRPr lang="nb-NO" sz="1800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2FCF6AA-1FD6-4CF0-9C8C-FE28DDC19C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6556" y="2828180"/>
            <a:ext cx="5143500" cy="3429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192B3AAF-8197-40C9-BC9D-2F2F0600051D}"/>
              </a:ext>
            </a:extLst>
          </p:cNvPr>
          <p:cNvSpPr txBox="1"/>
          <p:nvPr/>
        </p:nvSpPr>
        <p:spPr>
          <a:xfrm>
            <a:off x="515380" y="660300"/>
            <a:ext cx="6840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Hvordan bør en Operativ Site Manager rolle tilrettelegges og struktureres på best mulig måte for å dekke Ruters behov og minimere administrativt arbeid og oppfølging i forbindelse med tjenestene i anskaffelsen?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94795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FE22479-F7A2-423F-AD5F-D1878FEA452C}"/>
              </a:ext>
            </a:extLst>
          </p:cNvPr>
          <p:cNvSpPr txBox="1"/>
          <p:nvPr/>
        </p:nvSpPr>
        <p:spPr>
          <a:xfrm>
            <a:off x="8129294" y="1719729"/>
            <a:ext cx="4078187" cy="707886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System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164545F-AAE1-4C44-A42F-CD0AF3DA9240}"/>
              </a:ext>
            </a:extLst>
          </p:cNvPr>
          <p:cNvSpPr txBox="1"/>
          <p:nvPr/>
        </p:nvSpPr>
        <p:spPr>
          <a:xfrm>
            <a:off x="38624" y="3411678"/>
            <a:ext cx="4421045" cy="43088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181F36"/>
              </a:solidFill>
              <a:effectLst/>
              <a:highlight>
                <a:srgbClr val="FFFF00"/>
              </a:highlight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181F36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8F0D78-4D53-4FEB-BDCA-C689B88DA8B0}"/>
              </a:ext>
            </a:extLst>
          </p:cNvPr>
          <p:cNvSpPr/>
          <p:nvPr/>
        </p:nvSpPr>
        <p:spPr>
          <a:xfrm>
            <a:off x="8068306" y="-7084"/>
            <a:ext cx="4139177" cy="68650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EB765DD-25A5-4377-9A0C-0C96AE113C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587"/>
          <a:stretch/>
        </p:blipFill>
        <p:spPr>
          <a:xfrm>
            <a:off x="11064861" y="-20779"/>
            <a:ext cx="833943" cy="865746"/>
          </a:xfrm>
          <a:prstGeom prst="rect">
            <a:avLst/>
          </a:prstGeom>
        </p:spPr>
      </p:pic>
      <p:pic>
        <p:nvPicPr>
          <p:cNvPr id="26" name="Picture 25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89B824A4-B5B7-4AB1-B48E-86AE7E2AD7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555" y="147651"/>
            <a:ext cx="666202" cy="512649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31BFE05F-A08F-41B3-8527-126D85974092}"/>
              </a:ext>
            </a:extLst>
          </p:cNvPr>
          <p:cNvSpPr txBox="1"/>
          <p:nvPr/>
        </p:nvSpPr>
        <p:spPr>
          <a:xfrm>
            <a:off x="310651" y="1719729"/>
            <a:ext cx="7065785" cy="48474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nb-NO" dirty="0"/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nb-NO" sz="1800" dirty="0"/>
              <a:t>Bemanning i forhold til:</a:t>
            </a:r>
          </a:p>
          <a:p>
            <a:pPr marL="952393" lvl="1" indent="-3429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nb-NO" sz="1800" dirty="0"/>
              <a:t>Servicenivå</a:t>
            </a:r>
          </a:p>
          <a:p>
            <a:pPr marL="952393" lvl="1" indent="-3429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nb-NO" sz="1800" dirty="0"/>
              <a:t>Arbeidsoppgaver</a:t>
            </a:r>
          </a:p>
          <a:p>
            <a:pPr marL="952393" lvl="1" indent="-3429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nb-NO" sz="1800" dirty="0"/>
              <a:t>Tilgjengelighet</a:t>
            </a:r>
          </a:p>
          <a:p>
            <a:pPr marL="952393" lvl="1" indent="-3429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nb-NO" sz="1800" dirty="0"/>
              <a:t>Åpningstid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nb-NO" sz="1800" dirty="0"/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nb-NO" sz="1800" dirty="0"/>
              <a:t>Tilknytning av andre arbeidsoppgaver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8E8CBAE-D3CB-4381-BEB7-A1F0E560CF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4043" y="2620097"/>
            <a:ext cx="5368525" cy="357901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DD5FA45F-9102-4F69-AC7A-810EA158D758}"/>
              </a:ext>
            </a:extLst>
          </p:cNvPr>
          <p:cNvSpPr txBox="1"/>
          <p:nvPr/>
        </p:nvSpPr>
        <p:spPr>
          <a:xfrm>
            <a:off x="290355" y="412094"/>
            <a:ext cx="70657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Det ønskes innspill fra leverandør om hvordan en resepsjonstjeneste på best mulig måte bør legges opp for å dekke Ruters behov.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36850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38D467-45D0-43E8-A9E7-F2494FF6F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6492" y="-20779"/>
            <a:ext cx="4135508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164545F-AAE1-4C44-A42F-CD0AF3DA9240}"/>
              </a:ext>
            </a:extLst>
          </p:cNvPr>
          <p:cNvSpPr txBox="1"/>
          <p:nvPr/>
        </p:nvSpPr>
        <p:spPr>
          <a:xfrm>
            <a:off x="38624" y="3411678"/>
            <a:ext cx="4421045" cy="43088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181F36"/>
              </a:solidFill>
              <a:effectLst/>
              <a:highlight>
                <a:srgbClr val="FFFF00"/>
              </a:highlight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181F36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EB765DD-25A5-4377-9A0C-0C96AE113C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587"/>
          <a:stretch/>
        </p:blipFill>
        <p:spPr>
          <a:xfrm>
            <a:off x="11064861" y="-20779"/>
            <a:ext cx="833943" cy="865746"/>
          </a:xfrm>
          <a:prstGeom prst="rect">
            <a:avLst/>
          </a:prstGeom>
        </p:spPr>
      </p:pic>
      <p:pic>
        <p:nvPicPr>
          <p:cNvPr id="26" name="Picture 25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89B824A4-B5B7-4AB1-B48E-86AE7E2AD7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555" y="147651"/>
            <a:ext cx="666202" cy="512649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9C71AB92-635E-42D1-9EF8-448E81CF4B47}"/>
              </a:ext>
            </a:extLst>
          </p:cNvPr>
          <p:cNvSpPr txBox="1"/>
          <p:nvPr/>
        </p:nvSpPr>
        <p:spPr>
          <a:xfrm>
            <a:off x="470374" y="1834323"/>
            <a:ext cx="6705745" cy="4755148"/>
          </a:xfrm>
          <a:prstGeom prst="rect">
            <a:avLst/>
          </a:prstGeom>
          <a:noFill/>
          <a:ln>
            <a:solidFill>
              <a:srgbClr val="7E264C"/>
            </a:solidFill>
          </a:ln>
        </p:spPr>
        <p:txBody>
          <a:bodyPr wrap="square" rtlCol="0">
            <a:spAutoFit/>
          </a:bodyPr>
          <a:lstStyle/>
          <a:p>
            <a:endParaRPr lang="nb-NO" dirty="0"/>
          </a:p>
          <a:p>
            <a:pPr marL="342900" indent="-342900">
              <a:lnSpc>
                <a:spcPct val="150000"/>
              </a:lnSpc>
              <a:buClr>
                <a:srgbClr val="660066"/>
              </a:buClr>
              <a:buFont typeface="Arial" panose="020B0604020202020204" pitchFamily="34" charset="0"/>
              <a:buChar char="•"/>
            </a:pPr>
            <a:r>
              <a:rPr lang="nb-NO" sz="1800" dirty="0"/>
              <a:t>Arbeidsgivers forpliktelser ovenfor ansatte</a:t>
            </a:r>
          </a:p>
          <a:p>
            <a:pPr marL="342900" indent="-342900">
              <a:lnSpc>
                <a:spcPct val="150000"/>
              </a:lnSpc>
              <a:buClr>
                <a:srgbClr val="660066"/>
              </a:buClr>
              <a:buFont typeface="Arial" panose="020B0604020202020204" pitchFamily="34" charset="0"/>
              <a:buChar char="•"/>
            </a:pPr>
            <a:r>
              <a:rPr lang="nb-NO" sz="1800" dirty="0"/>
              <a:t>Dynamisk arbeidsstokk</a:t>
            </a:r>
          </a:p>
          <a:p>
            <a:pPr marL="342900" indent="-342900">
              <a:lnSpc>
                <a:spcPct val="150000"/>
              </a:lnSpc>
              <a:buClr>
                <a:srgbClr val="660066"/>
              </a:buClr>
              <a:buFont typeface="Arial" panose="020B0604020202020204" pitchFamily="34" charset="0"/>
              <a:buChar char="•"/>
            </a:pPr>
            <a:r>
              <a:rPr lang="nb-NO" sz="1800" dirty="0"/>
              <a:t>Avklaringer om bruk av bygg i gjeldene perioder</a:t>
            </a:r>
          </a:p>
          <a:p>
            <a:pPr marL="342900" indent="-342900">
              <a:lnSpc>
                <a:spcPct val="150000"/>
              </a:lnSpc>
              <a:buClr>
                <a:srgbClr val="660066"/>
              </a:buClr>
              <a:buFont typeface="Arial" panose="020B0604020202020204" pitchFamily="34" charset="0"/>
              <a:buChar char="•"/>
            </a:pPr>
            <a:r>
              <a:rPr lang="nb-NO" sz="1800" dirty="0"/>
              <a:t>Forutsigbarhet men også fleksibilitet</a:t>
            </a:r>
          </a:p>
          <a:p>
            <a:pPr marL="342900" indent="-342900">
              <a:lnSpc>
                <a:spcPct val="150000"/>
              </a:lnSpc>
              <a:buClr>
                <a:srgbClr val="660066"/>
              </a:buClr>
              <a:buFont typeface="Arial" panose="020B0604020202020204" pitchFamily="34" charset="0"/>
              <a:buChar char="•"/>
            </a:pPr>
            <a:r>
              <a:rPr lang="nb-NO" sz="1800" dirty="0"/>
              <a:t>Tett dialog mellom leverandør og Ruter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523068A-6ECA-4BC5-BC85-AA254A7C81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5207" y="2528900"/>
            <a:ext cx="5182570" cy="345504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848F6AFC-5B2E-4E88-9E02-6486DA9C2C8C}"/>
              </a:ext>
            </a:extLst>
          </p:cNvPr>
          <p:cNvSpPr txBox="1"/>
          <p:nvPr/>
        </p:nvSpPr>
        <p:spPr>
          <a:xfrm>
            <a:off x="537882" y="660300"/>
            <a:ext cx="65707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Hvordan tilrettelegger leverandøren for en dynamisk modell, derav også prismodell rundt den nye «normalen» med færre brukere av kontorlokalene og kantinetjenester?</a:t>
            </a:r>
          </a:p>
        </p:txBody>
      </p:sp>
    </p:spTree>
    <p:extLst>
      <p:ext uri="{BB962C8B-B14F-4D97-AF65-F5344CB8AC3E}">
        <p14:creationId xmlns:p14="http://schemas.microsoft.com/office/powerpoint/2010/main" val="2222307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7BDF15-F262-4EDF-8BDE-83575D8752E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9360" y="0"/>
            <a:ext cx="4135508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14CFD24-A827-43AA-83C1-07095DAC55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587"/>
          <a:stretch/>
        </p:blipFill>
        <p:spPr>
          <a:xfrm>
            <a:off x="10903985" y="-9423"/>
            <a:ext cx="833943" cy="865746"/>
          </a:xfrm>
          <a:prstGeom prst="rect">
            <a:avLst/>
          </a:prstGeom>
        </p:spPr>
      </p:pic>
      <p:pic>
        <p:nvPicPr>
          <p:cNvPr id="25" name="Picture 24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5B93EF41-5EFA-4388-A330-00B3A38BD5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679" y="159007"/>
            <a:ext cx="666202" cy="512649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4C0EAAC3-1ED1-4E29-A7F1-19DC1A50A8DD}"/>
              </a:ext>
            </a:extLst>
          </p:cNvPr>
          <p:cNvSpPr txBox="1"/>
          <p:nvPr/>
        </p:nvSpPr>
        <p:spPr>
          <a:xfrm>
            <a:off x="335360" y="1482424"/>
            <a:ext cx="6930770" cy="5078313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endParaRPr lang="nb-NO" dirty="0"/>
          </a:p>
          <a:p>
            <a:pPr marL="285750" indent="-285750">
              <a:lnSpc>
                <a:spcPct val="150000"/>
              </a:lnSpc>
              <a:buClr>
                <a:srgbClr val="660066"/>
              </a:buClr>
              <a:buFont typeface="Arial" panose="020B0604020202020204" pitchFamily="34" charset="0"/>
              <a:buChar char="•"/>
            </a:pPr>
            <a:r>
              <a:rPr lang="nb-NO" sz="1800" dirty="0"/>
              <a:t>Veldig viktig å ha SLA på alle tjenesteområder </a:t>
            </a:r>
          </a:p>
          <a:p>
            <a:pPr marL="285750" indent="-285750">
              <a:lnSpc>
                <a:spcPct val="150000"/>
              </a:lnSpc>
              <a:buClr>
                <a:srgbClr val="660066"/>
              </a:buClr>
              <a:buFont typeface="Arial" panose="020B0604020202020204" pitchFamily="34" charset="0"/>
              <a:buChar char="•"/>
            </a:pPr>
            <a:r>
              <a:rPr lang="nb-NO" sz="1800" dirty="0"/>
              <a:t>for å sikre ønsket kvalitet. </a:t>
            </a:r>
          </a:p>
          <a:p>
            <a:pPr marL="285750" indent="-285750">
              <a:lnSpc>
                <a:spcPct val="150000"/>
              </a:lnSpc>
              <a:buClr>
                <a:srgbClr val="660066"/>
              </a:buClr>
              <a:buFont typeface="Arial" panose="020B0604020202020204" pitchFamily="34" charset="0"/>
              <a:buChar char="•"/>
            </a:pPr>
            <a:r>
              <a:rPr lang="nb-NO" sz="1800" dirty="0"/>
              <a:t>Uten SLA blir det vanskelig å ha KPI styring </a:t>
            </a:r>
          </a:p>
          <a:p>
            <a:pPr marL="285750" indent="-285750">
              <a:lnSpc>
                <a:spcPct val="150000"/>
              </a:lnSpc>
              <a:buClr>
                <a:srgbClr val="660066"/>
              </a:buClr>
              <a:buFont typeface="Arial" panose="020B0604020202020204" pitchFamily="34" charset="0"/>
              <a:buChar char="•"/>
            </a:pPr>
            <a:r>
              <a:rPr lang="nb-NO" sz="1800" dirty="0"/>
              <a:t>og kvalitetssikring. 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08755EF-AEA1-413E-B01E-8E53BF06C5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4719" y="2321786"/>
            <a:ext cx="5389281" cy="369903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4AA72ADF-CE9C-46DC-915F-95B2D3F9747A}"/>
              </a:ext>
            </a:extLst>
          </p:cNvPr>
          <p:cNvSpPr txBox="1"/>
          <p:nvPr/>
        </p:nvSpPr>
        <p:spPr>
          <a:xfrm>
            <a:off x="380365" y="423450"/>
            <a:ext cx="6885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For hvilke tjenesteområder anbefaler/benytter leverandør SLA, derav KPI styring?</a:t>
            </a:r>
            <a:endParaRPr lang="nb-NO" sz="18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977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38D467-45D0-43E8-A9E7-F2494FF6F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6492" y="-20779"/>
            <a:ext cx="4135508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164545F-AAE1-4C44-A42F-CD0AF3DA9240}"/>
              </a:ext>
            </a:extLst>
          </p:cNvPr>
          <p:cNvSpPr txBox="1"/>
          <p:nvPr/>
        </p:nvSpPr>
        <p:spPr>
          <a:xfrm>
            <a:off x="38624" y="3411678"/>
            <a:ext cx="4421045" cy="43088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181F36"/>
              </a:solidFill>
              <a:effectLst/>
              <a:highlight>
                <a:srgbClr val="FFFF00"/>
              </a:highlight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181F36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EB765DD-25A5-4377-9A0C-0C96AE113C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587"/>
          <a:stretch/>
        </p:blipFill>
        <p:spPr>
          <a:xfrm>
            <a:off x="11064861" y="-20779"/>
            <a:ext cx="833943" cy="865746"/>
          </a:xfrm>
          <a:prstGeom prst="rect">
            <a:avLst/>
          </a:prstGeom>
        </p:spPr>
      </p:pic>
      <p:pic>
        <p:nvPicPr>
          <p:cNvPr id="26" name="Picture 25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89B824A4-B5B7-4AB1-B48E-86AE7E2AD7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555" y="147651"/>
            <a:ext cx="666202" cy="512649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77345FDB-65C8-4363-A005-5A62F99F921D}"/>
              </a:ext>
            </a:extLst>
          </p:cNvPr>
          <p:cNvSpPr txBox="1"/>
          <p:nvPr/>
        </p:nvSpPr>
        <p:spPr>
          <a:xfrm>
            <a:off x="380365" y="1358770"/>
            <a:ext cx="6755530" cy="535531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endParaRPr lang="nb-NO" dirty="0"/>
          </a:p>
          <a:p>
            <a:pPr marL="342900" indent="-342900">
              <a:lnSpc>
                <a:spcPct val="150000"/>
              </a:lnSpc>
              <a:buClr>
                <a:srgbClr val="7E264C"/>
              </a:buClr>
              <a:buFont typeface="Arial" panose="020B0604020202020204" pitchFamily="34" charset="0"/>
              <a:buChar char="•"/>
            </a:pPr>
            <a:r>
              <a:rPr lang="nb-NO" sz="1800" dirty="0" err="1"/>
              <a:t>Mitie</a:t>
            </a:r>
            <a:r>
              <a:rPr lang="nb-NO" sz="1800" dirty="0"/>
              <a:t> er opptatt av å henge med på det som skjer innen for innovasjon og teknologi innen våre serviceområder</a:t>
            </a:r>
          </a:p>
          <a:p>
            <a:pPr marL="285750" indent="-285750">
              <a:lnSpc>
                <a:spcPct val="150000"/>
              </a:lnSpc>
              <a:buClr>
                <a:srgbClr val="7E264C"/>
              </a:buClr>
              <a:buFont typeface="Arial" panose="020B0604020202020204" pitchFamily="34" charset="0"/>
              <a:buChar char="•"/>
            </a:pPr>
            <a:r>
              <a:rPr lang="nb-NO" sz="1800" dirty="0"/>
              <a:t>Ruter oppfordres til å være delaktig i dialog med leverandør om kontinuerlig innovasjon og teknologi</a:t>
            </a:r>
          </a:p>
          <a:p>
            <a:pPr marL="342900" indent="-342900">
              <a:lnSpc>
                <a:spcPct val="150000"/>
              </a:lnSpc>
              <a:buClr>
                <a:srgbClr val="7E264C"/>
              </a:buClr>
              <a:buFont typeface="Arial" panose="020B0604020202020204" pitchFamily="34" charset="0"/>
              <a:buChar char="•"/>
            </a:pPr>
            <a:r>
              <a:rPr lang="nb-NO" sz="1800" dirty="0"/>
              <a:t>Skaper merverdi</a:t>
            </a:r>
          </a:p>
          <a:p>
            <a:pPr marL="342900" indent="-342900">
              <a:lnSpc>
                <a:spcPct val="150000"/>
              </a:lnSpc>
              <a:buClr>
                <a:srgbClr val="7E264C"/>
              </a:buClr>
              <a:buFont typeface="Arial" panose="020B0604020202020204" pitchFamily="34" charset="0"/>
              <a:buChar char="•"/>
            </a:pPr>
            <a:r>
              <a:rPr lang="nb-NO" sz="1800" dirty="0"/>
              <a:t>Våre ansatte deltar på konferanser, forum,</a:t>
            </a:r>
          </a:p>
          <a:p>
            <a:pPr>
              <a:lnSpc>
                <a:spcPct val="150000"/>
              </a:lnSpc>
              <a:buClr>
                <a:srgbClr val="7E264C"/>
              </a:buClr>
            </a:pPr>
            <a:r>
              <a:rPr lang="nb-NO" sz="1800" dirty="0"/>
              <a:t>       prosjekter og tester utstyr for leverandører</a:t>
            </a:r>
          </a:p>
          <a:p>
            <a:pPr marL="285750" indent="-285750">
              <a:lnSpc>
                <a:spcPct val="150000"/>
              </a:lnSpc>
              <a:buClr>
                <a:srgbClr val="7E264C"/>
              </a:buClr>
              <a:buFont typeface="Arial" panose="020B0604020202020204" pitchFamily="34" charset="0"/>
              <a:buChar char="•"/>
            </a:pPr>
            <a:r>
              <a:rPr lang="nb-NO" sz="1800" dirty="0"/>
              <a:t>Tett dialog med kunde om nye løsninger</a:t>
            </a:r>
          </a:p>
          <a:p>
            <a:pPr marL="285750" indent="-285750">
              <a:lnSpc>
                <a:spcPct val="150000"/>
              </a:lnSpc>
              <a:buClr>
                <a:srgbClr val="7E264C"/>
              </a:buClr>
              <a:buFont typeface="Arial" panose="020B0604020202020204" pitchFamily="34" charset="0"/>
              <a:buChar char="•"/>
            </a:pPr>
            <a:r>
              <a:rPr lang="nb-NO" sz="1800" dirty="0"/>
              <a:t>Erfaring fra andre kontrakter</a:t>
            </a:r>
          </a:p>
          <a:p>
            <a:pPr marL="285750" indent="-285750">
              <a:lnSpc>
                <a:spcPct val="150000"/>
              </a:lnSpc>
              <a:buClr>
                <a:srgbClr val="7E264C"/>
              </a:buClr>
              <a:buFont typeface="Arial" panose="020B0604020202020204" pitchFamily="34" charset="0"/>
              <a:buChar char="•"/>
            </a:pPr>
            <a:endParaRPr lang="nb-NO" sz="1800" dirty="0"/>
          </a:p>
          <a:p>
            <a:endParaRPr lang="nb-NO" dirty="0"/>
          </a:p>
          <a:p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6522D0A3-3CCF-4003-BFB3-84D68646A5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4253" y="3133825"/>
            <a:ext cx="5104477" cy="313023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308B79CB-F1F4-41C9-8D51-AB6622A02D1C}"/>
              </a:ext>
            </a:extLst>
          </p:cNvPr>
          <p:cNvSpPr txBox="1"/>
          <p:nvPr/>
        </p:nvSpPr>
        <p:spPr>
          <a:xfrm>
            <a:off x="380365" y="412094"/>
            <a:ext cx="67555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Hvordan sikrer leverandøren innovasjon og tilbud av det siste innen tjenester og utstyr i løpet av avtaleperioden?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40917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FE22479-F7A2-423F-AD5F-D1878FEA452C}"/>
              </a:ext>
            </a:extLst>
          </p:cNvPr>
          <p:cNvSpPr txBox="1"/>
          <p:nvPr/>
        </p:nvSpPr>
        <p:spPr>
          <a:xfrm>
            <a:off x="8129294" y="1719729"/>
            <a:ext cx="4078187" cy="707886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System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164545F-AAE1-4C44-A42F-CD0AF3DA9240}"/>
              </a:ext>
            </a:extLst>
          </p:cNvPr>
          <p:cNvSpPr txBox="1"/>
          <p:nvPr/>
        </p:nvSpPr>
        <p:spPr>
          <a:xfrm>
            <a:off x="38624" y="3411678"/>
            <a:ext cx="4421045" cy="43088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181F36"/>
              </a:solidFill>
              <a:effectLst/>
              <a:highlight>
                <a:srgbClr val="FFFF00"/>
              </a:highlight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181F36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8F0D78-4D53-4FEB-BDCA-C689B88DA8B0}"/>
              </a:ext>
            </a:extLst>
          </p:cNvPr>
          <p:cNvSpPr/>
          <p:nvPr/>
        </p:nvSpPr>
        <p:spPr>
          <a:xfrm>
            <a:off x="8068306" y="-7084"/>
            <a:ext cx="4139177" cy="68650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EB765DD-25A5-4377-9A0C-0C96AE113C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587"/>
          <a:stretch/>
        </p:blipFill>
        <p:spPr>
          <a:xfrm>
            <a:off x="11064861" y="-20779"/>
            <a:ext cx="833943" cy="865746"/>
          </a:xfrm>
          <a:prstGeom prst="rect">
            <a:avLst/>
          </a:prstGeom>
        </p:spPr>
      </p:pic>
      <p:pic>
        <p:nvPicPr>
          <p:cNvPr id="26" name="Picture 25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89B824A4-B5B7-4AB1-B48E-86AE7E2AD7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555" y="147651"/>
            <a:ext cx="666202" cy="512649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43ADC1B0-F2CE-41F9-98BC-493A9947426F}"/>
              </a:ext>
            </a:extLst>
          </p:cNvPr>
          <p:cNvSpPr txBox="1"/>
          <p:nvPr/>
        </p:nvSpPr>
        <p:spPr>
          <a:xfrm>
            <a:off x="306338" y="1377228"/>
            <a:ext cx="7073980" cy="493981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nb-NO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b-NO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Erfaring med sensorteknologi, digital </a:t>
            </a:r>
            <a:r>
              <a:rPr lang="nb-NO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helpdesk</a:t>
            </a:r>
            <a:r>
              <a:rPr lang="nb-NO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og </a:t>
            </a:r>
            <a:r>
              <a:rPr lang="nb-NO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renholdsløsniger</a:t>
            </a:r>
            <a:r>
              <a:rPr lang="nb-NO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b-NO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Mitie</a:t>
            </a:r>
            <a:r>
              <a:rPr lang="nb-NO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følger godt med på markedet og ønsker dialog med kunder om bruk av ny teknologi og innovasjon</a:t>
            </a:r>
          </a:p>
          <a:p>
            <a:pPr marL="285750" indent="-28575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b-NO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Gir rom for større fleksibilitet for kunde og leverandør</a:t>
            </a:r>
          </a:p>
          <a:p>
            <a:pPr marL="285750" indent="-28575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b-NO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Tilrettelegger for innovative og teknologiske løsninger</a:t>
            </a:r>
          </a:p>
          <a:p>
            <a:pPr marL="285750" indent="-28575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b-NO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 aktuelt i tiden under og etter covid-19</a:t>
            </a:r>
          </a:p>
          <a:p>
            <a:pPr marL="285750" indent="-28575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nb-NO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nb-NO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Clr>
                <a:schemeClr val="tx2"/>
              </a:buClr>
            </a:pPr>
            <a:r>
              <a:rPr lang="nb-NO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</a:p>
          <a:p>
            <a:endParaRPr lang="nb-NO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7E31E45C-7DBF-486B-A978-6BDA396429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3266" y="2850901"/>
            <a:ext cx="4738455" cy="315897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D12632C3-84DB-49B8-9572-DDA52B62E389}"/>
              </a:ext>
            </a:extLst>
          </p:cNvPr>
          <p:cNvSpPr txBox="1"/>
          <p:nvPr/>
        </p:nvSpPr>
        <p:spPr>
          <a:xfrm>
            <a:off x="335360" y="412094"/>
            <a:ext cx="6930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Hvilken erfaring har leverandør med arbeidsplass-konsept (smart </a:t>
            </a:r>
            <a:r>
              <a:rPr lang="nb-NO" sz="18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office</a:t>
            </a:r>
            <a:r>
              <a:rPr lang="nb-NO" sz="18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)?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36190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FE22479-F7A2-423F-AD5F-D1878FEA452C}"/>
              </a:ext>
            </a:extLst>
          </p:cNvPr>
          <p:cNvSpPr txBox="1"/>
          <p:nvPr/>
        </p:nvSpPr>
        <p:spPr>
          <a:xfrm>
            <a:off x="8129294" y="1719729"/>
            <a:ext cx="4078187" cy="707886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System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8F0D78-4D53-4FEB-BDCA-C689B88DA8B0}"/>
              </a:ext>
            </a:extLst>
          </p:cNvPr>
          <p:cNvSpPr/>
          <p:nvPr/>
        </p:nvSpPr>
        <p:spPr>
          <a:xfrm>
            <a:off x="8068306" y="-7084"/>
            <a:ext cx="4139177" cy="686508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EB765DD-25A5-4377-9A0C-0C96AE113C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587"/>
          <a:stretch/>
        </p:blipFill>
        <p:spPr>
          <a:xfrm>
            <a:off x="11064861" y="-20779"/>
            <a:ext cx="833943" cy="865746"/>
          </a:xfrm>
          <a:prstGeom prst="rect">
            <a:avLst/>
          </a:prstGeom>
        </p:spPr>
      </p:pic>
      <p:pic>
        <p:nvPicPr>
          <p:cNvPr id="26" name="Picture 25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89B824A4-B5B7-4AB1-B48E-86AE7E2AD7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555" y="147651"/>
            <a:ext cx="666202" cy="512649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7AD2A14E-6F42-4C11-8121-140FF260E4C7}"/>
              </a:ext>
            </a:extLst>
          </p:cNvPr>
          <p:cNvSpPr txBox="1"/>
          <p:nvPr/>
        </p:nvSpPr>
        <p:spPr>
          <a:xfrm>
            <a:off x="293196" y="723391"/>
            <a:ext cx="7466431" cy="5724644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nb-NO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Hva ser leverandøren som fordel og ulempe med NS-INSTA 800 sammenlignet med en frekvensbasert renholds modell?</a:t>
            </a:r>
          </a:p>
          <a:p>
            <a:endParaRPr lang="nb-NO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dirty="0"/>
          </a:p>
        </p:txBody>
      </p:sp>
      <p:graphicFrame>
        <p:nvGraphicFramePr>
          <p:cNvPr id="4" name="Tabell 4">
            <a:extLst>
              <a:ext uri="{FF2B5EF4-FFF2-40B4-BE49-F238E27FC236}">
                <a16:creationId xmlns:a16="http://schemas.microsoft.com/office/drawing/2014/main" id="{E8DDE725-F0CD-4EDD-A9C4-4165A9F227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2890169"/>
              </p:ext>
            </p:extLst>
          </p:nvPr>
        </p:nvGraphicFramePr>
        <p:xfrm>
          <a:off x="425370" y="2073672"/>
          <a:ext cx="6840760" cy="2219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20380">
                  <a:extLst>
                    <a:ext uri="{9D8B030D-6E8A-4147-A177-3AD203B41FA5}">
                      <a16:colId xmlns:a16="http://schemas.microsoft.com/office/drawing/2014/main" val="3309277893"/>
                    </a:ext>
                  </a:extLst>
                </a:gridCol>
                <a:gridCol w="3420380">
                  <a:extLst>
                    <a:ext uri="{9D8B030D-6E8A-4147-A177-3AD203B41FA5}">
                      <a16:colId xmlns:a16="http://schemas.microsoft.com/office/drawing/2014/main" val="560973826"/>
                    </a:ext>
                  </a:extLst>
                </a:gridCol>
              </a:tblGrid>
              <a:tr h="136781">
                <a:tc>
                  <a:txBody>
                    <a:bodyPr/>
                    <a:lstStyle/>
                    <a:p>
                      <a:r>
                        <a:rPr lang="nb-NO" dirty="0"/>
                        <a:t>Fordel: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Ulempe: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5508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Godt definert kvalitetsstandard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Rigid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0197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Målbar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Få obligatoriske kontroller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9142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Kvalitetskontroll med kunde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Tidkrevende kontroller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44122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Bedre ressursfordeling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Dyre måleinstrumenter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289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Kunde velger kvalitetsnivå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Ikke fysisk sjekk på visuell kontroll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05487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1932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FE22479-F7A2-423F-AD5F-D1878FEA452C}"/>
              </a:ext>
            </a:extLst>
          </p:cNvPr>
          <p:cNvSpPr txBox="1"/>
          <p:nvPr/>
        </p:nvSpPr>
        <p:spPr>
          <a:xfrm>
            <a:off x="8129294" y="1719729"/>
            <a:ext cx="4078187" cy="707886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System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164545F-AAE1-4C44-A42F-CD0AF3DA9240}"/>
              </a:ext>
            </a:extLst>
          </p:cNvPr>
          <p:cNvSpPr txBox="1"/>
          <p:nvPr/>
        </p:nvSpPr>
        <p:spPr>
          <a:xfrm>
            <a:off x="38624" y="3411678"/>
            <a:ext cx="4421045" cy="43088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181F36"/>
              </a:solidFill>
              <a:effectLst/>
              <a:highlight>
                <a:srgbClr val="FFFF00"/>
              </a:highlight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181F36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8F0D78-4D53-4FEB-BDCA-C689B88DA8B0}"/>
              </a:ext>
            </a:extLst>
          </p:cNvPr>
          <p:cNvSpPr/>
          <p:nvPr/>
        </p:nvSpPr>
        <p:spPr>
          <a:xfrm>
            <a:off x="0" y="-20865"/>
            <a:ext cx="12207483" cy="6865084"/>
          </a:xfrm>
          <a:prstGeom prst="rect">
            <a:avLst/>
          </a:prstGeom>
          <a:solidFill>
            <a:srgbClr val="7E26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EB765DD-25A5-4377-9A0C-0C96AE113C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587"/>
          <a:stretch/>
        </p:blipFill>
        <p:spPr>
          <a:xfrm>
            <a:off x="10374736" y="-7084"/>
            <a:ext cx="1440160" cy="1495082"/>
          </a:xfrm>
          <a:prstGeom prst="rect">
            <a:avLst/>
          </a:prstGeom>
        </p:spPr>
      </p:pic>
      <p:pic>
        <p:nvPicPr>
          <p:cNvPr id="26" name="Picture 25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89B824A4-B5B7-4AB1-B48E-86AE7E2AD7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495" y="278650"/>
            <a:ext cx="1112962" cy="856435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D51B703E-FDD5-456D-9625-6215882FA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23" y="439602"/>
            <a:ext cx="8571719" cy="5712447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E1675719-3DE3-4683-B016-EC1C13865EF3}"/>
              </a:ext>
            </a:extLst>
          </p:cNvPr>
          <p:cNvSpPr txBox="1"/>
          <p:nvPr/>
        </p:nvSpPr>
        <p:spPr>
          <a:xfrm>
            <a:off x="8931315" y="2580681"/>
            <a:ext cx="3410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>
                <a:solidFill>
                  <a:schemeClr val="bg1"/>
                </a:solidFill>
              </a:rPr>
              <a:t>Takk for oppmerksomheten!</a:t>
            </a:r>
          </a:p>
        </p:txBody>
      </p:sp>
    </p:spTree>
    <p:extLst>
      <p:ext uri="{BB962C8B-B14F-4D97-AF65-F5344CB8AC3E}">
        <p14:creationId xmlns:p14="http://schemas.microsoft.com/office/powerpoint/2010/main" val="1342523892"/>
      </p:ext>
    </p:extLst>
  </p:cSld>
  <p:clrMapOvr>
    <a:masterClrMapping/>
  </p:clrMapOvr>
</p:sld>
</file>

<file path=ppt/theme/theme1.xml><?xml version="1.0" encoding="utf-8"?>
<a:theme xmlns:a="http://schemas.openxmlformats.org/drawingml/2006/main" name="7_Office Theme">
  <a:themeElements>
    <a:clrScheme name="Fullmåne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antander 24th - PC MASTER">
  <a:themeElements>
    <a:clrScheme name="Rebrand Colours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4E1A65"/>
      </a:accent1>
      <a:accent2>
        <a:srgbClr val="B80064"/>
      </a:accent2>
      <a:accent3>
        <a:srgbClr val="F9B200"/>
      </a:accent3>
      <a:accent4>
        <a:srgbClr val="E96015"/>
      </a:accent4>
      <a:accent5>
        <a:srgbClr val="565A5C"/>
      </a:accent5>
      <a:accent6>
        <a:srgbClr val="8B8D8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5_Santander 24th - PC MASTER">
  <a:themeElements>
    <a:clrScheme name="Rebrand Colours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4E1A65"/>
      </a:accent1>
      <a:accent2>
        <a:srgbClr val="B80064"/>
      </a:accent2>
      <a:accent3>
        <a:srgbClr val="F9B200"/>
      </a:accent3>
      <a:accent4>
        <a:srgbClr val="E96015"/>
      </a:accent4>
      <a:accent5>
        <a:srgbClr val="565A5C"/>
      </a:accent5>
      <a:accent6>
        <a:srgbClr val="8B8D8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Santander 24th - PC MASTER">
  <a:themeElements>
    <a:clrScheme name="Rebrand Colours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4E1A65"/>
      </a:accent1>
      <a:accent2>
        <a:srgbClr val="B80064"/>
      </a:accent2>
      <a:accent3>
        <a:srgbClr val="F9B200"/>
      </a:accent3>
      <a:accent4>
        <a:srgbClr val="E96015"/>
      </a:accent4>
      <a:accent5>
        <a:srgbClr val="565A5C"/>
      </a:accent5>
      <a:accent6>
        <a:srgbClr val="8B8D8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0_Santander 24th - PC MASTER">
  <a:themeElements>
    <a:clrScheme name="Fullmåne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1_Santander 24th - PC MASTER">
  <a:themeElements>
    <a:clrScheme name="Rebrand Colours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4E1A65"/>
      </a:accent1>
      <a:accent2>
        <a:srgbClr val="B80064"/>
      </a:accent2>
      <a:accent3>
        <a:srgbClr val="F9B200"/>
      </a:accent3>
      <a:accent4>
        <a:srgbClr val="E96015"/>
      </a:accent4>
      <a:accent5>
        <a:srgbClr val="565A5C"/>
      </a:accent5>
      <a:accent6>
        <a:srgbClr val="8B8D8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d204a9617324141835f0d679f71c722 xmlns="bd1b5f79-35c5-43ca-a64b-2b0bf9e9556c">
      <Terms xmlns="http://schemas.microsoft.com/office/infopath/2007/PartnerControls">
        <TermInfo xmlns="http://schemas.microsoft.com/office/infopath/2007/PartnerControls">
          <TermName xmlns="http://schemas.microsoft.com/office/infopath/2007/PartnerControls">Mitie INTERNAL</TermName>
          <TermId xmlns="http://schemas.microsoft.com/office/infopath/2007/PartnerControls">d9032760-f049-4572-9f22-9930ead46c41</TermId>
        </TermInfo>
      </Terms>
    </kd204a9617324141835f0d679f71c722>
    <TaxCatchAll xmlns="bd1b5f79-35c5-43ca-a64b-2b0bf9e9556c">
      <Value>1</Value>
    </TaxCatchAll>
  </documentManagement>
</p:properties>
</file>

<file path=customXml/item3.xml><?xml version="1.0" encoding="utf-8"?>
<?mso-contentType ?>
<SharedContentType xmlns="Microsoft.SharePoint.Taxonomy.ContentTypeSync" SourceId="28e46159-f8af-4e9c-b606-08dc87250f20" ContentTypeId="0x0101" PreviousValue="false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437056BDD0CA449D87EBCA31F18E7D" ma:contentTypeVersion="14" ma:contentTypeDescription="Create a new document." ma:contentTypeScope="" ma:versionID="3c1f5653808b89d278d3dbd39e196a66">
  <xsd:schema xmlns:xsd="http://www.w3.org/2001/XMLSchema" xmlns:xs="http://www.w3.org/2001/XMLSchema" xmlns:p="http://schemas.microsoft.com/office/2006/metadata/properties" xmlns:ns2="bd1b5f79-35c5-43ca-a64b-2b0bf9e9556c" xmlns:ns3="3fbfa527-ca74-4b4a-9b10-1cd3d0ff8f2c" xmlns:ns4="bd95d81c-6881-4f3b-b323-3232c4620b33" targetNamespace="http://schemas.microsoft.com/office/2006/metadata/properties" ma:root="true" ma:fieldsID="29798aa1a715df35bb7f5ca290323727" ns2:_="" ns3:_="" ns4:_="">
    <xsd:import namespace="bd1b5f79-35c5-43ca-a64b-2b0bf9e9556c"/>
    <xsd:import namespace="3fbfa527-ca74-4b4a-9b10-1cd3d0ff8f2c"/>
    <xsd:import namespace="bd95d81c-6881-4f3b-b323-3232c4620b33"/>
    <xsd:element name="properties">
      <xsd:complexType>
        <xsd:sequence>
          <xsd:element name="documentManagement">
            <xsd:complexType>
              <xsd:all>
                <xsd:element ref="ns2:kd204a9617324141835f0d679f71c722" minOccurs="0"/>
                <xsd:element ref="ns2:TaxCatchAll" minOccurs="0"/>
                <xsd:element ref="ns2:TaxCatchAllLabel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1b5f79-35c5-43ca-a64b-2b0bf9e9556c" elementFormDefault="qualified">
    <xsd:import namespace="http://schemas.microsoft.com/office/2006/documentManagement/types"/>
    <xsd:import namespace="http://schemas.microsoft.com/office/infopath/2007/PartnerControls"/>
    <xsd:element name="kd204a9617324141835f0d679f71c722" ma:index="8" nillable="true" ma:taxonomy="true" ma:internalName="kd204a9617324141835f0d679f71c722" ma:taxonomyFieldName="Information_x0020_Classification" ma:displayName="Information Classification" ma:default="1;#Mitie INTERNAL|d9032760-f049-4572-9f22-9930ead46c41" ma:fieldId="{4d204a96-1732-4141-835f-0d679f71c722}" ma:sspId="28e46159-f8af-4e9c-b606-08dc87250f20" ma:termSetId="f52d92eb-0da8-4385-bc75-c387db36c7c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f46ea262-e725-4a04-8fb6-0b131b8ea3f8}" ma:internalName="TaxCatchAll" ma:showField="CatchAllData" ma:web="bd95d81c-6881-4f3b-b323-3232c4620b3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f46ea262-e725-4a04-8fb6-0b131b8ea3f8}" ma:internalName="TaxCatchAllLabel" ma:readOnly="true" ma:showField="CatchAllDataLabel" ma:web="bd95d81c-6881-4f3b-b323-3232c4620b3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bfa527-ca74-4b4a-9b10-1cd3d0ff8f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95d81c-6881-4f3b-b323-3232c4620b3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7ADE657-D537-4D0A-B6EA-77D9DA2E872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BBF047F-588C-488F-B799-FC4C1169F2AC}">
  <ds:schemaRefs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3fbfa527-ca74-4b4a-9b10-1cd3d0ff8f2c"/>
    <ds:schemaRef ds:uri="http://www.w3.org/XML/1998/namespace"/>
    <ds:schemaRef ds:uri="http://purl.org/dc/dcmitype/"/>
    <ds:schemaRef ds:uri="bd95d81c-6881-4f3b-b323-3232c4620b33"/>
    <ds:schemaRef ds:uri="http://purl.org/dc/terms/"/>
    <ds:schemaRef ds:uri="http://schemas.microsoft.com/office/infopath/2007/PartnerControls"/>
    <ds:schemaRef ds:uri="bd1b5f79-35c5-43ca-a64b-2b0bf9e9556c"/>
  </ds:schemaRefs>
</ds:datastoreItem>
</file>

<file path=customXml/itemProps3.xml><?xml version="1.0" encoding="utf-8"?>
<ds:datastoreItem xmlns:ds="http://schemas.openxmlformats.org/officeDocument/2006/customXml" ds:itemID="{AA302767-93DA-4A7B-A933-B103A7175020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A738DC8C-2990-4C2D-B96E-CD0C36EFE7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1b5f79-35c5-43ca-a64b-2b0bf9e9556c"/>
    <ds:schemaRef ds:uri="3fbfa527-ca74-4b4a-9b10-1cd3d0ff8f2c"/>
    <ds:schemaRef ds:uri="bd95d81c-6881-4f3b-b323-3232c4620b3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50746</TotalTime>
  <Words>399</Words>
  <Application>Microsoft Office PowerPoint</Application>
  <PresentationFormat>Widescreen</PresentationFormat>
  <Paragraphs>111</Paragraphs>
  <Slides>9</Slides>
  <Notes>8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6</vt:i4>
      </vt:variant>
      <vt:variant>
        <vt:lpstr>Lysbildetitler</vt:lpstr>
      </vt:variant>
      <vt:variant>
        <vt:i4>9</vt:i4>
      </vt:variant>
    </vt:vector>
  </HeadingPairs>
  <TitlesOfParts>
    <vt:vector size="21" baseType="lpstr">
      <vt:lpstr>Gill Sans MT</vt:lpstr>
      <vt:lpstr>Open Sans</vt:lpstr>
      <vt:lpstr>Calibri</vt:lpstr>
      <vt:lpstr>Magallanes Mitie Bold</vt:lpstr>
      <vt:lpstr>Arial</vt:lpstr>
      <vt:lpstr>Century Gothic</vt:lpstr>
      <vt:lpstr>7_Office Theme</vt:lpstr>
      <vt:lpstr>2_Santander 24th - PC MASTER</vt:lpstr>
      <vt:lpstr>5_Santander 24th - PC MASTER</vt:lpstr>
      <vt:lpstr>4_Santander 24th - PC MASTER</vt:lpstr>
      <vt:lpstr>10_Santander 24th - PC MASTER</vt:lpstr>
      <vt:lpstr>11_Santander 24th - PC MASTER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Manager>SlideModel</Manager>
  <Company>SlideModel</Company>
  <LinksUpToDate>false</LinksUpToDate>
  <SharedDoc>false</SharedDoc>
  <HyperlinkBase>http://slidemodel.com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SlideModel Free PowerPoint Templates</dc:title>
  <dc:subject>Template</dc:subject>
  <dc:creator>SlideModel</dc:creator>
  <cp:keywords>PowerPoint, Free PowerPoint Templates, SlideModel, Presentations, Designs, Clipart</cp:keywords>
  <dc:description>Download This FREE PowerPoint Templates at http://slidemodel.com</dc:description>
  <cp:lastModifiedBy>Henriette Dybwad</cp:lastModifiedBy>
  <cp:revision>527</cp:revision>
  <dcterms:created xsi:type="dcterms:W3CDTF">2013-09-12T13:05:01Z</dcterms:created>
  <dcterms:modified xsi:type="dcterms:W3CDTF">2021-01-26T09:09:20Z</dcterms:modified>
  <cp:category>Presentations, Business Presentations, Free PowerPoint Templates</cp:category>
  <cp:contentStatus>Template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EmbedFonts">
    <vt:bool>true</vt:bool>
  </property>
  <property fmtid="{D5CDD505-2E9C-101B-9397-08002B2CF9AE}" pid="3" name="ContentTypeId">
    <vt:lpwstr>0x010100C4437056BDD0CA449D87EBCA31F18E7D</vt:lpwstr>
  </property>
  <property fmtid="{D5CDD505-2E9C-101B-9397-08002B2CF9AE}" pid="4" name="Information Classification">
    <vt:lpwstr>1;#Mitie INTERNAL|d9032760-f049-4572-9f22-9930ead46c41</vt:lpwstr>
  </property>
</Properties>
</file>